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8"/>
    <p:restoredTop sz="94667"/>
  </p:normalViewPr>
  <p:slideViewPr>
    <p:cSldViewPr snapToGrid="0">
      <p:cViewPr varScale="1">
        <p:scale>
          <a:sx n="91" d="100"/>
          <a:sy n="91" d="100"/>
        </p:scale>
        <p:origin x="192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A42FA-E80F-D0E0-4DAE-33E6420B6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42971C-97CD-387B-461B-CA2B2BC86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790AF-FD26-C8EC-66BE-95A9EE1D2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E3589-FD57-AD4C-8499-D265A7265907}" type="datetimeFigureOut">
              <a:rPr lang="en-MX" smtClean="0"/>
              <a:t>29/10/25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B8EFA-A302-C38E-E583-DAB1FEF8B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66AED-9F8F-D7AE-1C2A-D345A485C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6259-F884-5F44-A410-55837FC7FC8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425892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8ED21-FF4B-780A-87D2-47A5D8E7E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64EF7D-8498-824F-B20C-ECD91C8B1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7BD6C-9BC0-0C48-BD71-6750655F4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E3589-FD57-AD4C-8499-D265A7265907}" type="datetimeFigureOut">
              <a:rPr lang="en-MX" smtClean="0"/>
              <a:t>29/10/25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FB2BA-4B79-A510-913E-51696FB3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05D63-1743-76E0-1410-926F4FD07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6259-F884-5F44-A410-55837FC7FC8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122674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577E68-2E00-8FAD-9618-A9923753D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EB114-4878-9592-8BCC-60DC6895F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34BA4-6D0F-E66A-300D-38D140CF2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E3589-FD57-AD4C-8499-D265A7265907}" type="datetimeFigureOut">
              <a:rPr lang="en-MX" smtClean="0"/>
              <a:t>29/10/25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AD529-065C-F41E-E46E-AB7AE4E14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9C53A-390C-BED6-AE53-B475DF9E6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6259-F884-5F44-A410-55837FC7FC8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725025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16CF0-B12F-67B9-293A-9210400DB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3267D-62FD-6B71-B435-8E396DC56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83D74-68F3-69CA-C54A-F8BF015E8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E3589-FD57-AD4C-8499-D265A7265907}" type="datetimeFigureOut">
              <a:rPr lang="en-MX" smtClean="0"/>
              <a:t>29/10/25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744C3-FA5B-FA76-97D2-AB8836906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3FB9C-B6D0-B51B-9A1F-7B95D3977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6259-F884-5F44-A410-55837FC7FC8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766418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24390-5572-BE6F-6F74-05EDB3710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12FBE-FF06-4BDC-2D14-3AEDB7BD5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C1724-B2B3-BB70-D743-5A628916E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E3589-FD57-AD4C-8499-D265A7265907}" type="datetimeFigureOut">
              <a:rPr lang="en-MX" smtClean="0"/>
              <a:t>29/10/25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80E2F-3A66-C236-BB00-417CBC8EE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08C00-5CCE-17B1-FEC6-308D1793C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6259-F884-5F44-A410-55837FC7FC8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4086681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A54A9-9972-C2F3-8285-C232537B4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25B50-DCDA-A552-7357-8680A79E58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65E4C7-8A10-7676-105B-10472A153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C84A5-6778-BDD1-2503-DCC7716F4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E3589-FD57-AD4C-8499-D265A7265907}" type="datetimeFigureOut">
              <a:rPr lang="en-MX" smtClean="0"/>
              <a:t>29/10/25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C1E6C-5A96-CF7A-9EFB-BBA7AD606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41B93-2B3B-E46A-067D-7710211F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6259-F884-5F44-A410-55837FC7FC8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393380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1B185-3565-4D19-EB0B-809B4500F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DDE73-2DF0-A892-8357-486CAF436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14F68A-A84C-C337-3A3B-AB4FCB8DE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BA8A20-9F8E-7000-6BAF-EB0EE4D3B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2D0D61-04FD-C24D-3C86-46E783EFB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060071-7BB7-80BE-87D9-04473124A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E3589-FD57-AD4C-8499-D265A7265907}" type="datetimeFigureOut">
              <a:rPr lang="en-MX" smtClean="0"/>
              <a:t>29/10/25</a:t>
            </a:fld>
            <a:endParaRPr lang="en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778686-3FBA-A3AB-9D6E-AA8D63A6B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A7818A-AB47-5665-5A43-CDDD23FE6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6259-F884-5F44-A410-55837FC7FC8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114831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940A1-A13B-FBF6-6487-FB6656FDF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38AEC1-61CE-5D97-6865-1D1070909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E3589-FD57-AD4C-8499-D265A7265907}" type="datetimeFigureOut">
              <a:rPr lang="en-MX" smtClean="0"/>
              <a:t>29/10/25</a:t>
            </a:fld>
            <a:endParaRPr lang="en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D7D7E1-8456-9D72-8776-D11DEC97F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EF5B0F-B01B-DDD0-5DC6-968621B48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6259-F884-5F44-A410-55837FC7FC8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282308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91BDFB-442C-C72E-F449-468FAD421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E3589-FD57-AD4C-8499-D265A7265907}" type="datetimeFigureOut">
              <a:rPr lang="en-MX" smtClean="0"/>
              <a:t>29/10/25</a:t>
            </a:fld>
            <a:endParaRPr lang="en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B1CA19-A3AC-F664-ADD9-44BDA288C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A863E-B3FC-3FFC-3C99-C122D3181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6259-F884-5F44-A410-55837FC7FC8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633963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0A058-D97E-C2F0-C32E-F98C01E33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008D9-5BC7-7B40-B4C2-D2EBD5081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5E21DE-98EA-126A-5DC8-FCE4D660D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3F791-0910-A730-F8BE-FCF08F3FA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E3589-FD57-AD4C-8499-D265A7265907}" type="datetimeFigureOut">
              <a:rPr lang="en-MX" smtClean="0"/>
              <a:t>29/10/25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74E05-98B5-3729-BA6B-EB9BBCB29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CFC74-1117-A556-04DE-00709C679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6259-F884-5F44-A410-55837FC7FC8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10078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0C47F-5920-9349-6568-E289E9BDA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D86694-68E9-54AF-A7A4-186D32BE65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CE86B-C6DE-9763-F3DD-7F0B44C8F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164C56-B821-E11B-84B6-E9FA434C4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E3589-FD57-AD4C-8499-D265A7265907}" type="datetimeFigureOut">
              <a:rPr lang="en-MX" smtClean="0"/>
              <a:t>29/10/25</a:t>
            </a:fld>
            <a:endParaRPr lang="en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1AD05-30ED-7351-A724-66834D0DD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22C8D-30F6-3E33-6879-F415053AC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66259-F884-5F44-A410-55837FC7FC8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2420436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117EC6-4E20-8210-F618-B36CC17BB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1E7AE-C88D-AF0C-672D-7C9ECC429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3B357E-C211-3DCC-4C7C-0111908D73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3E3589-FD57-AD4C-8499-D265A7265907}" type="datetimeFigureOut">
              <a:rPr lang="en-MX" smtClean="0"/>
              <a:t>29/10/25</a:t>
            </a:fld>
            <a:endParaRPr lang="en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C98F2-A7C5-2ACC-8F7E-03DD39B2A1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86BE2-ACEA-AF1E-D916-CCC8C17BF4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766259-F884-5F44-A410-55837FC7FC8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90792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D44253-370B-D177-597A-6C5D9CFE3D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1030406"/>
            <a:ext cx="8147713" cy="3081242"/>
          </a:xfrm>
        </p:spPr>
        <p:txBody>
          <a:bodyPr anchor="ctr">
            <a:normAutofit/>
          </a:bodyPr>
          <a:lstStyle/>
          <a:p>
            <a:r>
              <a:rPr lang="en-MX" sz="4800">
                <a:solidFill>
                  <a:srgbClr val="FFFFFF"/>
                </a:solidFill>
              </a:rPr>
              <a:t>Plotly</a:t>
            </a:r>
          </a:p>
        </p:txBody>
      </p:sp>
    </p:spTree>
    <p:extLst>
      <p:ext uri="{BB962C8B-B14F-4D97-AF65-F5344CB8AC3E}">
        <p14:creationId xmlns:p14="http://schemas.microsoft.com/office/powerpoint/2010/main" val="1383706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A4826-3671-B847-79C6-206F38D81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What is Plotly?</a:t>
            </a:r>
            <a:endParaRPr lang="en-MX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ADE60-E646-2513-CE74-12FE6629F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/>
              <a:t> Interactive</a:t>
            </a:r>
          </a:p>
          <a:p>
            <a:r>
              <a:rPr lang="en-US" sz="2000"/>
              <a:t>Can create html files </a:t>
            </a:r>
          </a:p>
          <a:p>
            <a:r>
              <a:rPr lang="en-US" sz="2000"/>
              <a:t>Integrates with notebooks</a:t>
            </a:r>
            <a:endParaRPr lang="en-MX" sz="2000"/>
          </a:p>
        </p:txBody>
      </p:sp>
    </p:spTree>
    <p:extLst>
      <p:ext uri="{BB962C8B-B14F-4D97-AF65-F5344CB8AC3E}">
        <p14:creationId xmlns:p14="http://schemas.microsoft.com/office/powerpoint/2010/main" val="2094691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854F13-F14E-B8B6-762A-9A7FEE5E2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3400" b="1">
                <a:solidFill>
                  <a:srgbClr val="FFFFFF"/>
                </a:solidFill>
              </a:rPr>
              <a:t>Why data engineers/scientists use it?</a:t>
            </a:r>
            <a:br>
              <a:rPr lang="en-US" sz="3400">
                <a:solidFill>
                  <a:srgbClr val="FFFFFF"/>
                </a:solidFill>
              </a:rPr>
            </a:br>
            <a:endParaRPr lang="en-MX" sz="3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E89B7-0930-054F-C829-C76F289B4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/>
              <a:t>Quick visuals</a:t>
            </a:r>
          </a:p>
          <a:p>
            <a:r>
              <a:rPr lang="en-US" sz="2000"/>
              <a:t>Interactive filtering</a:t>
            </a:r>
          </a:p>
          <a:p>
            <a:r>
              <a:rPr lang="en-US" sz="2000"/>
              <a:t>Shareable HTML</a:t>
            </a:r>
            <a:endParaRPr lang="en-MX" sz="2000"/>
          </a:p>
        </p:txBody>
      </p:sp>
    </p:spTree>
    <p:extLst>
      <p:ext uri="{BB962C8B-B14F-4D97-AF65-F5344CB8AC3E}">
        <p14:creationId xmlns:p14="http://schemas.microsoft.com/office/powerpoint/2010/main" val="1138452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8BE531-9F62-18C1-0F5B-E21B40CF8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Two ways to build charts</a:t>
            </a:r>
            <a:endParaRPr lang="en-MX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19DAA-FFE9-A559-6F96-DD07B7CBC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/>
              <a:t>graph_objects → control.</a:t>
            </a:r>
          </a:p>
          <a:p>
            <a:r>
              <a:rPr lang="en-US" sz="2000"/>
              <a:t>plotly.express → speed.</a:t>
            </a:r>
            <a:endParaRPr lang="en-MX" sz="2000"/>
          </a:p>
        </p:txBody>
      </p:sp>
    </p:spTree>
    <p:extLst>
      <p:ext uri="{BB962C8B-B14F-4D97-AF65-F5344CB8AC3E}">
        <p14:creationId xmlns:p14="http://schemas.microsoft.com/office/powerpoint/2010/main" val="1618550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C5CC58-72AC-C2CF-1036-5669D999B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Interactivity in notebooks</a:t>
            </a:r>
            <a:endParaRPr lang="en-MX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1E542-01AB-8E77-F82D-36E76EB3C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/>
              <a:t>ipywidgets slider/dropdown controlling a Plotly figure.</a:t>
            </a:r>
          </a:p>
          <a:p>
            <a:endParaRPr lang="en-MX" sz="2000"/>
          </a:p>
        </p:txBody>
      </p:sp>
    </p:spTree>
    <p:extLst>
      <p:ext uri="{BB962C8B-B14F-4D97-AF65-F5344CB8AC3E}">
        <p14:creationId xmlns:p14="http://schemas.microsoft.com/office/powerpoint/2010/main" val="3063592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65305-457B-77D9-5D46-6301ABC19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Extras that matter</a:t>
            </a:r>
            <a:endParaRPr lang="en-MX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4BDB1-B42A-FDC2-CAA2-8F0FDE05E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/>
              <a:t>subplots (mini dashboard)</a:t>
            </a:r>
          </a:p>
          <a:p>
            <a:r>
              <a:rPr lang="en-US" sz="2000"/>
              <a:t>io.write_html </a:t>
            </a:r>
          </a:p>
          <a:p>
            <a:r>
              <a:rPr lang="en-US" sz="2000"/>
              <a:t>figure_factory (distplot)</a:t>
            </a:r>
          </a:p>
          <a:p>
            <a:r>
              <a:rPr lang="en-US" sz="2000"/>
              <a:t>colors (scales).</a:t>
            </a:r>
            <a:endParaRPr lang="en-MX" sz="2000"/>
          </a:p>
        </p:txBody>
      </p:sp>
    </p:spTree>
    <p:extLst>
      <p:ext uri="{BB962C8B-B14F-4D97-AF65-F5344CB8AC3E}">
        <p14:creationId xmlns:p14="http://schemas.microsoft.com/office/powerpoint/2010/main" val="3006651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81</Words>
  <Application>Microsoft Macintosh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Plotly</vt:lpstr>
      <vt:lpstr>What is Plotly?</vt:lpstr>
      <vt:lpstr>Why data engineers/scientists use it? </vt:lpstr>
      <vt:lpstr>Two ways to build charts</vt:lpstr>
      <vt:lpstr>Interactivity in notebooks</vt:lpstr>
      <vt:lpstr>Extras that matter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Alan GB</dc:creator>
  <cp:lastModifiedBy>Alan GB</cp:lastModifiedBy>
  <cp:revision>1</cp:revision>
  <dcterms:created xsi:type="dcterms:W3CDTF">2025-10-29T15:13:05Z</dcterms:created>
  <dcterms:modified xsi:type="dcterms:W3CDTF">2025-10-29T15:50:34Z</dcterms:modified>
</cp:coreProperties>
</file>