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9" r:id="rId3"/>
    <p:sldId id="260" r:id="rId4"/>
    <p:sldId id="261"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Lst>
  <p:sldSz cx="9144000" cy="6858000" type="screen4x3"/>
  <p:notesSz cx="6858000" cy="9144000"/>
  <p:embeddedFontLst>
    <p:embeddedFont>
      <p:font typeface="Garamond" pitchFamily="18" charset="0"/>
      <p:regular r:id="rId23"/>
      <p:bold r:id="rId24"/>
      <p:italic r:id="rId25"/>
    </p:embeddedFont>
    <p:embeddedFont>
      <p:font typeface="Calibri"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12">
          <p15:clr>
            <a:srgbClr val="000000"/>
          </p15:clr>
        </p15:guide>
        <p15:guide id="2" pos="2872">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0la7gFxo9spldbEV/SiOwChRTI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96"/>
      </p:cViewPr>
      <p:guideLst>
        <p:guide orient="horz" pos="2112"/>
        <p:guide pos="287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1" name="Google Shape;24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4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2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360"/>
              </a:spcBef>
              <a:spcAft>
                <a:spcPts val="0"/>
              </a:spcAft>
              <a:buClr>
                <a:schemeClr val="dk1"/>
              </a:buClr>
              <a:buSzPts val="1800"/>
              <a:buFont typeface="Arial"/>
              <a:buNone/>
              <a:defRPr sz="1800"/>
            </a:lvl1pPr>
            <a:lvl2pPr lvl="1" algn="ctr">
              <a:lnSpc>
                <a:spcPct val="100000"/>
              </a:lnSpc>
              <a:spcBef>
                <a:spcPts val="300"/>
              </a:spcBef>
              <a:spcAft>
                <a:spcPts val="0"/>
              </a:spcAft>
              <a:buClr>
                <a:schemeClr val="dk1"/>
              </a:buClr>
              <a:buSzPts val="1500"/>
              <a:buFont typeface="Arial"/>
              <a:buNone/>
              <a:defRPr sz="1500"/>
            </a:lvl2pPr>
            <a:lvl3pPr lvl="2" algn="ctr">
              <a:lnSpc>
                <a:spcPct val="100000"/>
              </a:lnSpc>
              <a:spcBef>
                <a:spcPts val="270"/>
              </a:spcBef>
              <a:spcAft>
                <a:spcPts val="0"/>
              </a:spcAft>
              <a:buClr>
                <a:schemeClr val="dk1"/>
              </a:buClr>
              <a:buSzPts val="1350"/>
              <a:buFont typeface="Arial"/>
              <a:buNone/>
              <a:defRPr sz="1350"/>
            </a:lvl3pPr>
            <a:lvl4pPr lvl="3" algn="ctr">
              <a:lnSpc>
                <a:spcPct val="100000"/>
              </a:lnSpc>
              <a:spcBef>
                <a:spcPts val="240"/>
              </a:spcBef>
              <a:spcAft>
                <a:spcPts val="0"/>
              </a:spcAft>
              <a:buClr>
                <a:schemeClr val="dk1"/>
              </a:buClr>
              <a:buSzPts val="1200"/>
              <a:buFont typeface="Arial"/>
              <a:buNone/>
              <a:defRPr sz="1200"/>
            </a:lvl4pPr>
            <a:lvl5pPr lvl="4" algn="ctr">
              <a:lnSpc>
                <a:spcPct val="100000"/>
              </a:lnSpc>
              <a:spcBef>
                <a:spcPts val="240"/>
              </a:spcBef>
              <a:spcAft>
                <a:spcPts val="0"/>
              </a:spcAft>
              <a:buClr>
                <a:schemeClr val="dk1"/>
              </a:buClr>
              <a:buSzPts val="1200"/>
              <a:buFont typeface="Arial"/>
              <a:buNone/>
              <a:defRPr sz="1200"/>
            </a:lvl5pPr>
            <a:lvl6pPr lvl="5" algn="ctr">
              <a:lnSpc>
                <a:spcPct val="100000"/>
              </a:lnSpc>
              <a:spcBef>
                <a:spcPts val="240"/>
              </a:spcBef>
              <a:spcAft>
                <a:spcPts val="0"/>
              </a:spcAft>
              <a:buClr>
                <a:schemeClr val="dk1"/>
              </a:buClr>
              <a:buSzPts val="1200"/>
              <a:buFont typeface="Arial"/>
              <a:buNone/>
              <a:defRPr sz="1200"/>
            </a:lvl6pPr>
            <a:lvl7pPr lvl="6" algn="ctr">
              <a:lnSpc>
                <a:spcPct val="100000"/>
              </a:lnSpc>
              <a:spcBef>
                <a:spcPts val="240"/>
              </a:spcBef>
              <a:spcAft>
                <a:spcPts val="0"/>
              </a:spcAft>
              <a:buClr>
                <a:schemeClr val="dk1"/>
              </a:buClr>
              <a:buSzPts val="1200"/>
              <a:buFont typeface="Arial"/>
              <a:buNone/>
              <a:defRPr sz="1200"/>
            </a:lvl7pPr>
            <a:lvl8pPr lvl="7" algn="ctr">
              <a:lnSpc>
                <a:spcPct val="100000"/>
              </a:lnSpc>
              <a:spcBef>
                <a:spcPts val="240"/>
              </a:spcBef>
              <a:spcAft>
                <a:spcPts val="0"/>
              </a:spcAft>
              <a:buClr>
                <a:schemeClr val="dk1"/>
              </a:buClr>
              <a:buSzPts val="1200"/>
              <a:buFont typeface="Arial"/>
              <a:buNone/>
              <a:defRPr sz="1200"/>
            </a:lvl8pPr>
            <a:lvl9pPr lvl="8" algn="ctr">
              <a:lnSpc>
                <a:spcPct val="100000"/>
              </a:lnSpc>
              <a:spcBef>
                <a:spcPts val="240"/>
              </a:spcBef>
              <a:spcAft>
                <a:spcPts val="0"/>
              </a:spcAft>
              <a:buClr>
                <a:schemeClr val="dk1"/>
              </a:buClr>
              <a:buSzPts val="1200"/>
              <a:buFont typeface="Arial"/>
              <a:buNone/>
              <a:defRPr sz="1200"/>
            </a:lvl9pPr>
          </a:lstStyle>
          <a:p>
            <a:endParaRPr/>
          </a:p>
        </p:txBody>
      </p:sp>
      <p:sp>
        <p:nvSpPr>
          <p:cNvPr id="14" name="Google Shape;14;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5" name="Google Shape;65;p3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36"/>
          <p:cNvSpPr txBox="1">
            <a:spLocks noGrp="1"/>
          </p:cNvSpPr>
          <p:nvPr>
            <p:ph type="title"/>
          </p:nvPr>
        </p:nvSpPr>
        <p:spPr>
          <a:xfrm>
            <a:off x="629841" y="365125"/>
            <a:ext cx="7886700" cy="1325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36"/>
          <p:cNvSpPr txBox="1">
            <a:spLocks noGrp="1"/>
          </p:cNvSpPr>
          <p:nvPr>
            <p:ph type="body" idx="1"/>
          </p:nvPr>
        </p:nvSpPr>
        <p:spPr>
          <a:xfrm>
            <a:off x="629841"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60"/>
              </a:spcBef>
              <a:spcAft>
                <a:spcPts val="0"/>
              </a:spcAft>
              <a:buClr>
                <a:schemeClr val="dk1"/>
              </a:buClr>
              <a:buSzPts val="1800"/>
              <a:buFont typeface="Arial"/>
              <a:buNone/>
              <a:defRPr sz="1800" b="1"/>
            </a:lvl1pPr>
            <a:lvl2pPr marL="914400" lvl="1" indent="-228600" algn="l">
              <a:lnSpc>
                <a:spcPct val="100000"/>
              </a:lnSpc>
              <a:spcBef>
                <a:spcPts val="300"/>
              </a:spcBef>
              <a:spcAft>
                <a:spcPts val="0"/>
              </a:spcAft>
              <a:buClr>
                <a:schemeClr val="dk1"/>
              </a:buClr>
              <a:buSzPts val="1500"/>
              <a:buFont typeface="Arial"/>
              <a:buNone/>
              <a:defRPr sz="1500" b="1"/>
            </a:lvl2pPr>
            <a:lvl3pPr marL="1371600" lvl="2" indent="-228600" algn="l">
              <a:lnSpc>
                <a:spcPct val="100000"/>
              </a:lnSpc>
              <a:spcBef>
                <a:spcPts val="270"/>
              </a:spcBef>
              <a:spcAft>
                <a:spcPts val="0"/>
              </a:spcAft>
              <a:buClr>
                <a:schemeClr val="dk1"/>
              </a:buClr>
              <a:buSzPts val="1350"/>
              <a:buFont typeface="Arial"/>
              <a:buNone/>
              <a:defRPr sz="1350" b="1"/>
            </a:lvl3pPr>
            <a:lvl4pPr marL="1828800" lvl="3" indent="-228600" algn="l">
              <a:lnSpc>
                <a:spcPct val="100000"/>
              </a:lnSpc>
              <a:spcBef>
                <a:spcPts val="240"/>
              </a:spcBef>
              <a:spcAft>
                <a:spcPts val="0"/>
              </a:spcAft>
              <a:buClr>
                <a:schemeClr val="dk1"/>
              </a:buClr>
              <a:buSzPts val="1200"/>
              <a:buFont typeface="Arial"/>
              <a:buNone/>
              <a:defRPr sz="1200" b="1"/>
            </a:lvl4pPr>
            <a:lvl5pPr marL="2286000" lvl="4" indent="-228600" algn="l">
              <a:lnSpc>
                <a:spcPct val="100000"/>
              </a:lnSpc>
              <a:spcBef>
                <a:spcPts val="240"/>
              </a:spcBef>
              <a:spcAft>
                <a:spcPts val="0"/>
              </a:spcAft>
              <a:buClr>
                <a:schemeClr val="dk1"/>
              </a:buClr>
              <a:buSzPts val="1200"/>
              <a:buFont typeface="Arial"/>
              <a:buNone/>
              <a:defRPr sz="1200" b="1"/>
            </a:lvl5pPr>
            <a:lvl6pPr marL="2743200" lvl="5" indent="-228600" algn="l">
              <a:lnSpc>
                <a:spcPct val="100000"/>
              </a:lnSpc>
              <a:spcBef>
                <a:spcPts val="240"/>
              </a:spcBef>
              <a:spcAft>
                <a:spcPts val="0"/>
              </a:spcAft>
              <a:buClr>
                <a:schemeClr val="dk1"/>
              </a:buClr>
              <a:buSzPts val="1200"/>
              <a:buFont typeface="Arial"/>
              <a:buNone/>
              <a:defRPr sz="1200" b="1"/>
            </a:lvl6pPr>
            <a:lvl7pPr marL="3200400" lvl="6" indent="-228600" algn="l">
              <a:lnSpc>
                <a:spcPct val="100000"/>
              </a:lnSpc>
              <a:spcBef>
                <a:spcPts val="240"/>
              </a:spcBef>
              <a:spcAft>
                <a:spcPts val="0"/>
              </a:spcAft>
              <a:buClr>
                <a:schemeClr val="dk1"/>
              </a:buClr>
              <a:buSzPts val="1200"/>
              <a:buFont typeface="Arial"/>
              <a:buNone/>
              <a:defRPr sz="1200" b="1"/>
            </a:lvl7pPr>
            <a:lvl8pPr marL="3657600" lvl="7" indent="-228600" algn="l">
              <a:lnSpc>
                <a:spcPct val="100000"/>
              </a:lnSpc>
              <a:spcBef>
                <a:spcPts val="240"/>
              </a:spcBef>
              <a:spcAft>
                <a:spcPts val="0"/>
              </a:spcAft>
              <a:buClr>
                <a:schemeClr val="dk1"/>
              </a:buClr>
              <a:buSzPts val="1200"/>
              <a:buFont typeface="Arial"/>
              <a:buNone/>
              <a:defRPr sz="1200" b="1"/>
            </a:lvl8pPr>
            <a:lvl9pPr marL="4114800" lvl="8" indent="-228600" algn="l">
              <a:lnSpc>
                <a:spcPct val="100000"/>
              </a:lnSpc>
              <a:spcBef>
                <a:spcPts val="240"/>
              </a:spcBef>
              <a:spcAft>
                <a:spcPts val="0"/>
              </a:spcAft>
              <a:buClr>
                <a:schemeClr val="dk1"/>
              </a:buClr>
              <a:buSzPts val="1200"/>
              <a:buFont typeface="Arial"/>
              <a:buNone/>
              <a:defRPr sz="1200" b="1"/>
            </a:lvl9pPr>
          </a:lstStyle>
          <a:p>
            <a:endParaRPr/>
          </a:p>
        </p:txBody>
      </p:sp>
      <p:sp>
        <p:nvSpPr>
          <p:cNvPr id="71" name="Google Shape;71;p36"/>
          <p:cNvSpPr txBox="1">
            <a:spLocks noGrp="1"/>
          </p:cNvSpPr>
          <p:nvPr>
            <p:ph type="body" idx="2"/>
          </p:nvPr>
        </p:nvSpPr>
        <p:spPr>
          <a:xfrm>
            <a:off x="629841"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2" name="Google Shape;72;p3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60"/>
              </a:spcBef>
              <a:spcAft>
                <a:spcPts val="0"/>
              </a:spcAft>
              <a:buClr>
                <a:schemeClr val="dk1"/>
              </a:buClr>
              <a:buSzPts val="1800"/>
              <a:buFont typeface="Arial"/>
              <a:buNone/>
              <a:defRPr sz="1800" b="1"/>
            </a:lvl1pPr>
            <a:lvl2pPr marL="914400" lvl="1" indent="-228600" algn="l">
              <a:lnSpc>
                <a:spcPct val="100000"/>
              </a:lnSpc>
              <a:spcBef>
                <a:spcPts val="300"/>
              </a:spcBef>
              <a:spcAft>
                <a:spcPts val="0"/>
              </a:spcAft>
              <a:buClr>
                <a:schemeClr val="dk1"/>
              </a:buClr>
              <a:buSzPts val="1500"/>
              <a:buFont typeface="Arial"/>
              <a:buNone/>
              <a:defRPr sz="1500" b="1"/>
            </a:lvl2pPr>
            <a:lvl3pPr marL="1371600" lvl="2" indent="-228600" algn="l">
              <a:lnSpc>
                <a:spcPct val="100000"/>
              </a:lnSpc>
              <a:spcBef>
                <a:spcPts val="270"/>
              </a:spcBef>
              <a:spcAft>
                <a:spcPts val="0"/>
              </a:spcAft>
              <a:buClr>
                <a:schemeClr val="dk1"/>
              </a:buClr>
              <a:buSzPts val="1350"/>
              <a:buFont typeface="Arial"/>
              <a:buNone/>
              <a:defRPr sz="1350" b="1"/>
            </a:lvl3pPr>
            <a:lvl4pPr marL="1828800" lvl="3" indent="-228600" algn="l">
              <a:lnSpc>
                <a:spcPct val="100000"/>
              </a:lnSpc>
              <a:spcBef>
                <a:spcPts val="240"/>
              </a:spcBef>
              <a:spcAft>
                <a:spcPts val="0"/>
              </a:spcAft>
              <a:buClr>
                <a:schemeClr val="dk1"/>
              </a:buClr>
              <a:buSzPts val="1200"/>
              <a:buFont typeface="Arial"/>
              <a:buNone/>
              <a:defRPr sz="1200" b="1"/>
            </a:lvl4pPr>
            <a:lvl5pPr marL="2286000" lvl="4" indent="-228600" algn="l">
              <a:lnSpc>
                <a:spcPct val="100000"/>
              </a:lnSpc>
              <a:spcBef>
                <a:spcPts val="240"/>
              </a:spcBef>
              <a:spcAft>
                <a:spcPts val="0"/>
              </a:spcAft>
              <a:buClr>
                <a:schemeClr val="dk1"/>
              </a:buClr>
              <a:buSzPts val="1200"/>
              <a:buFont typeface="Arial"/>
              <a:buNone/>
              <a:defRPr sz="1200" b="1"/>
            </a:lvl5pPr>
            <a:lvl6pPr marL="2743200" lvl="5" indent="-228600" algn="l">
              <a:lnSpc>
                <a:spcPct val="100000"/>
              </a:lnSpc>
              <a:spcBef>
                <a:spcPts val="240"/>
              </a:spcBef>
              <a:spcAft>
                <a:spcPts val="0"/>
              </a:spcAft>
              <a:buClr>
                <a:schemeClr val="dk1"/>
              </a:buClr>
              <a:buSzPts val="1200"/>
              <a:buFont typeface="Arial"/>
              <a:buNone/>
              <a:defRPr sz="1200" b="1"/>
            </a:lvl6pPr>
            <a:lvl7pPr marL="3200400" lvl="6" indent="-228600" algn="l">
              <a:lnSpc>
                <a:spcPct val="100000"/>
              </a:lnSpc>
              <a:spcBef>
                <a:spcPts val="240"/>
              </a:spcBef>
              <a:spcAft>
                <a:spcPts val="0"/>
              </a:spcAft>
              <a:buClr>
                <a:schemeClr val="dk1"/>
              </a:buClr>
              <a:buSzPts val="1200"/>
              <a:buFont typeface="Arial"/>
              <a:buNone/>
              <a:defRPr sz="1200" b="1"/>
            </a:lvl7pPr>
            <a:lvl8pPr marL="3657600" lvl="7" indent="-228600" algn="l">
              <a:lnSpc>
                <a:spcPct val="100000"/>
              </a:lnSpc>
              <a:spcBef>
                <a:spcPts val="240"/>
              </a:spcBef>
              <a:spcAft>
                <a:spcPts val="0"/>
              </a:spcAft>
              <a:buClr>
                <a:schemeClr val="dk1"/>
              </a:buClr>
              <a:buSzPts val="1200"/>
              <a:buFont typeface="Arial"/>
              <a:buNone/>
              <a:defRPr sz="1200" b="1"/>
            </a:lvl8pPr>
            <a:lvl9pPr marL="4114800" lvl="8" indent="-228600" algn="l">
              <a:lnSpc>
                <a:spcPct val="100000"/>
              </a:lnSpc>
              <a:spcBef>
                <a:spcPts val="240"/>
              </a:spcBef>
              <a:spcAft>
                <a:spcPts val="0"/>
              </a:spcAft>
              <a:buClr>
                <a:schemeClr val="dk1"/>
              </a:buClr>
              <a:buSzPts val="1200"/>
              <a:buFont typeface="Arial"/>
              <a:buNone/>
              <a:defRPr sz="1200" b="1"/>
            </a:lvl9pPr>
          </a:lstStyle>
          <a:p>
            <a:endParaRPr/>
          </a:p>
        </p:txBody>
      </p:sp>
      <p:sp>
        <p:nvSpPr>
          <p:cNvPr id="73" name="Google Shape;73;p3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4" name="Google Shape;74;p3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7"/>
        <p:cNvGrpSpPr/>
        <p:nvPr/>
      </p:nvGrpSpPr>
      <p:grpSpPr>
        <a:xfrm>
          <a:off x="0" y="0"/>
          <a:ext cx="0" cy="0"/>
          <a:chOff x="0" y="0"/>
          <a:chExt cx="0" cy="0"/>
        </a:xfrm>
      </p:grpSpPr>
      <p:sp>
        <p:nvSpPr>
          <p:cNvPr id="78" name="Google Shape;78;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 name="Google Shape;79;p37"/>
          <p:cNvSpPr txBox="1">
            <a:spLocks noGrp="1"/>
          </p:cNvSpPr>
          <p:nvPr>
            <p:ph type="body" idx="1"/>
          </p:nvPr>
        </p:nvSpPr>
        <p:spPr>
          <a:xfrm>
            <a:off x="457200" y="1600200"/>
            <a:ext cx="4032504"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 name="Google Shape;80;p37"/>
          <p:cNvSpPr txBox="1">
            <a:spLocks noGrp="1"/>
          </p:cNvSpPr>
          <p:nvPr>
            <p:ph type="body" idx="2"/>
          </p:nvPr>
        </p:nvSpPr>
        <p:spPr>
          <a:xfrm>
            <a:off x="4654296" y="1600200"/>
            <a:ext cx="4032504"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4"/>
        <p:cNvGrpSpPr/>
        <p:nvPr/>
      </p:nvGrpSpPr>
      <p:grpSpPr>
        <a:xfrm>
          <a:off x="0" y="0"/>
          <a:ext cx="0" cy="0"/>
          <a:chOff x="0" y="0"/>
          <a:chExt cx="0" cy="0"/>
        </a:xfrm>
      </p:grpSpPr>
      <p:sp>
        <p:nvSpPr>
          <p:cNvPr id="85" name="Google Shape;85;p3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4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6" name="Google Shape;86;p3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Clr>
                <a:srgbClr val="888888"/>
              </a:buClr>
              <a:buSzPts val="1800"/>
              <a:buFont typeface="Arial"/>
              <a:buNone/>
              <a:defRPr sz="1800">
                <a:solidFill>
                  <a:srgbClr val="888888"/>
                </a:solidFill>
              </a:defRPr>
            </a:lvl1pPr>
            <a:lvl2pPr marL="914400" lvl="1" indent="-228600" algn="l">
              <a:lnSpc>
                <a:spcPct val="100000"/>
              </a:lnSpc>
              <a:spcBef>
                <a:spcPts val="300"/>
              </a:spcBef>
              <a:spcAft>
                <a:spcPts val="0"/>
              </a:spcAft>
              <a:buClr>
                <a:srgbClr val="888888"/>
              </a:buClr>
              <a:buSzPts val="1500"/>
              <a:buFont typeface="Arial"/>
              <a:buNone/>
              <a:defRPr sz="1500">
                <a:solidFill>
                  <a:srgbClr val="888888"/>
                </a:solidFill>
              </a:defRPr>
            </a:lvl2pPr>
            <a:lvl3pPr marL="1371600" lvl="2" indent="-228600" algn="l">
              <a:lnSpc>
                <a:spcPct val="100000"/>
              </a:lnSpc>
              <a:spcBef>
                <a:spcPts val="270"/>
              </a:spcBef>
              <a:spcAft>
                <a:spcPts val="0"/>
              </a:spcAft>
              <a:buClr>
                <a:srgbClr val="888888"/>
              </a:buClr>
              <a:buSzPts val="1350"/>
              <a:buFont typeface="Arial"/>
              <a:buNone/>
              <a:defRPr sz="1350">
                <a:solidFill>
                  <a:srgbClr val="888888"/>
                </a:solidFill>
              </a:defRPr>
            </a:lvl3pPr>
            <a:lvl4pPr marL="1828800" lvl="3" indent="-228600" algn="l">
              <a:lnSpc>
                <a:spcPct val="100000"/>
              </a:lnSpc>
              <a:spcBef>
                <a:spcPts val="240"/>
              </a:spcBef>
              <a:spcAft>
                <a:spcPts val="0"/>
              </a:spcAft>
              <a:buClr>
                <a:srgbClr val="888888"/>
              </a:buClr>
              <a:buSzPts val="1200"/>
              <a:buFont typeface="Arial"/>
              <a:buNone/>
              <a:defRPr sz="1200">
                <a:solidFill>
                  <a:srgbClr val="888888"/>
                </a:solidFill>
              </a:defRPr>
            </a:lvl4pPr>
            <a:lvl5pPr marL="2286000" lvl="4" indent="-228600" algn="l">
              <a:lnSpc>
                <a:spcPct val="100000"/>
              </a:lnSpc>
              <a:spcBef>
                <a:spcPts val="240"/>
              </a:spcBef>
              <a:spcAft>
                <a:spcPts val="0"/>
              </a:spcAft>
              <a:buClr>
                <a:srgbClr val="888888"/>
              </a:buClr>
              <a:buSzPts val="1200"/>
              <a:buFont typeface="Arial"/>
              <a:buNone/>
              <a:defRPr sz="1200">
                <a:solidFill>
                  <a:srgbClr val="888888"/>
                </a:solidFill>
              </a:defRPr>
            </a:lvl5pPr>
            <a:lvl6pPr marL="2743200" lvl="5" indent="-228600" algn="l">
              <a:lnSpc>
                <a:spcPct val="100000"/>
              </a:lnSpc>
              <a:spcBef>
                <a:spcPts val="240"/>
              </a:spcBef>
              <a:spcAft>
                <a:spcPts val="0"/>
              </a:spcAft>
              <a:buClr>
                <a:srgbClr val="888888"/>
              </a:buClr>
              <a:buSzPts val="1200"/>
              <a:buFont typeface="Arial"/>
              <a:buNone/>
              <a:defRPr sz="1200">
                <a:solidFill>
                  <a:srgbClr val="888888"/>
                </a:solidFill>
              </a:defRPr>
            </a:lvl6pPr>
            <a:lvl7pPr marL="3200400" lvl="6" indent="-228600" algn="l">
              <a:lnSpc>
                <a:spcPct val="100000"/>
              </a:lnSpc>
              <a:spcBef>
                <a:spcPts val="240"/>
              </a:spcBef>
              <a:spcAft>
                <a:spcPts val="0"/>
              </a:spcAft>
              <a:buClr>
                <a:srgbClr val="888888"/>
              </a:buClr>
              <a:buSzPts val="1200"/>
              <a:buFont typeface="Arial"/>
              <a:buNone/>
              <a:defRPr sz="1200">
                <a:solidFill>
                  <a:srgbClr val="888888"/>
                </a:solidFill>
              </a:defRPr>
            </a:lvl7pPr>
            <a:lvl8pPr marL="3657600" lvl="7" indent="-228600" algn="l">
              <a:lnSpc>
                <a:spcPct val="100000"/>
              </a:lnSpc>
              <a:spcBef>
                <a:spcPts val="240"/>
              </a:spcBef>
              <a:spcAft>
                <a:spcPts val="0"/>
              </a:spcAft>
              <a:buClr>
                <a:srgbClr val="888888"/>
              </a:buClr>
              <a:buSzPts val="1200"/>
              <a:buFont typeface="Arial"/>
              <a:buNone/>
              <a:defRPr sz="1200">
                <a:solidFill>
                  <a:srgbClr val="888888"/>
                </a:solidFill>
              </a:defRPr>
            </a:lvl8pPr>
            <a:lvl9pPr marL="4114800" lvl="8" indent="-228600" algn="l">
              <a:lnSpc>
                <a:spcPct val="100000"/>
              </a:lnSpc>
              <a:spcBef>
                <a:spcPts val="240"/>
              </a:spcBef>
              <a:spcAft>
                <a:spcPts val="0"/>
              </a:spcAft>
              <a:buClr>
                <a:srgbClr val="888888"/>
              </a:buClr>
              <a:buSzPts val="1200"/>
              <a:buFont typeface="Arial"/>
              <a:buNone/>
              <a:defRPr sz="1200">
                <a:solidFill>
                  <a:srgbClr val="888888"/>
                </a:solidFill>
              </a:defRPr>
            </a:lvl9pPr>
          </a:lstStyle>
          <a:p>
            <a:endParaRPr/>
          </a:p>
        </p:txBody>
      </p:sp>
      <p:sp>
        <p:nvSpPr>
          <p:cNvPr id="87" name="Google Shape;87;p3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2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2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
        <p:cNvGrpSpPr/>
        <p:nvPr/>
      </p:nvGrpSpPr>
      <p:grpSpPr>
        <a:xfrm>
          <a:off x="0" y="0"/>
          <a:ext cx="0" cy="0"/>
          <a:chOff x="0" y="0"/>
          <a:chExt cx="0" cy="0"/>
        </a:xfrm>
      </p:grpSpPr>
      <p:sp>
        <p:nvSpPr>
          <p:cNvPr id="33" name="Google Shape;33;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3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 name="Google Shape;35;p3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8"/>
        <p:cNvGrpSpPr/>
        <p:nvPr/>
      </p:nvGrpSpPr>
      <p:grpSpPr>
        <a:xfrm>
          <a:off x="0" y="0"/>
          <a:ext cx="0" cy="0"/>
          <a:chOff x="0" y="0"/>
          <a:chExt cx="0" cy="0"/>
        </a:xfrm>
      </p:grpSpPr>
      <p:sp>
        <p:nvSpPr>
          <p:cNvPr id="39" name="Google Shape;39;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 name="Google Shape;40;p3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3"/>
        <p:cNvGrpSpPr/>
        <p:nvPr/>
      </p:nvGrpSpPr>
      <p:grpSpPr>
        <a:xfrm>
          <a:off x="0" y="0"/>
          <a:ext cx="0" cy="0"/>
          <a:chOff x="0" y="0"/>
          <a:chExt cx="0" cy="0"/>
        </a:xfrm>
      </p:grpSpPr>
      <p:sp>
        <p:nvSpPr>
          <p:cNvPr id="44" name="Google Shape;44;p3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 name="Google Shape;45;p32"/>
          <p:cNvSpPr txBox="1">
            <a:spLocks noGrp="1"/>
          </p:cNvSpPr>
          <p:nvPr>
            <p:ph type="body" idx="1"/>
          </p:nvPr>
        </p:nvSpPr>
        <p:spPr>
          <a:xfrm rot="5400000">
            <a:off x="557902" y="173935"/>
            <a:ext cx="5851525" cy="605293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6" name="Google Shape;46;p3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3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2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33"/>
          <p:cNvSpPr>
            <a:spLocks noGrp="1"/>
          </p:cNvSpPr>
          <p:nvPr>
            <p:ph type="pic" idx="2"/>
          </p:nvPr>
        </p:nvSpPr>
        <p:spPr>
          <a:xfrm>
            <a:off x="3887391" y="987425"/>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42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52" name="Google Shape;52;p3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dk1"/>
              </a:buClr>
              <a:buSzPts val="1200"/>
              <a:buFont typeface="Arial"/>
              <a:buNone/>
              <a:defRPr sz="1200"/>
            </a:lvl1pPr>
            <a:lvl2pPr marL="914400" lvl="1" indent="-228600" algn="l">
              <a:lnSpc>
                <a:spcPct val="100000"/>
              </a:lnSpc>
              <a:spcBef>
                <a:spcPts val="210"/>
              </a:spcBef>
              <a:spcAft>
                <a:spcPts val="0"/>
              </a:spcAft>
              <a:buClr>
                <a:schemeClr val="dk1"/>
              </a:buClr>
              <a:buSzPts val="1050"/>
              <a:buFont typeface="Arial"/>
              <a:buNone/>
              <a:defRPr sz="1050"/>
            </a:lvl2pPr>
            <a:lvl3pPr marL="1371600" lvl="2" indent="-228600" algn="l">
              <a:lnSpc>
                <a:spcPct val="100000"/>
              </a:lnSpc>
              <a:spcBef>
                <a:spcPts val="180"/>
              </a:spcBef>
              <a:spcAft>
                <a:spcPts val="0"/>
              </a:spcAft>
              <a:buClr>
                <a:schemeClr val="dk1"/>
              </a:buClr>
              <a:buSzPts val="900"/>
              <a:buFont typeface="Arial"/>
              <a:buNone/>
              <a:defRPr sz="900"/>
            </a:lvl3pPr>
            <a:lvl4pPr marL="1828800" lvl="3" indent="-228600" algn="l">
              <a:lnSpc>
                <a:spcPct val="100000"/>
              </a:lnSpc>
              <a:spcBef>
                <a:spcPts val="150"/>
              </a:spcBef>
              <a:spcAft>
                <a:spcPts val="0"/>
              </a:spcAft>
              <a:buClr>
                <a:schemeClr val="dk1"/>
              </a:buClr>
              <a:buSzPts val="750"/>
              <a:buFont typeface="Arial"/>
              <a:buNone/>
              <a:defRPr sz="750"/>
            </a:lvl4pPr>
            <a:lvl5pPr marL="2286000" lvl="4" indent="-228600" algn="l">
              <a:lnSpc>
                <a:spcPct val="100000"/>
              </a:lnSpc>
              <a:spcBef>
                <a:spcPts val="150"/>
              </a:spcBef>
              <a:spcAft>
                <a:spcPts val="0"/>
              </a:spcAft>
              <a:buClr>
                <a:schemeClr val="dk1"/>
              </a:buClr>
              <a:buSzPts val="750"/>
              <a:buFont typeface="Arial"/>
              <a:buNone/>
              <a:defRPr sz="750"/>
            </a:lvl5pPr>
            <a:lvl6pPr marL="2743200" lvl="5" indent="-228600" algn="l">
              <a:lnSpc>
                <a:spcPct val="100000"/>
              </a:lnSpc>
              <a:spcBef>
                <a:spcPts val="150"/>
              </a:spcBef>
              <a:spcAft>
                <a:spcPts val="0"/>
              </a:spcAft>
              <a:buClr>
                <a:schemeClr val="dk1"/>
              </a:buClr>
              <a:buSzPts val="750"/>
              <a:buFont typeface="Arial"/>
              <a:buNone/>
              <a:defRPr sz="750"/>
            </a:lvl6pPr>
            <a:lvl7pPr marL="3200400" lvl="6" indent="-228600" algn="l">
              <a:lnSpc>
                <a:spcPct val="100000"/>
              </a:lnSpc>
              <a:spcBef>
                <a:spcPts val="150"/>
              </a:spcBef>
              <a:spcAft>
                <a:spcPts val="0"/>
              </a:spcAft>
              <a:buClr>
                <a:schemeClr val="dk1"/>
              </a:buClr>
              <a:buSzPts val="750"/>
              <a:buFont typeface="Arial"/>
              <a:buNone/>
              <a:defRPr sz="750"/>
            </a:lvl7pPr>
            <a:lvl8pPr marL="3657600" lvl="7" indent="-228600" algn="l">
              <a:lnSpc>
                <a:spcPct val="100000"/>
              </a:lnSpc>
              <a:spcBef>
                <a:spcPts val="150"/>
              </a:spcBef>
              <a:spcAft>
                <a:spcPts val="0"/>
              </a:spcAft>
              <a:buClr>
                <a:schemeClr val="dk1"/>
              </a:buClr>
              <a:buSzPts val="750"/>
              <a:buFont typeface="Arial"/>
              <a:buNone/>
              <a:defRPr sz="750"/>
            </a:lvl8pPr>
            <a:lvl9pPr marL="4114800" lvl="8" indent="-228600" algn="l">
              <a:lnSpc>
                <a:spcPct val="100000"/>
              </a:lnSpc>
              <a:spcBef>
                <a:spcPts val="150"/>
              </a:spcBef>
              <a:spcAft>
                <a:spcPts val="0"/>
              </a:spcAft>
              <a:buClr>
                <a:schemeClr val="dk1"/>
              </a:buClr>
              <a:buSzPts val="750"/>
              <a:buFont typeface="Arial"/>
              <a:buNone/>
              <a:defRPr sz="750"/>
            </a:lvl9pPr>
          </a:lstStyle>
          <a:p>
            <a:endParaRPr/>
          </a:p>
        </p:txBody>
      </p:sp>
      <p:sp>
        <p:nvSpPr>
          <p:cNvPr id="53" name="Google Shape;53;p3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2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8" name="Google Shape;58;p34"/>
          <p:cNvSpPr txBox="1">
            <a:spLocks noGrp="1"/>
          </p:cNvSpPr>
          <p:nvPr>
            <p:ph type="body" idx="1"/>
          </p:nvPr>
        </p:nvSpPr>
        <p:spPr>
          <a:xfrm>
            <a:off x="3887391" y="987425"/>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61950" algn="l">
              <a:lnSpc>
                <a:spcPct val="100000"/>
              </a:lnSpc>
              <a:spcBef>
                <a:spcPts val="420"/>
              </a:spcBef>
              <a:spcAft>
                <a:spcPts val="0"/>
              </a:spcAft>
              <a:buClr>
                <a:schemeClr val="dk1"/>
              </a:buClr>
              <a:buSzPts val="2100"/>
              <a:buFont typeface="Arial"/>
              <a:buChar char="–"/>
              <a:defRPr sz="21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23850" algn="l">
              <a:lnSpc>
                <a:spcPct val="100000"/>
              </a:lnSpc>
              <a:spcBef>
                <a:spcPts val="300"/>
              </a:spcBef>
              <a:spcAft>
                <a:spcPts val="0"/>
              </a:spcAft>
              <a:buClr>
                <a:schemeClr val="dk1"/>
              </a:buClr>
              <a:buSzPts val="1500"/>
              <a:buFont typeface="Arial"/>
              <a:buChar char="–"/>
              <a:defRPr sz="1500"/>
            </a:lvl4pPr>
            <a:lvl5pPr marL="2286000" lvl="4" indent="-323850" algn="l">
              <a:lnSpc>
                <a:spcPct val="100000"/>
              </a:lnSpc>
              <a:spcBef>
                <a:spcPts val="300"/>
              </a:spcBef>
              <a:spcAft>
                <a:spcPts val="0"/>
              </a:spcAft>
              <a:buClr>
                <a:schemeClr val="dk1"/>
              </a:buClr>
              <a:buSzPts val="1500"/>
              <a:buFont typeface="Arial"/>
              <a:buChar char="»"/>
              <a:defRPr sz="1500"/>
            </a:lvl5pPr>
            <a:lvl6pPr marL="2743200" lvl="5" indent="-323850" algn="l">
              <a:lnSpc>
                <a:spcPct val="100000"/>
              </a:lnSpc>
              <a:spcBef>
                <a:spcPts val="300"/>
              </a:spcBef>
              <a:spcAft>
                <a:spcPts val="0"/>
              </a:spcAft>
              <a:buClr>
                <a:schemeClr val="dk1"/>
              </a:buClr>
              <a:buSzPts val="1500"/>
              <a:buFont typeface="Arial"/>
              <a:buChar char="»"/>
              <a:defRPr sz="1500"/>
            </a:lvl6pPr>
            <a:lvl7pPr marL="3200400" lvl="6" indent="-323850" algn="l">
              <a:lnSpc>
                <a:spcPct val="100000"/>
              </a:lnSpc>
              <a:spcBef>
                <a:spcPts val="300"/>
              </a:spcBef>
              <a:spcAft>
                <a:spcPts val="0"/>
              </a:spcAft>
              <a:buClr>
                <a:schemeClr val="dk1"/>
              </a:buClr>
              <a:buSzPts val="1500"/>
              <a:buFont typeface="Arial"/>
              <a:buChar char="»"/>
              <a:defRPr sz="1500"/>
            </a:lvl7pPr>
            <a:lvl8pPr marL="3657600" lvl="7" indent="-323850" algn="l">
              <a:lnSpc>
                <a:spcPct val="100000"/>
              </a:lnSpc>
              <a:spcBef>
                <a:spcPts val="300"/>
              </a:spcBef>
              <a:spcAft>
                <a:spcPts val="0"/>
              </a:spcAft>
              <a:buClr>
                <a:schemeClr val="dk1"/>
              </a:buClr>
              <a:buSzPts val="1500"/>
              <a:buFont typeface="Arial"/>
              <a:buChar char="»"/>
              <a:defRPr sz="1500"/>
            </a:lvl8pPr>
            <a:lvl9pPr marL="4114800" lvl="8" indent="-323850" algn="l">
              <a:lnSpc>
                <a:spcPct val="100000"/>
              </a:lnSpc>
              <a:spcBef>
                <a:spcPts val="300"/>
              </a:spcBef>
              <a:spcAft>
                <a:spcPts val="0"/>
              </a:spcAft>
              <a:buClr>
                <a:schemeClr val="dk1"/>
              </a:buClr>
              <a:buSzPts val="1500"/>
              <a:buFont typeface="Arial"/>
              <a:buChar char="»"/>
              <a:defRPr sz="1500"/>
            </a:lvl9pPr>
          </a:lstStyle>
          <a:p>
            <a:endParaRPr/>
          </a:p>
        </p:txBody>
      </p:sp>
      <p:sp>
        <p:nvSpPr>
          <p:cNvPr id="59" name="Google Shape;59;p3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40"/>
              </a:spcBef>
              <a:spcAft>
                <a:spcPts val="0"/>
              </a:spcAft>
              <a:buClr>
                <a:schemeClr val="dk1"/>
              </a:buClr>
              <a:buSzPts val="1200"/>
              <a:buFont typeface="Arial"/>
              <a:buNone/>
              <a:defRPr sz="1200"/>
            </a:lvl1pPr>
            <a:lvl2pPr marL="914400" lvl="1" indent="-228600" algn="l">
              <a:lnSpc>
                <a:spcPct val="100000"/>
              </a:lnSpc>
              <a:spcBef>
                <a:spcPts val="210"/>
              </a:spcBef>
              <a:spcAft>
                <a:spcPts val="0"/>
              </a:spcAft>
              <a:buClr>
                <a:schemeClr val="dk1"/>
              </a:buClr>
              <a:buSzPts val="1050"/>
              <a:buFont typeface="Arial"/>
              <a:buNone/>
              <a:defRPr sz="1050"/>
            </a:lvl2pPr>
            <a:lvl3pPr marL="1371600" lvl="2" indent="-228600" algn="l">
              <a:lnSpc>
                <a:spcPct val="100000"/>
              </a:lnSpc>
              <a:spcBef>
                <a:spcPts val="180"/>
              </a:spcBef>
              <a:spcAft>
                <a:spcPts val="0"/>
              </a:spcAft>
              <a:buClr>
                <a:schemeClr val="dk1"/>
              </a:buClr>
              <a:buSzPts val="900"/>
              <a:buFont typeface="Arial"/>
              <a:buNone/>
              <a:defRPr sz="900"/>
            </a:lvl3pPr>
            <a:lvl4pPr marL="1828800" lvl="3" indent="-228600" algn="l">
              <a:lnSpc>
                <a:spcPct val="100000"/>
              </a:lnSpc>
              <a:spcBef>
                <a:spcPts val="150"/>
              </a:spcBef>
              <a:spcAft>
                <a:spcPts val="0"/>
              </a:spcAft>
              <a:buClr>
                <a:schemeClr val="dk1"/>
              </a:buClr>
              <a:buSzPts val="750"/>
              <a:buFont typeface="Arial"/>
              <a:buNone/>
              <a:defRPr sz="750"/>
            </a:lvl4pPr>
            <a:lvl5pPr marL="2286000" lvl="4" indent="-228600" algn="l">
              <a:lnSpc>
                <a:spcPct val="100000"/>
              </a:lnSpc>
              <a:spcBef>
                <a:spcPts val="150"/>
              </a:spcBef>
              <a:spcAft>
                <a:spcPts val="0"/>
              </a:spcAft>
              <a:buClr>
                <a:schemeClr val="dk1"/>
              </a:buClr>
              <a:buSzPts val="750"/>
              <a:buFont typeface="Arial"/>
              <a:buNone/>
              <a:defRPr sz="750"/>
            </a:lvl5pPr>
            <a:lvl6pPr marL="2743200" lvl="5" indent="-228600" algn="l">
              <a:lnSpc>
                <a:spcPct val="100000"/>
              </a:lnSpc>
              <a:spcBef>
                <a:spcPts val="150"/>
              </a:spcBef>
              <a:spcAft>
                <a:spcPts val="0"/>
              </a:spcAft>
              <a:buClr>
                <a:schemeClr val="dk1"/>
              </a:buClr>
              <a:buSzPts val="750"/>
              <a:buFont typeface="Arial"/>
              <a:buNone/>
              <a:defRPr sz="750"/>
            </a:lvl6pPr>
            <a:lvl7pPr marL="3200400" lvl="6" indent="-228600" algn="l">
              <a:lnSpc>
                <a:spcPct val="100000"/>
              </a:lnSpc>
              <a:spcBef>
                <a:spcPts val="150"/>
              </a:spcBef>
              <a:spcAft>
                <a:spcPts val="0"/>
              </a:spcAft>
              <a:buClr>
                <a:schemeClr val="dk1"/>
              </a:buClr>
              <a:buSzPts val="750"/>
              <a:buFont typeface="Arial"/>
              <a:buNone/>
              <a:defRPr sz="750"/>
            </a:lvl7pPr>
            <a:lvl8pPr marL="3657600" lvl="7" indent="-228600" algn="l">
              <a:lnSpc>
                <a:spcPct val="100000"/>
              </a:lnSpc>
              <a:spcBef>
                <a:spcPts val="150"/>
              </a:spcBef>
              <a:spcAft>
                <a:spcPts val="0"/>
              </a:spcAft>
              <a:buClr>
                <a:schemeClr val="dk1"/>
              </a:buClr>
              <a:buSzPts val="750"/>
              <a:buFont typeface="Arial"/>
              <a:buNone/>
              <a:defRPr sz="750"/>
            </a:lvl8pPr>
            <a:lvl9pPr marL="4114800" lvl="8" indent="-228600" algn="l">
              <a:lnSpc>
                <a:spcPct val="100000"/>
              </a:lnSpc>
              <a:spcBef>
                <a:spcPts val="150"/>
              </a:spcBef>
              <a:spcAft>
                <a:spcPts val="0"/>
              </a:spcAft>
              <a:buClr>
                <a:schemeClr val="dk1"/>
              </a:buClr>
              <a:buSzPts val="750"/>
              <a:buFont typeface="Arial"/>
              <a:buNone/>
              <a:defRPr sz="750"/>
            </a:lvl9pPr>
          </a:lstStyle>
          <a:p>
            <a:endParaRPr/>
          </a:p>
        </p:txBody>
      </p:sp>
      <p:sp>
        <p:nvSpPr>
          <p:cNvPr id="60" name="Google Shape;60;p3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7" name="Google Shape;7;p2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Google Shape;8;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609600" y="1143000"/>
            <a:ext cx="7391400" cy="1600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800"/>
              <a:buFont typeface="Garamond"/>
              <a:buNone/>
            </a:pPr>
            <a:r>
              <a:rPr lang="en-US" sz="4800" b="0" i="0" u="none">
                <a:solidFill>
                  <a:schemeClr val="dk2"/>
                </a:solidFill>
                <a:latin typeface="Garamond"/>
                <a:ea typeface="Garamond"/>
                <a:cs typeface="Garamond"/>
                <a:sym typeface="Garamond"/>
              </a:rPr>
              <a:t/>
            </a:r>
            <a:br>
              <a:rPr lang="en-US" sz="4800" b="0" i="0" u="none">
                <a:solidFill>
                  <a:schemeClr val="dk2"/>
                </a:solidFill>
                <a:latin typeface="Garamond"/>
                <a:ea typeface="Garamond"/>
                <a:cs typeface="Garamond"/>
                <a:sym typeface="Garamond"/>
              </a:rPr>
            </a:br>
            <a:r>
              <a:rPr lang="en-US" sz="4800" b="0" i="0" u="none">
                <a:solidFill>
                  <a:schemeClr val="dk2"/>
                </a:solidFill>
                <a:latin typeface="Garamond"/>
                <a:ea typeface="Garamond"/>
                <a:cs typeface="Garamond"/>
                <a:sym typeface="Garamond"/>
              </a:rPr>
              <a:t/>
            </a:r>
            <a:br>
              <a:rPr lang="en-US" sz="4800" b="0" i="0" u="none">
                <a:solidFill>
                  <a:schemeClr val="dk2"/>
                </a:solidFill>
                <a:latin typeface="Garamond"/>
                <a:ea typeface="Garamond"/>
                <a:cs typeface="Garamond"/>
                <a:sym typeface="Garamond"/>
              </a:rPr>
            </a:br>
            <a:r>
              <a:rPr lang="en-US" sz="4800" b="0" i="0" u="none">
                <a:solidFill>
                  <a:schemeClr val="dk2"/>
                </a:solidFill>
                <a:latin typeface="Garamond"/>
                <a:ea typeface="Garamond"/>
                <a:cs typeface="Garamond"/>
                <a:sym typeface="Garamond"/>
              </a:rPr>
              <a:t>   </a:t>
            </a:r>
            <a:r>
              <a:rPr lang="en-US" sz="4800" b="0" i="0" u="none">
                <a:solidFill>
                  <a:srgbClr val="0000FF"/>
                </a:solidFill>
                <a:latin typeface="Garamond"/>
                <a:ea typeface="Garamond"/>
                <a:cs typeface="Garamond"/>
                <a:sym typeface="Garamond"/>
              </a:rPr>
              <a:t>Support Vector Machine</a:t>
            </a:r>
            <a:r>
              <a:rPr lang="en-US" sz="4800" b="0" i="0" u="none">
                <a:solidFill>
                  <a:schemeClr val="dk2"/>
                </a:solidFill>
                <a:latin typeface="Garamond"/>
                <a:ea typeface="Garamond"/>
                <a:cs typeface="Garamond"/>
                <a:sym typeface="Garamond"/>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4"/>
          <p:cNvSpPr txBox="1">
            <a:spLocks noGrp="1"/>
          </p:cNvSpPr>
          <p:nvPr>
            <p:ph type="title"/>
          </p:nvPr>
        </p:nvSpPr>
        <p:spPr>
          <a:xfrm>
            <a:off x="457200" y="274637"/>
            <a:ext cx="721995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sz="3800">
                <a:solidFill>
                  <a:srgbClr val="E06666"/>
                </a:solidFill>
              </a:rPr>
              <a:t>But what happens when there is no clear hyperplane?</a:t>
            </a:r>
            <a:endParaRPr sz="3800">
              <a:solidFill>
                <a:srgbClr val="E06666"/>
              </a:solidFill>
            </a:endParaRPr>
          </a:p>
        </p:txBody>
      </p:sp>
      <p:sp>
        <p:nvSpPr>
          <p:cNvPr id="175" name="Google Shape;175;p14"/>
          <p:cNvSpPr txBox="1">
            <a:spLocks noGrp="1"/>
          </p:cNvSpPr>
          <p:nvPr>
            <p:ph type="body" idx="1"/>
          </p:nvPr>
        </p:nvSpPr>
        <p:spPr>
          <a:xfrm>
            <a:off x="457200" y="1600200"/>
            <a:ext cx="8229600" cy="5460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2800"/>
              <a:t>•</a:t>
            </a:r>
            <a:r>
              <a:rPr lang="en-US" sz="2400">
                <a:latin typeface="Calibri"/>
                <a:ea typeface="Calibri"/>
                <a:cs typeface="Calibri"/>
                <a:sym typeface="Calibri"/>
              </a:rPr>
              <a:t>Data are rarely ever as clean as our simple example above. A dataset will often look more like the jumbled balls below which represent a linearly non separable dataset.</a:t>
            </a:r>
            <a:endParaRPr sz="2400">
              <a:latin typeface="Calibri"/>
              <a:ea typeface="Calibri"/>
              <a:cs typeface="Calibri"/>
              <a:sym typeface="Calibri"/>
            </a:endParaRPr>
          </a:p>
          <a:p>
            <a:pPr marL="0" lvl="0" indent="0" algn="l" rtl="0">
              <a:lnSpc>
                <a:spcPct val="90000"/>
              </a:lnSpc>
              <a:spcBef>
                <a:spcPts val="1000"/>
              </a:spcBef>
              <a:spcAft>
                <a:spcPts val="0"/>
              </a:spcAft>
              <a:buSzPts val="1800"/>
              <a:buNone/>
            </a:pPr>
            <a:endParaRPr sz="2400">
              <a:latin typeface="Calibri"/>
              <a:ea typeface="Calibri"/>
              <a:cs typeface="Calibri"/>
              <a:sym typeface="Calibri"/>
            </a:endParaRPr>
          </a:p>
          <a:p>
            <a:pPr marL="0" lvl="0" indent="0" algn="l" rtl="0">
              <a:lnSpc>
                <a:spcPct val="90000"/>
              </a:lnSpc>
              <a:spcBef>
                <a:spcPts val="1000"/>
              </a:spcBef>
              <a:spcAft>
                <a:spcPts val="0"/>
              </a:spcAft>
              <a:buSzPts val="1800"/>
              <a:buNone/>
            </a:pPr>
            <a:endParaRPr sz="2800"/>
          </a:p>
          <a:p>
            <a:pPr marL="0" lvl="0" indent="0" algn="l" rtl="0">
              <a:lnSpc>
                <a:spcPct val="90000"/>
              </a:lnSpc>
              <a:spcBef>
                <a:spcPts val="1000"/>
              </a:spcBef>
              <a:spcAft>
                <a:spcPts val="0"/>
              </a:spcAft>
              <a:buSzPts val="1800"/>
              <a:buNone/>
            </a:pPr>
            <a:endParaRPr sz="2400" b="1">
              <a:latin typeface="Calibri"/>
              <a:ea typeface="Calibri"/>
              <a:cs typeface="Calibri"/>
              <a:sym typeface="Calibri"/>
            </a:endParaRPr>
          </a:p>
          <a:p>
            <a:pPr marL="457200" lvl="0" indent="-381000" algn="l" rtl="0">
              <a:lnSpc>
                <a:spcPct val="100000"/>
              </a:lnSpc>
              <a:spcBef>
                <a:spcPts val="640"/>
              </a:spcBef>
              <a:spcAft>
                <a:spcPts val="0"/>
              </a:spcAft>
              <a:buSzPts val="2400"/>
              <a:buFont typeface="Calibri"/>
              <a:buChar char="●"/>
            </a:pPr>
            <a:r>
              <a:rPr lang="en-US" sz="2400">
                <a:latin typeface="Calibri"/>
                <a:ea typeface="Calibri"/>
                <a:cs typeface="Calibri"/>
                <a:sym typeface="Calibri"/>
              </a:rPr>
              <a:t>In order to classify a dataset like the one above it’s necessary to move away from a 2d view of the data to a 3d view. Explaining this is easiest with another simplified example. Imagine that our two sets of colored balls above are sitting on a sheet and this sheet is lifted suddenly, launching the balls into the air. </a:t>
            </a:r>
            <a:endParaRPr sz="2400">
              <a:latin typeface="Calibri"/>
              <a:ea typeface="Calibri"/>
              <a:cs typeface="Calibri"/>
              <a:sym typeface="Calibri"/>
            </a:endParaRPr>
          </a:p>
        </p:txBody>
      </p:sp>
      <p:pic>
        <p:nvPicPr>
          <p:cNvPr id="176" name="Google Shape;176;p14"/>
          <p:cNvPicPr preferRelativeResize="0"/>
          <p:nvPr/>
        </p:nvPicPr>
        <p:blipFill rotWithShape="1">
          <a:blip r:embed="rId3">
            <a:alphaModFix/>
          </a:blip>
          <a:srcRect/>
          <a:stretch/>
        </p:blipFill>
        <p:spPr>
          <a:xfrm>
            <a:off x="3025850" y="2924050"/>
            <a:ext cx="2857500" cy="142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457200" y="274637"/>
            <a:ext cx="714375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sz="3800">
                <a:solidFill>
                  <a:srgbClr val="E06666"/>
                </a:solidFill>
              </a:rPr>
              <a:t>But what happens when there is no no clear hyperplane?</a:t>
            </a:r>
            <a:endParaRPr sz="3800">
              <a:solidFill>
                <a:srgbClr val="E06666"/>
              </a:solidFill>
            </a:endParaRPr>
          </a:p>
        </p:txBody>
      </p:sp>
      <p:sp>
        <p:nvSpPr>
          <p:cNvPr id="182" name="Google Shape;182;p15"/>
          <p:cNvSpPr txBox="1">
            <a:spLocks noGrp="1"/>
          </p:cNvSpPr>
          <p:nvPr>
            <p:ph type="body" idx="1"/>
          </p:nvPr>
        </p:nvSpPr>
        <p:spPr>
          <a:xfrm>
            <a:off x="457200" y="1600200"/>
            <a:ext cx="8229600" cy="54600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1000"/>
              </a:spcBef>
              <a:spcAft>
                <a:spcPts val="0"/>
              </a:spcAft>
              <a:buSzPts val="2400"/>
              <a:buFont typeface="Calibri"/>
              <a:buChar char="●"/>
            </a:pPr>
            <a:r>
              <a:rPr lang="en-US" sz="2400">
                <a:latin typeface="Calibri"/>
                <a:ea typeface="Calibri"/>
                <a:cs typeface="Calibri"/>
                <a:sym typeface="Calibri"/>
              </a:rPr>
              <a:t>This ‘lifting’ of the balls represents the mapping of data into a higher dimension. This is known as </a:t>
            </a:r>
            <a:r>
              <a:rPr lang="en-US" sz="2400" b="1">
                <a:solidFill>
                  <a:srgbClr val="FF0000"/>
                </a:solidFill>
                <a:latin typeface="Calibri"/>
                <a:ea typeface="Calibri"/>
                <a:cs typeface="Calibri"/>
                <a:sym typeface="Calibri"/>
              </a:rPr>
              <a:t>kernelling</a:t>
            </a:r>
            <a:r>
              <a:rPr lang="en-US" sz="2400">
                <a:latin typeface="Calibri"/>
                <a:ea typeface="Calibri"/>
                <a:cs typeface="Calibri"/>
                <a:sym typeface="Calibri"/>
              </a:rPr>
              <a:t>.The idea is that the data will continue to be mapped into higher and higher dimensions until a hyperplane can be formed to segregate it.</a:t>
            </a: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800">
              <a:latin typeface="Calibri"/>
              <a:ea typeface="Calibri"/>
              <a:cs typeface="Calibri"/>
              <a:sym typeface="Calibri"/>
            </a:endParaRPr>
          </a:p>
          <a:p>
            <a:pPr marL="0" lvl="0" indent="0" algn="l" rtl="0">
              <a:lnSpc>
                <a:spcPct val="90000"/>
              </a:lnSpc>
              <a:spcBef>
                <a:spcPts val="1000"/>
              </a:spcBef>
              <a:spcAft>
                <a:spcPts val="0"/>
              </a:spcAft>
              <a:buSzPts val="1800"/>
              <a:buNone/>
            </a:pPr>
            <a:endParaRPr sz="2400">
              <a:latin typeface="Calibri"/>
              <a:ea typeface="Calibri"/>
              <a:cs typeface="Calibri"/>
              <a:sym typeface="Calibri"/>
            </a:endParaRPr>
          </a:p>
        </p:txBody>
      </p:sp>
      <p:pic>
        <p:nvPicPr>
          <p:cNvPr id="183" name="Google Shape;183;p15"/>
          <p:cNvPicPr preferRelativeResize="0"/>
          <p:nvPr/>
        </p:nvPicPr>
        <p:blipFill rotWithShape="1">
          <a:blip r:embed="rId3">
            <a:alphaModFix/>
          </a:blip>
          <a:srcRect/>
          <a:stretch/>
        </p:blipFill>
        <p:spPr>
          <a:xfrm>
            <a:off x="1911300" y="3629675"/>
            <a:ext cx="5836049" cy="2914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457200" y="274637"/>
            <a:ext cx="779145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sz="3400" b="1">
                <a:solidFill>
                  <a:srgbClr val="E06666"/>
                </a:solidFill>
                <a:latin typeface="Calibri"/>
                <a:ea typeface="Calibri"/>
                <a:cs typeface="Calibri"/>
                <a:sym typeface="Calibri"/>
              </a:rPr>
              <a:t>Identify the the right hyperplane (Scenario-1):</a:t>
            </a:r>
            <a:endParaRPr sz="3400" b="1">
              <a:solidFill>
                <a:srgbClr val="E06666"/>
              </a:solidFill>
              <a:latin typeface="Calibri"/>
              <a:ea typeface="Calibri"/>
              <a:cs typeface="Calibri"/>
              <a:sym typeface="Calibri"/>
            </a:endParaRPr>
          </a:p>
        </p:txBody>
      </p:sp>
      <p:sp>
        <p:nvSpPr>
          <p:cNvPr id="189" name="Google Shape;189;p16"/>
          <p:cNvSpPr txBox="1">
            <a:spLocks noGrp="1"/>
          </p:cNvSpPr>
          <p:nvPr>
            <p:ph type="body" idx="1"/>
          </p:nvPr>
        </p:nvSpPr>
        <p:spPr>
          <a:xfrm>
            <a:off x="457200" y="1600200"/>
            <a:ext cx="8229600" cy="54600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1000"/>
              </a:spcBef>
              <a:spcAft>
                <a:spcPts val="0"/>
              </a:spcAft>
              <a:buSzPts val="2400"/>
              <a:buFont typeface="Calibri"/>
              <a:buChar char="●"/>
            </a:pPr>
            <a:r>
              <a:rPr lang="en-US" sz="2800">
                <a:latin typeface="Calibri"/>
                <a:ea typeface="Calibri"/>
                <a:cs typeface="Calibri"/>
                <a:sym typeface="Calibri"/>
              </a:rPr>
              <a:t>Here, we have three hyperplanes (A, B and C). Now, identify the right hyperplane to classify star and circle.</a:t>
            </a:r>
            <a:endParaRPr sz="2800">
              <a:latin typeface="Calibri"/>
              <a:ea typeface="Calibri"/>
              <a:cs typeface="Calibri"/>
              <a:sym typeface="Calibri"/>
            </a:endParaRPr>
          </a:p>
          <a:p>
            <a:pPr marL="457200" lvl="0" indent="-381000" algn="l" rtl="0">
              <a:lnSpc>
                <a:spcPct val="90000"/>
              </a:lnSpc>
              <a:spcBef>
                <a:spcPts val="0"/>
              </a:spcBef>
              <a:spcAft>
                <a:spcPts val="0"/>
              </a:spcAft>
              <a:buSzPts val="2400"/>
              <a:buFont typeface="Calibri"/>
              <a:buChar char="●"/>
            </a:pPr>
            <a:r>
              <a:rPr lang="en-US" sz="2800">
                <a:latin typeface="Calibri"/>
                <a:ea typeface="Calibri"/>
                <a:cs typeface="Calibri"/>
                <a:sym typeface="Calibri"/>
              </a:rPr>
              <a:t>Hyperplane “B” has excellently performed this job.</a:t>
            </a:r>
            <a:endParaRPr sz="28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800">
              <a:latin typeface="Calibri"/>
              <a:ea typeface="Calibri"/>
              <a:cs typeface="Calibri"/>
              <a:sym typeface="Calibri"/>
            </a:endParaRPr>
          </a:p>
          <a:p>
            <a:pPr marL="0" lvl="0" indent="0" algn="l" rtl="0">
              <a:lnSpc>
                <a:spcPct val="90000"/>
              </a:lnSpc>
              <a:spcBef>
                <a:spcPts val="1000"/>
              </a:spcBef>
              <a:spcAft>
                <a:spcPts val="0"/>
              </a:spcAft>
              <a:buSzPts val="1800"/>
              <a:buNone/>
            </a:pPr>
            <a:endParaRPr sz="2400">
              <a:latin typeface="Calibri"/>
              <a:ea typeface="Calibri"/>
              <a:cs typeface="Calibri"/>
              <a:sym typeface="Calibri"/>
            </a:endParaRPr>
          </a:p>
        </p:txBody>
      </p:sp>
      <p:pic>
        <p:nvPicPr>
          <p:cNvPr id="190" name="Google Shape;190;p16"/>
          <p:cNvPicPr preferRelativeResize="0"/>
          <p:nvPr/>
        </p:nvPicPr>
        <p:blipFill rotWithShape="1">
          <a:blip r:embed="rId3">
            <a:alphaModFix/>
          </a:blip>
          <a:srcRect/>
          <a:stretch/>
        </p:blipFill>
        <p:spPr>
          <a:xfrm>
            <a:off x="2516175" y="3735750"/>
            <a:ext cx="4086225" cy="287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title"/>
          </p:nvPr>
        </p:nvSpPr>
        <p:spPr>
          <a:xfrm>
            <a:off x="457200" y="274637"/>
            <a:ext cx="750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sz="3400" b="1">
                <a:solidFill>
                  <a:srgbClr val="E06666"/>
                </a:solidFill>
                <a:latin typeface="Calibri"/>
                <a:ea typeface="Calibri"/>
                <a:cs typeface="Calibri"/>
                <a:sym typeface="Calibri"/>
              </a:rPr>
              <a:t>Identify the the right hyperplane (Scenario-2):</a:t>
            </a:r>
            <a:endParaRPr sz="3400" b="1">
              <a:solidFill>
                <a:srgbClr val="E06666"/>
              </a:solidFill>
              <a:latin typeface="Calibri"/>
              <a:ea typeface="Calibri"/>
              <a:cs typeface="Calibri"/>
              <a:sym typeface="Calibri"/>
            </a:endParaRPr>
          </a:p>
        </p:txBody>
      </p:sp>
      <p:sp>
        <p:nvSpPr>
          <p:cNvPr id="196" name="Google Shape;196;p17"/>
          <p:cNvSpPr txBox="1">
            <a:spLocks noGrp="1"/>
          </p:cNvSpPr>
          <p:nvPr>
            <p:ph type="body" idx="1"/>
          </p:nvPr>
        </p:nvSpPr>
        <p:spPr>
          <a:xfrm>
            <a:off x="457200" y="1600200"/>
            <a:ext cx="8229600" cy="54600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1000"/>
              </a:spcBef>
              <a:spcAft>
                <a:spcPts val="0"/>
              </a:spcAft>
              <a:buSzPts val="2400"/>
              <a:buFont typeface="Calibri"/>
              <a:buChar char="●"/>
            </a:pPr>
            <a:r>
              <a:rPr lang="en-US" sz="2400" dirty="0">
                <a:latin typeface="Calibri"/>
                <a:ea typeface="Calibri"/>
                <a:cs typeface="Calibri"/>
                <a:sym typeface="Calibri"/>
              </a:rPr>
              <a:t>Here, we have three </a:t>
            </a:r>
            <a:r>
              <a:rPr lang="en-US" sz="2400" dirty="0" err="1">
                <a:latin typeface="Calibri"/>
                <a:ea typeface="Calibri"/>
                <a:cs typeface="Calibri"/>
                <a:sym typeface="Calibri"/>
              </a:rPr>
              <a:t>hyperplanes</a:t>
            </a:r>
            <a:r>
              <a:rPr lang="en-US" sz="2400" dirty="0">
                <a:latin typeface="Calibri"/>
                <a:ea typeface="Calibri"/>
                <a:cs typeface="Calibri"/>
                <a:sym typeface="Calibri"/>
              </a:rPr>
              <a:t> (A, B and C) and all are segregating the classes well. Now, how can we identify the right </a:t>
            </a:r>
            <a:r>
              <a:rPr lang="en-US" sz="2400" dirty="0" err="1">
                <a:latin typeface="Calibri"/>
                <a:ea typeface="Calibri"/>
                <a:cs typeface="Calibri"/>
                <a:sym typeface="Calibri"/>
              </a:rPr>
              <a:t>hyperplane</a:t>
            </a:r>
            <a:r>
              <a:rPr lang="en-US" sz="2400" dirty="0">
                <a:latin typeface="Calibri"/>
                <a:ea typeface="Calibri"/>
                <a:cs typeface="Calibri"/>
                <a:sym typeface="Calibri"/>
              </a:rPr>
              <a:t>?</a:t>
            </a:r>
            <a:endParaRPr sz="2400" dirty="0">
              <a:latin typeface="Calibri"/>
              <a:ea typeface="Calibri"/>
              <a:cs typeface="Calibri"/>
              <a:sym typeface="Calibri"/>
            </a:endParaRPr>
          </a:p>
          <a:p>
            <a:pPr marL="457200" lvl="0" indent="-381000" algn="l" rtl="0">
              <a:lnSpc>
                <a:spcPct val="115000"/>
              </a:lnSpc>
              <a:spcBef>
                <a:spcPts val="0"/>
              </a:spcBef>
              <a:spcAft>
                <a:spcPts val="0"/>
              </a:spcAft>
              <a:buSzPts val="2400"/>
              <a:buFont typeface="Calibri"/>
              <a:buChar char="●"/>
            </a:pPr>
            <a:r>
              <a:rPr lang="en-US" sz="2400" dirty="0">
                <a:latin typeface="Calibri"/>
                <a:ea typeface="Calibri"/>
                <a:cs typeface="Calibri"/>
                <a:sym typeface="Calibri"/>
              </a:rPr>
              <a:t>Here, maximizing the distances between nearest data point (either class) and </a:t>
            </a:r>
            <a:r>
              <a:rPr lang="en-US" sz="2400" dirty="0" err="1">
                <a:latin typeface="Calibri"/>
                <a:ea typeface="Calibri"/>
                <a:cs typeface="Calibri"/>
                <a:sym typeface="Calibri"/>
              </a:rPr>
              <a:t>hyperplane</a:t>
            </a:r>
            <a:r>
              <a:rPr lang="en-US" sz="2400" dirty="0">
                <a:latin typeface="Calibri"/>
                <a:ea typeface="Calibri"/>
                <a:cs typeface="Calibri"/>
                <a:sym typeface="Calibri"/>
              </a:rPr>
              <a:t> will help us to decide the right </a:t>
            </a:r>
            <a:r>
              <a:rPr lang="en-US" sz="2400" dirty="0" err="1">
                <a:latin typeface="Calibri"/>
                <a:ea typeface="Calibri"/>
                <a:cs typeface="Calibri"/>
                <a:sym typeface="Calibri"/>
              </a:rPr>
              <a:t>hyperplane</a:t>
            </a:r>
            <a:r>
              <a:rPr lang="en-US" sz="2400" dirty="0">
                <a:latin typeface="Calibri"/>
                <a:ea typeface="Calibri"/>
                <a:cs typeface="Calibri"/>
                <a:sym typeface="Calibri"/>
              </a:rPr>
              <a:t>. </a:t>
            </a:r>
            <a:endParaRPr sz="2400" dirty="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800" dirty="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400" dirty="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800" dirty="0">
              <a:latin typeface="Calibri"/>
              <a:ea typeface="Calibri"/>
              <a:cs typeface="Calibri"/>
              <a:sym typeface="Calibri"/>
            </a:endParaRPr>
          </a:p>
          <a:p>
            <a:pPr marL="0" lvl="0" indent="0" algn="l" rtl="0">
              <a:lnSpc>
                <a:spcPct val="90000"/>
              </a:lnSpc>
              <a:spcBef>
                <a:spcPts val="1000"/>
              </a:spcBef>
              <a:spcAft>
                <a:spcPts val="0"/>
              </a:spcAft>
              <a:buSzPts val="1800"/>
              <a:buNone/>
            </a:pPr>
            <a:endParaRPr sz="2400" dirty="0">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3001475" y="3891450"/>
            <a:ext cx="3908875" cy="2792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sz="3400" b="1">
                <a:solidFill>
                  <a:srgbClr val="E06666"/>
                </a:solidFill>
                <a:latin typeface="Calibri"/>
                <a:ea typeface="Calibri"/>
                <a:cs typeface="Calibri"/>
                <a:sym typeface="Calibri"/>
              </a:rPr>
              <a:t>Scenario-2:</a:t>
            </a:r>
            <a:endParaRPr sz="3400" b="1">
              <a:solidFill>
                <a:srgbClr val="E06666"/>
              </a:solidFill>
              <a:latin typeface="Calibri"/>
              <a:ea typeface="Calibri"/>
              <a:cs typeface="Calibri"/>
              <a:sym typeface="Calibri"/>
            </a:endParaRPr>
          </a:p>
        </p:txBody>
      </p:sp>
      <p:sp>
        <p:nvSpPr>
          <p:cNvPr id="203" name="Google Shape;203;p18"/>
          <p:cNvSpPr txBox="1">
            <a:spLocks noGrp="1"/>
          </p:cNvSpPr>
          <p:nvPr>
            <p:ph type="body" idx="1"/>
          </p:nvPr>
        </p:nvSpPr>
        <p:spPr>
          <a:xfrm>
            <a:off x="457200" y="882600"/>
            <a:ext cx="7419975" cy="58635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SzPts val="2400"/>
              <a:buFont typeface="Calibri"/>
              <a:buChar char="●"/>
            </a:pPr>
            <a:r>
              <a:rPr lang="en-US" sz="2400">
                <a:latin typeface="Calibri"/>
                <a:ea typeface="Calibri"/>
                <a:cs typeface="Calibri"/>
                <a:sym typeface="Calibri"/>
              </a:rPr>
              <a:t>This distance is called as </a:t>
            </a:r>
            <a:r>
              <a:rPr lang="en-US" sz="2400" b="1">
                <a:latin typeface="Calibri"/>
                <a:ea typeface="Calibri"/>
                <a:cs typeface="Calibri"/>
                <a:sym typeface="Calibri"/>
              </a:rPr>
              <a:t>Margin</a:t>
            </a:r>
            <a:r>
              <a:rPr lang="en-US" sz="2400">
                <a:latin typeface="Calibri"/>
                <a:ea typeface="Calibri"/>
                <a:cs typeface="Calibri"/>
                <a:sym typeface="Calibri"/>
              </a:rPr>
              <a:t>. Let’s look at the below snapshot:</a:t>
            </a:r>
            <a:endParaRPr sz="2400">
              <a:latin typeface="Calibri"/>
              <a:ea typeface="Calibri"/>
              <a:cs typeface="Calibri"/>
              <a:sym typeface="Calibri"/>
            </a:endParaRPr>
          </a:p>
          <a:p>
            <a:pPr marL="457200" lvl="0" indent="-381000" algn="l" rtl="0">
              <a:lnSpc>
                <a:spcPct val="115000"/>
              </a:lnSpc>
              <a:spcBef>
                <a:spcPts val="0"/>
              </a:spcBef>
              <a:spcAft>
                <a:spcPts val="0"/>
              </a:spcAft>
              <a:buSzPts val="2400"/>
              <a:buFont typeface="Calibri"/>
              <a:buChar char="●"/>
            </a:pPr>
            <a:r>
              <a:rPr lang="en-US" sz="2400">
                <a:latin typeface="Calibri"/>
                <a:ea typeface="Calibri"/>
                <a:cs typeface="Calibri"/>
                <a:sym typeface="Calibri"/>
              </a:rPr>
              <a:t>We can see that the margin for hyperplane C is high as compared to both A and B. Hence, we name the right hyperplane as C. Another lightning reason for selecting the hyperplane with higher margin is robustness. If we select a hyperplane having low margin then there is high chance of miss classification.</a:t>
            </a:r>
            <a:endParaRPr sz="2400">
              <a:latin typeface="Calibri"/>
              <a:ea typeface="Calibri"/>
              <a:cs typeface="Calibri"/>
              <a:sym typeface="Calibri"/>
            </a:endParaRPr>
          </a:p>
          <a:p>
            <a:pPr marL="457200" lvl="0" indent="0" algn="l" rtl="0">
              <a:lnSpc>
                <a:spcPct val="115000"/>
              </a:lnSpc>
              <a:spcBef>
                <a:spcPts val="0"/>
              </a:spcBef>
              <a:spcAft>
                <a:spcPts val="0"/>
              </a:spcAft>
              <a:buSzPts val="1800"/>
              <a:buNone/>
            </a:pPr>
            <a:endParaRPr sz="2400">
              <a:latin typeface="Calibri"/>
              <a:ea typeface="Calibri"/>
              <a:cs typeface="Calibri"/>
              <a:sym typeface="Calibri"/>
            </a:endParaRPr>
          </a:p>
          <a:p>
            <a:pPr marL="0" lvl="0" indent="0" algn="l" rtl="0">
              <a:lnSpc>
                <a:spcPct val="90000"/>
              </a:lnSpc>
              <a:spcBef>
                <a:spcPts val="1000"/>
              </a:spcBef>
              <a:spcAft>
                <a:spcPts val="0"/>
              </a:spcAft>
              <a:buSzPts val="1800"/>
              <a:buNone/>
            </a:pPr>
            <a:endParaRPr sz="28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800">
              <a:latin typeface="Calibri"/>
              <a:ea typeface="Calibri"/>
              <a:cs typeface="Calibri"/>
              <a:sym typeface="Calibri"/>
            </a:endParaRPr>
          </a:p>
          <a:p>
            <a:pPr marL="0" lvl="0" indent="0" algn="l" rtl="0">
              <a:lnSpc>
                <a:spcPct val="90000"/>
              </a:lnSpc>
              <a:spcBef>
                <a:spcPts val="1000"/>
              </a:spcBef>
              <a:spcAft>
                <a:spcPts val="0"/>
              </a:spcAft>
              <a:buSzPts val="1800"/>
              <a:buNone/>
            </a:pPr>
            <a:endParaRPr sz="2400">
              <a:latin typeface="Calibri"/>
              <a:ea typeface="Calibri"/>
              <a:cs typeface="Calibri"/>
              <a:sym typeface="Calibri"/>
            </a:endParaRPr>
          </a:p>
        </p:txBody>
      </p:sp>
      <p:pic>
        <p:nvPicPr>
          <p:cNvPr id="204" name="Google Shape;204;p18"/>
          <p:cNvPicPr preferRelativeResize="0"/>
          <p:nvPr/>
        </p:nvPicPr>
        <p:blipFill rotWithShape="1">
          <a:blip r:embed="rId3">
            <a:alphaModFix/>
          </a:blip>
          <a:srcRect/>
          <a:stretch/>
        </p:blipFill>
        <p:spPr>
          <a:xfrm>
            <a:off x="2243139" y="4638675"/>
            <a:ext cx="4171949" cy="1886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457200" y="12"/>
            <a:ext cx="69342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sz="3400" b="1">
                <a:solidFill>
                  <a:srgbClr val="E06666"/>
                </a:solidFill>
                <a:latin typeface="Calibri"/>
                <a:ea typeface="Calibri"/>
                <a:cs typeface="Calibri"/>
                <a:sym typeface="Calibri"/>
              </a:rPr>
              <a:t>Identify the the right hyperplane (Scenario-3):</a:t>
            </a:r>
            <a:endParaRPr sz="3400" b="1">
              <a:solidFill>
                <a:srgbClr val="E06666"/>
              </a:solidFill>
              <a:latin typeface="Calibri"/>
              <a:ea typeface="Calibri"/>
              <a:cs typeface="Calibri"/>
              <a:sym typeface="Calibri"/>
            </a:endParaRPr>
          </a:p>
        </p:txBody>
      </p:sp>
      <p:sp>
        <p:nvSpPr>
          <p:cNvPr id="210" name="Google Shape;210;p19"/>
          <p:cNvSpPr txBox="1">
            <a:spLocks noGrp="1"/>
          </p:cNvSpPr>
          <p:nvPr>
            <p:ph type="body" idx="1"/>
          </p:nvPr>
        </p:nvSpPr>
        <p:spPr>
          <a:xfrm>
            <a:off x="457200" y="1143000"/>
            <a:ext cx="8229600" cy="56031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1000"/>
              </a:spcBef>
              <a:spcAft>
                <a:spcPts val="0"/>
              </a:spcAft>
              <a:buSzPts val="2400"/>
              <a:buFont typeface="Calibri"/>
              <a:buChar char="●"/>
            </a:pPr>
            <a:r>
              <a:rPr lang="en-US" sz="2800">
                <a:latin typeface="Calibri"/>
                <a:ea typeface="Calibri"/>
                <a:cs typeface="Calibri"/>
                <a:sym typeface="Calibri"/>
              </a:rPr>
              <a:t>Some of you may have selected the hyper-plane </a:t>
            </a:r>
            <a:r>
              <a:rPr lang="en-US" sz="2800" b="1">
                <a:latin typeface="Calibri"/>
                <a:ea typeface="Calibri"/>
                <a:cs typeface="Calibri"/>
                <a:sym typeface="Calibri"/>
              </a:rPr>
              <a:t>B </a:t>
            </a:r>
            <a:r>
              <a:rPr lang="en-US" sz="2800">
                <a:latin typeface="Calibri"/>
                <a:ea typeface="Calibri"/>
                <a:cs typeface="Calibri"/>
                <a:sym typeface="Calibri"/>
              </a:rPr>
              <a:t>as it has higher margin compared to </a:t>
            </a:r>
            <a:r>
              <a:rPr lang="en-US" sz="2800" b="1">
                <a:latin typeface="Calibri"/>
                <a:ea typeface="Calibri"/>
                <a:cs typeface="Calibri"/>
                <a:sym typeface="Calibri"/>
              </a:rPr>
              <a:t>A. </a:t>
            </a:r>
            <a:r>
              <a:rPr lang="en-US" sz="2800">
                <a:latin typeface="Calibri"/>
                <a:ea typeface="Calibri"/>
                <a:cs typeface="Calibri"/>
                <a:sym typeface="Calibri"/>
              </a:rPr>
              <a:t>But, here is the catch, SVM selects the hyperplane which classifies the classes accurately prior to maximizing margin. Here, hyperplane B has a classification error and A has classified all correctly. Therefore, the right hyperplane is </a:t>
            </a:r>
            <a:r>
              <a:rPr lang="en-US" sz="2800" b="1">
                <a:latin typeface="Calibri"/>
                <a:ea typeface="Calibri"/>
                <a:cs typeface="Calibri"/>
                <a:sym typeface="Calibri"/>
              </a:rPr>
              <a:t>A.</a:t>
            </a:r>
            <a:endParaRPr sz="2800" b="1">
              <a:latin typeface="Calibri"/>
              <a:ea typeface="Calibri"/>
              <a:cs typeface="Calibri"/>
              <a:sym typeface="Calibri"/>
            </a:endParaRPr>
          </a:p>
          <a:p>
            <a:pPr marL="0" lvl="0" indent="0" algn="l" rtl="0">
              <a:lnSpc>
                <a:spcPct val="115000"/>
              </a:lnSpc>
              <a:spcBef>
                <a:spcPts val="0"/>
              </a:spcBef>
              <a:spcAft>
                <a:spcPts val="0"/>
              </a:spcAft>
              <a:buSzPts val="1800"/>
              <a:buNone/>
            </a:pPr>
            <a:endParaRPr sz="2400">
              <a:latin typeface="Calibri"/>
              <a:ea typeface="Calibri"/>
              <a:cs typeface="Calibri"/>
              <a:sym typeface="Calibri"/>
            </a:endParaRPr>
          </a:p>
          <a:p>
            <a:pPr marL="0" lvl="0" indent="0" algn="l" rtl="0">
              <a:lnSpc>
                <a:spcPct val="90000"/>
              </a:lnSpc>
              <a:spcBef>
                <a:spcPts val="1000"/>
              </a:spcBef>
              <a:spcAft>
                <a:spcPts val="0"/>
              </a:spcAft>
              <a:buSzPts val="1800"/>
              <a:buNone/>
            </a:pPr>
            <a:endParaRPr sz="28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800">
              <a:latin typeface="Calibri"/>
              <a:ea typeface="Calibri"/>
              <a:cs typeface="Calibri"/>
              <a:sym typeface="Calibri"/>
            </a:endParaRPr>
          </a:p>
          <a:p>
            <a:pPr marL="0" lvl="0" indent="0" algn="l" rtl="0">
              <a:lnSpc>
                <a:spcPct val="90000"/>
              </a:lnSpc>
              <a:spcBef>
                <a:spcPts val="1000"/>
              </a:spcBef>
              <a:spcAft>
                <a:spcPts val="0"/>
              </a:spcAft>
              <a:buSzPts val="1800"/>
              <a:buNone/>
            </a:pPr>
            <a:endParaRPr sz="2400">
              <a:latin typeface="Calibri"/>
              <a:ea typeface="Calibri"/>
              <a:cs typeface="Calibri"/>
              <a:sym typeface="Calibri"/>
            </a:endParaRPr>
          </a:p>
        </p:txBody>
      </p:sp>
      <p:pic>
        <p:nvPicPr>
          <p:cNvPr id="211" name="Google Shape;211;p19"/>
          <p:cNvPicPr preferRelativeResize="0"/>
          <p:nvPr/>
        </p:nvPicPr>
        <p:blipFill rotWithShape="1">
          <a:blip r:embed="rId3">
            <a:alphaModFix/>
          </a:blip>
          <a:srcRect/>
          <a:stretch/>
        </p:blipFill>
        <p:spPr>
          <a:xfrm>
            <a:off x="4459400" y="4145823"/>
            <a:ext cx="4352925" cy="260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sz="3400" b="1">
                <a:solidFill>
                  <a:srgbClr val="E06666"/>
                </a:solidFill>
                <a:latin typeface="Calibri"/>
                <a:ea typeface="Calibri"/>
                <a:cs typeface="Calibri"/>
                <a:sym typeface="Calibri"/>
              </a:rPr>
              <a:t>Can we classify two classes</a:t>
            </a:r>
            <a:endParaRPr sz="3400" b="1">
              <a:solidFill>
                <a:srgbClr val="E06666"/>
              </a:solidFill>
              <a:latin typeface="Calibri"/>
              <a:ea typeface="Calibri"/>
              <a:cs typeface="Calibri"/>
              <a:sym typeface="Calibri"/>
            </a:endParaRPr>
          </a:p>
          <a:p>
            <a:pPr marL="0" lvl="0" indent="0" algn="l" rtl="0">
              <a:lnSpc>
                <a:spcPct val="100000"/>
              </a:lnSpc>
              <a:spcBef>
                <a:spcPts val="0"/>
              </a:spcBef>
              <a:spcAft>
                <a:spcPts val="0"/>
              </a:spcAft>
              <a:buClr>
                <a:schemeClr val="dk2"/>
              </a:buClr>
              <a:buSzPts val="4400"/>
              <a:buFont typeface="Arial"/>
              <a:buNone/>
            </a:pPr>
            <a:r>
              <a:rPr lang="en-US" sz="3400" b="1">
                <a:solidFill>
                  <a:srgbClr val="E06666"/>
                </a:solidFill>
                <a:latin typeface="Calibri"/>
                <a:ea typeface="Calibri"/>
                <a:cs typeface="Calibri"/>
                <a:sym typeface="Calibri"/>
              </a:rPr>
              <a:t>(Scenario-4):</a:t>
            </a:r>
            <a:endParaRPr sz="3400" b="1">
              <a:solidFill>
                <a:srgbClr val="E06666"/>
              </a:solidFill>
              <a:latin typeface="Calibri"/>
              <a:ea typeface="Calibri"/>
              <a:cs typeface="Calibri"/>
              <a:sym typeface="Calibri"/>
            </a:endParaRPr>
          </a:p>
        </p:txBody>
      </p:sp>
      <p:sp>
        <p:nvSpPr>
          <p:cNvPr id="217" name="Google Shape;217;p20"/>
          <p:cNvSpPr txBox="1">
            <a:spLocks noGrp="1"/>
          </p:cNvSpPr>
          <p:nvPr>
            <p:ph type="body" idx="1"/>
          </p:nvPr>
        </p:nvSpPr>
        <p:spPr>
          <a:xfrm>
            <a:off x="457200" y="1143000"/>
            <a:ext cx="8229600" cy="56031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1000"/>
              </a:spcBef>
              <a:spcAft>
                <a:spcPts val="0"/>
              </a:spcAft>
              <a:buSzPts val="2400"/>
              <a:buFont typeface="Calibri"/>
              <a:buChar char="●"/>
            </a:pPr>
            <a:r>
              <a:rPr lang="en-US" sz="2400">
                <a:latin typeface="Calibri"/>
                <a:ea typeface="Calibri"/>
                <a:cs typeface="Calibri"/>
                <a:sym typeface="Calibri"/>
              </a:rPr>
              <a:t>We are unable to segregate the two classes using a straight line, as one of star lies in the territory of other (circle) class as an outlier. </a:t>
            </a:r>
            <a:endParaRPr sz="2400">
              <a:latin typeface="Calibri"/>
              <a:ea typeface="Calibri"/>
              <a:cs typeface="Calibri"/>
              <a:sym typeface="Calibri"/>
            </a:endParaRPr>
          </a:p>
          <a:p>
            <a:pPr marL="457200" lvl="0" indent="-381000" algn="l" rtl="0">
              <a:lnSpc>
                <a:spcPct val="90000"/>
              </a:lnSpc>
              <a:spcBef>
                <a:spcPts val="0"/>
              </a:spcBef>
              <a:spcAft>
                <a:spcPts val="0"/>
              </a:spcAft>
              <a:buSzPts val="2400"/>
              <a:buFont typeface="Calibri"/>
              <a:buChar char="●"/>
            </a:pPr>
            <a:r>
              <a:rPr lang="en-US" sz="2400">
                <a:latin typeface="Calibri"/>
                <a:ea typeface="Calibri"/>
                <a:cs typeface="Calibri"/>
                <a:sym typeface="Calibri"/>
              </a:rPr>
              <a:t>One star at other end is like an outlier for star class. SVM has a feature to ignore outliers and find the hyperplane that has maximum margin. Hence, we can say, SVM is robust to outliers.</a:t>
            </a: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400">
              <a:latin typeface="Calibri"/>
              <a:ea typeface="Calibri"/>
              <a:cs typeface="Calibri"/>
              <a:sym typeface="Calibri"/>
            </a:endParaRPr>
          </a:p>
          <a:p>
            <a:pPr marL="0" lvl="0" indent="0" algn="l" rtl="0">
              <a:lnSpc>
                <a:spcPct val="115000"/>
              </a:lnSpc>
              <a:spcBef>
                <a:spcPts val="0"/>
              </a:spcBef>
              <a:spcAft>
                <a:spcPts val="0"/>
              </a:spcAft>
              <a:buSzPts val="1800"/>
              <a:buNone/>
            </a:pPr>
            <a:endParaRPr sz="2400">
              <a:latin typeface="Calibri"/>
              <a:ea typeface="Calibri"/>
              <a:cs typeface="Calibri"/>
              <a:sym typeface="Calibri"/>
            </a:endParaRPr>
          </a:p>
          <a:p>
            <a:pPr marL="0" lvl="0" indent="0" algn="l" rtl="0">
              <a:lnSpc>
                <a:spcPct val="90000"/>
              </a:lnSpc>
              <a:spcBef>
                <a:spcPts val="1000"/>
              </a:spcBef>
              <a:spcAft>
                <a:spcPts val="0"/>
              </a:spcAft>
              <a:buSzPts val="1800"/>
              <a:buNone/>
            </a:pPr>
            <a:endParaRPr sz="28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800">
              <a:latin typeface="Calibri"/>
              <a:ea typeface="Calibri"/>
              <a:cs typeface="Calibri"/>
              <a:sym typeface="Calibri"/>
            </a:endParaRPr>
          </a:p>
          <a:p>
            <a:pPr marL="0" lvl="0" indent="0" algn="l" rtl="0">
              <a:lnSpc>
                <a:spcPct val="90000"/>
              </a:lnSpc>
              <a:spcBef>
                <a:spcPts val="1000"/>
              </a:spcBef>
              <a:spcAft>
                <a:spcPts val="0"/>
              </a:spcAft>
              <a:buSzPts val="1800"/>
              <a:buNone/>
            </a:pPr>
            <a:endParaRPr sz="2400">
              <a:latin typeface="Calibri"/>
              <a:ea typeface="Calibri"/>
              <a:cs typeface="Calibri"/>
              <a:sym typeface="Calibri"/>
            </a:endParaRPr>
          </a:p>
        </p:txBody>
      </p:sp>
      <p:pic>
        <p:nvPicPr>
          <p:cNvPr id="218" name="Google Shape;218;p20"/>
          <p:cNvPicPr preferRelativeResize="0"/>
          <p:nvPr/>
        </p:nvPicPr>
        <p:blipFill rotWithShape="1">
          <a:blip r:embed="rId3">
            <a:alphaModFix/>
          </a:blip>
          <a:srcRect/>
          <a:stretch/>
        </p:blipFill>
        <p:spPr>
          <a:xfrm>
            <a:off x="725476" y="4051801"/>
            <a:ext cx="3462625" cy="2242975"/>
          </a:xfrm>
          <a:prstGeom prst="rect">
            <a:avLst/>
          </a:prstGeom>
          <a:noFill/>
          <a:ln>
            <a:noFill/>
          </a:ln>
        </p:spPr>
      </p:pic>
      <p:pic>
        <p:nvPicPr>
          <p:cNvPr id="219" name="Google Shape;219;p20"/>
          <p:cNvPicPr preferRelativeResize="0"/>
          <p:nvPr/>
        </p:nvPicPr>
        <p:blipFill rotWithShape="1">
          <a:blip r:embed="rId4">
            <a:alphaModFix/>
          </a:blip>
          <a:srcRect/>
          <a:stretch/>
        </p:blipFill>
        <p:spPr>
          <a:xfrm>
            <a:off x="5236194" y="4051789"/>
            <a:ext cx="2917281" cy="195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sz="3400" b="1">
                <a:solidFill>
                  <a:srgbClr val="E06666"/>
                </a:solidFill>
                <a:latin typeface="Calibri"/>
                <a:ea typeface="Calibri"/>
                <a:cs typeface="Calibri"/>
                <a:sym typeface="Calibri"/>
              </a:rPr>
              <a:t>Kernel trick:</a:t>
            </a:r>
            <a:endParaRPr sz="3400" b="1">
              <a:solidFill>
                <a:srgbClr val="E06666"/>
              </a:solidFill>
              <a:latin typeface="Calibri"/>
              <a:ea typeface="Calibri"/>
              <a:cs typeface="Calibri"/>
              <a:sym typeface="Calibri"/>
            </a:endParaRPr>
          </a:p>
        </p:txBody>
      </p:sp>
      <p:sp>
        <p:nvSpPr>
          <p:cNvPr id="225" name="Google Shape;225;p21"/>
          <p:cNvSpPr txBox="1">
            <a:spLocks noGrp="1"/>
          </p:cNvSpPr>
          <p:nvPr>
            <p:ph type="body" idx="1"/>
          </p:nvPr>
        </p:nvSpPr>
        <p:spPr>
          <a:xfrm>
            <a:off x="457200" y="1285874"/>
            <a:ext cx="8229600" cy="5460225"/>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1000"/>
              </a:spcBef>
              <a:spcAft>
                <a:spcPts val="0"/>
              </a:spcAft>
              <a:buSzPts val="2400"/>
              <a:buFont typeface="Calibri"/>
              <a:buChar char="●"/>
            </a:pPr>
            <a:r>
              <a:rPr lang="en-US" sz="2400">
                <a:latin typeface="Calibri"/>
                <a:ea typeface="Calibri"/>
                <a:cs typeface="Calibri"/>
                <a:sym typeface="Calibri"/>
              </a:rPr>
              <a:t>In SVM, it is easy to have a linear hyperplane between the two classes. But, another burning question which arises is, should we need to add this feature manually to have a hyperplane. No, SVM has a technique called the </a:t>
            </a:r>
            <a:r>
              <a:rPr lang="en-US" sz="2400" b="1">
                <a:solidFill>
                  <a:srgbClr val="FF0000"/>
                </a:solidFill>
                <a:latin typeface="Calibri"/>
                <a:ea typeface="Calibri"/>
                <a:cs typeface="Calibri"/>
                <a:sym typeface="Calibri"/>
              </a:rPr>
              <a:t>kernel trick</a:t>
            </a:r>
            <a:r>
              <a:rPr lang="en-US" sz="2400">
                <a:latin typeface="Calibri"/>
                <a:ea typeface="Calibri"/>
                <a:cs typeface="Calibri"/>
                <a:sym typeface="Calibri"/>
              </a:rPr>
              <a:t>. </a:t>
            </a: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400">
              <a:latin typeface="Calibri"/>
              <a:ea typeface="Calibri"/>
              <a:cs typeface="Calibri"/>
              <a:sym typeface="Calibri"/>
            </a:endParaRPr>
          </a:p>
          <a:p>
            <a:pPr marL="457200" lvl="0" indent="-381000" algn="l" rtl="0">
              <a:lnSpc>
                <a:spcPct val="90000"/>
              </a:lnSpc>
              <a:spcBef>
                <a:spcPts val="1000"/>
              </a:spcBef>
              <a:spcAft>
                <a:spcPts val="0"/>
              </a:spcAft>
              <a:buSzPts val="2400"/>
              <a:buFont typeface="Calibri"/>
              <a:buChar char="●"/>
            </a:pPr>
            <a:r>
              <a:rPr lang="en-US" sz="2400">
                <a:latin typeface="Calibri"/>
                <a:ea typeface="Calibri"/>
                <a:cs typeface="Calibri"/>
                <a:sym typeface="Calibri"/>
              </a:rPr>
              <a:t>These are functions which takes low dimensional input space and transform it to a higher dimensional space i.e. it converts not separable problem to separable problem, these functions are called </a:t>
            </a:r>
            <a:r>
              <a:rPr lang="en-US" sz="2400" b="1">
                <a:solidFill>
                  <a:srgbClr val="FF0000"/>
                </a:solidFill>
                <a:latin typeface="Calibri"/>
                <a:ea typeface="Calibri"/>
                <a:cs typeface="Calibri"/>
                <a:sym typeface="Calibri"/>
              </a:rPr>
              <a:t>kernels</a:t>
            </a:r>
            <a:r>
              <a:rPr lang="en-US" sz="2400">
                <a:latin typeface="Calibri"/>
                <a:ea typeface="Calibri"/>
                <a:cs typeface="Calibri"/>
                <a:sym typeface="Calibri"/>
              </a:rPr>
              <a:t>. It is mostly useful in non-linear separation problem. Simply put, it does some extremely complex data transformations, then find out the process to separate the data based on the labels or outputs you’ve defined.</a:t>
            </a:r>
            <a:endParaRPr sz="2400">
              <a:latin typeface="Calibri"/>
              <a:ea typeface="Calibri"/>
              <a:cs typeface="Calibri"/>
              <a:sym typeface="Calibri"/>
            </a:endParaRPr>
          </a:p>
          <a:p>
            <a:pPr marL="0" lvl="0" indent="0" algn="l" rtl="0">
              <a:lnSpc>
                <a:spcPct val="90000"/>
              </a:lnSpc>
              <a:spcBef>
                <a:spcPts val="1000"/>
              </a:spcBef>
              <a:spcAft>
                <a:spcPts val="0"/>
              </a:spcAft>
              <a:buSzPts val="1800"/>
              <a:buNone/>
            </a:pP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800">
              <a:latin typeface="Calibri"/>
              <a:ea typeface="Calibri"/>
              <a:cs typeface="Calibri"/>
              <a:sym typeface="Calibri"/>
            </a:endParaRPr>
          </a:p>
          <a:p>
            <a:pPr marL="0" lvl="0" indent="0" algn="l" rtl="0">
              <a:lnSpc>
                <a:spcPct val="90000"/>
              </a:lnSpc>
              <a:spcBef>
                <a:spcPts val="1000"/>
              </a:spcBef>
              <a:spcAft>
                <a:spcPts val="0"/>
              </a:spcAft>
              <a:buSzPts val="1800"/>
              <a:buNone/>
            </a:pPr>
            <a:endParaRPr sz="24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sz="3400" b="1">
                <a:solidFill>
                  <a:srgbClr val="E06666"/>
                </a:solidFill>
                <a:latin typeface="Calibri"/>
                <a:ea typeface="Calibri"/>
                <a:cs typeface="Calibri"/>
                <a:sym typeface="Calibri"/>
              </a:rPr>
              <a:t>Support Vector Classifiers:</a:t>
            </a:r>
            <a:endParaRPr sz="3400" b="1">
              <a:solidFill>
                <a:srgbClr val="E06666"/>
              </a:solidFill>
              <a:latin typeface="Calibri"/>
              <a:ea typeface="Calibri"/>
              <a:cs typeface="Calibri"/>
              <a:sym typeface="Calibri"/>
            </a:endParaRPr>
          </a:p>
        </p:txBody>
      </p:sp>
      <p:sp>
        <p:nvSpPr>
          <p:cNvPr id="231" name="Google Shape;231;p22"/>
          <p:cNvSpPr txBox="1">
            <a:spLocks noGrp="1"/>
          </p:cNvSpPr>
          <p:nvPr>
            <p:ph type="body" idx="1"/>
          </p:nvPr>
        </p:nvSpPr>
        <p:spPr>
          <a:xfrm>
            <a:off x="457200" y="1143000"/>
            <a:ext cx="8229600" cy="56031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1000"/>
              </a:spcBef>
              <a:spcAft>
                <a:spcPts val="0"/>
              </a:spcAft>
              <a:buSzPts val="2400"/>
              <a:buFont typeface="Calibri"/>
              <a:buChar char="●"/>
            </a:pPr>
            <a:r>
              <a:rPr lang="en-US" sz="2400">
                <a:latin typeface="Calibri"/>
                <a:ea typeface="Calibri"/>
                <a:cs typeface="Calibri"/>
                <a:sym typeface="Calibri"/>
              </a:rPr>
              <a:t>Essentially we have to relax the requirement that a separating hyperplane will perfectly separate every training observation on the correct side of the line (i.e. guarantee that it is associated with its true class label), using what is called a </a:t>
            </a:r>
            <a:r>
              <a:rPr lang="en-US" sz="2400" b="1">
                <a:latin typeface="Calibri"/>
                <a:ea typeface="Calibri"/>
                <a:cs typeface="Calibri"/>
                <a:sym typeface="Calibri"/>
              </a:rPr>
              <a:t>soft margin</a:t>
            </a:r>
            <a:r>
              <a:rPr lang="en-US" sz="2400">
                <a:latin typeface="Calibri"/>
                <a:ea typeface="Calibri"/>
                <a:cs typeface="Calibri"/>
                <a:sym typeface="Calibri"/>
              </a:rPr>
              <a:t>. This motivates the concept of a </a:t>
            </a:r>
            <a:r>
              <a:rPr lang="en-US" sz="2400" b="1">
                <a:latin typeface="Calibri"/>
                <a:ea typeface="Calibri"/>
                <a:cs typeface="Calibri"/>
                <a:sym typeface="Calibri"/>
              </a:rPr>
              <a:t>support vector classifier</a:t>
            </a:r>
            <a:r>
              <a:rPr lang="en-US" sz="2400">
                <a:latin typeface="Calibri"/>
                <a:ea typeface="Calibri"/>
                <a:cs typeface="Calibri"/>
                <a:sym typeface="Calibri"/>
              </a:rPr>
              <a:t>(SVC).</a:t>
            </a: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400">
              <a:latin typeface="Calibri"/>
              <a:ea typeface="Calibri"/>
              <a:cs typeface="Calibri"/>
              <a:sym typeface="Calibri"/>
            </a:endParaRPr>
          </a:p>
          <a:p>
            <a:pPr marL="0" lvl="0" indent="0" algn="l" rtl="0">
              <a:lnSpc>
                <a:spcPct val="90000"/>
              </a:lnSpc>
              <a:spcBef>
                <a:spcPts val="1000"/>
              </a:spcBef>
              <a:spcAft>
                <a:spcPts val="0"/>
              </a:spcAft>
              <a:buSzPts val="1800"/>
              <a:buNone/>
            </a:pP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800">
              <a:latin typeface="Calibri"/>
              <a:ea typeface="Calibri"/>
              <a:cs typeface="Calibri"/>
              <a:sym typeface="Calibri"/>
            </a:endParaRPr>
          </a:p>
          <a:p>
            <a:pPr marL="0" lvl="0" indent="0" algn="l" rtl="0">
              <a:lnSpc>
                <a:spcPct val="90000"/>
              </a:lnSpc>
              <a:spcBef>
                <a:spcPts val="1000"/>
              </a:spcBef>
              <a:spcAft>
                <a:spcPts val="0"/>
              </a:spcAft>
              <a:buSzPts val="1800"/>
              <a:buNone/>
            </a:pPr>
            <a:endParaRPr sz="2400">
              <a:latin typeface="Calibri"/>
              <a:ea typeface="Calibri"/>
              <a:cs typeface="Calibri"/>
              <a:sym typeface="Calibri"/>
            </a:endParaRPr>
          </a:p>
        </p:txBody>
      </p:sp>
      <p:pic>
        <p:nvPicPr>
          <p:cNvPr id="232" name="Google Shape;232;p22"/>
          <p:cNvPicPr preferRelativeResize="0"/>
          <p:nvPr/>
        </p:nvPicPr>
        <p:blipFill rotWithShape="1">
          <a:blip r:embed="rId3">
            <a:alphaModFix/>
          </a:blip>
          <a:srcRect/>
          <a:stretch/>
        </p:blipFill>
        <p:spPr>
          <a:xfrm>
            <a:off x="288025" y="3866626"/>
            <a:ext cx="8636775" cy="2412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3"/>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sz="3400" b="1">
                <a:solidFill>
                  <a:srgbClr val="E06666"/>
                </a:solidFill>
                <a:latin typeface="Calibri"/>
                <a:ea typeface="Calibri"/>
                <a:cs typeface="Calibri"/>
                <a:sym typeface="Calibri"/>
              </a:rPr>
              <a:t>Strengths of SVM:</a:t>
            </a:r>
            <a:endParaRPr sz="3400" b="1">
              <a:solidFill>
                <a:srgbClr val="E06666"/>
              </a:solidFill>
              <a:latin typeface="Calibri"/>
              <a:ea typeface="Calibri"/>
              <a:cs typeface="Calibri"/>
              <a:sym typeface="Calibri"/>
            </a:endParaRPr>
          </a:p>
        </p:txBody>
      </p:sp>
      <p:sp>
        <p:nvSpPr>
          <p:cNvPr id="238" name="Google Shape;238;p23"/>
          <p:cNvSpPr txBox="1">
            <a:spLocks noGrp="1"/>
          </p:cNvSpPr>
          <p:nvPr>
            <p:ph type="body" idx="1"/>
          </p:nvPr>
        </p:nvSpPr>
        <p:spPr>
          <a:xfrm>
            <a:off x="457200" y="1143000"/>
            <a:ext cx="8229600" cy="5603100"/>
          </a:xfrm>
          <a:prstGeom prst="rect">
            <a:avLst/>
          </a:prstGeom>
          <a:noFill/>
          <a:ln>
            <a:noFill/>
          </a:ln>
        </p:spPr>
        <p:txBody>
          <a:bodyPr spcFirstLastPara="1" wrap="square" lIns="91425" tIns="45700" rIns="91425" bIns="45700" anchor="t" anchorCtr="0">
            <a:noAutofit/>
          </a:bodyPr>
          <a:lstStyle/>
          <a:p>
            <a:pPr marL="457200" lvl="0" indent="-419100" algn="l" rtl="0">
              <a:lnSpc>
                <a:spcPct val="90000"/>
              </a:lnSpc>
              <a:spcBef>
                <a:spcPts val="1000"/>
              </a:spcBef>
              <a:spcAft>
                <a:spcPts val="0"/>
              </a:spcAft>
              <a:buSzPts val="3000"/>
              <a:buFont typeface="Calibri"/>
              <a:buChar char="●"/>
            </a:pPr>
            <a:r>
              <a:rPr lang="en-US" sz="3000">
                <a:latin typeface="Calibri"/>
                <a:ea typeface="Calibri"/>
                <a:cs typeface="Calibri"/>
                <a:sym typeface="Calibri"/>
              </a:rPr>
              <a:t>SVM can be used for both Classification(Binary Classification) and Regression.</a:t>
            </a:r>
            <a:endParaRPr sz="3000">
              <a:latin typeface="Calibri"/>
              <a:ea typeface="Calibri"/>
              <a:cs typeface="Calibri"/>
              <a:sym typeface="Calibri"/>
            </a:endParaRPr>
          </a:p>
          <a:p>
            <a:pPr marL="457200" lvl="0" indent="-419100" algn="l" rtl="0">
              <a:lnSpc>
                <a:spcPct val="90000"/>
              </a:lnSpc>
              <a:spcBef>
                <a:spcPts val="0"/>
              </a:spcBef>
              <a:spcAft>
                <a:spcPts val="0"/>
              </a:spcAft>
              <a:buSzPts val="3000"/>
              <a:buFont typeface="Calibri"/>
              <a:buChar char="●"/>
            </a:pPr>
            <a:r>
              <a:rPr lang="en-US" sz="3000">
                <a:latin typeface="Calibri"/>
                <a:ea typeface="Calibri"/>
                <a:cs typeface="Calibri"/>
                <a:sym typeface="Calibri"/>
              </a:rPr>
              <a:t>It is robust,i.e. not much impacted by data with noise or outliers.</a:t>
            </a:r>
            <a:endParaRPr sz="3000">
              <a:latin typeface="Calibri"/>
              <a:ea typeface="Calibri"/>
              <a:cs typeface="Calibri"/>
              <a:sym typeface="Calibri"/>
            </a:endParaRPr>
          </a:p>
          <a:p>
            <a:pPr marL="457200" lvl="0" indent="-419100" algn="l" rtl="0">
              <a:lnSpc>
                <a:spcPct val="90000"/>
              </a:lnSpc>
              <a:spcBef>
                <a:spcPts val="0"/>
              </a:spcBef>
              <a:spcAft>
                <a:spcPts val="0"/>
              </a:spcAft>
              <a:buSzPts val="3000"/>
              <a:buFont typeface="Calibri"/>
              <a:buChar char="●"/>
            </a:pPr>
            <a:r>
              <a:rPr lang="en-US" sz="3000">
                <a:latin typeface="Calibri"/>
                <a:ea typeface="Calibri"/>
                <a:cs typeface="Calibri"/>
                <a:sym typeface="Calibri"/>
              </a:rPr>
              <a:t>The prediction results using this model are very promising.</a:t>
            </a:r>
            <a:endParaRPr sz="3000">
              <a:latin typeface="Calibri"/>
              <a:ea typeface="Calibri"/>
              <a:cs typeface="Calibri"/>
              <a:sym typeface="Calibri"/>
            </a:endParaRPr>
          </a:p>
          <a:p>
            <a:pPr marL="0" lvl="0" indent="0" algn="l" rtl="0">
              <a:lnSpc>
                <a:spcPct val="90000"/>
              </a:lnSpc>
              <a:spcBef>
                <a:spcPts val="1000"/>
              </a:spcBef>
              <a:spcAft>
                <a:spcPts val="0"/>
              </a:spcAft>
              <a:buSzPts val="1800"/>
              <a:buNone/>
            </a:pPr>
            <a:endParaRPr sz="30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400">
              <a:latin typeface="Calibri"/>
              <a:ea typeface="Calibri"/>
              <a:cs typeface="Calibri"/>
              <a:sym typeface="Calibri"/>
            </a:endParaRPr>
          </a:p>
          <a:p>
            <a:pPr marL="0" lvl="0" indent="0" algn="l" rtl="0">
              <a:lnSpc>
                <a:spcPct val="90000"/>
              </a:lnSpc>
              <a:spcBef>
                <a:spcPts val="1000"/>
              </a:spcBef>
              <a:spcAft>
                <a:spcPts val="0"/>
              </a:spcAft>
              <a:buSzPts val="1800"/>
              <a:buNone/>
            </a:pP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800">
              <a:latin typeface="Calibri"/>
              <a:ea typeface="Calibri"/>
              <a:cs typeface="Calibri"/>
              <a:sym typeface="Calibri"/>
            </a:endParaRPr>
          </a:p>
          <a:p>
            <a:pPr marL="0" lvl="0" indent="0" algn="l" rtl="0">
              <a:lnSpc>
                <a:spcPct val="90000"/>
              </a:lnSpc>
              <a:spcBef>
                <a:spcPts val="1000"/>
              </a:spcBef>
              <a:spcAft>
                <a:spcPts val="0"/>
              </a:spcAft>
              <a:buSzPts val="1800"/>
              <a:buNone/>
            </a:pPr>
            <a:endParaRPr sz="2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a:solidFill>
                  <a:srgbClr val="E06666"/>
                </a:solidFill>
              </a:rPr>
              <a:t>Introduction</a:t>
            </a:r>
            <a:endParaRPr>
              <a:solidFill>
                <a:srgbClr val="E06666"/>
              </a:solidFill>
            </a:endParaRPr>
          </a:p>
        </p:txBody>
      </p:sp>
      <p:sp>
        <p:nvSpPr>
          <p:cNvPr id="112" name="Google Shape;112;p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292100" algn="l" rtl="0">
              <a:lnSpc>
                <a:spcPct val="100000"/>
              </a:lnSpc>
              <a:spcBef>
                <a:spcPts val="640"/>
              </a:spcBef>
              <a:spcAft>
                <a:spcPts val="0"/>
              </a:spcAft>
              <a:buClr>
                <a:schemeClr val="dk1"/>
              </a:buClr>
              <a:buSzPts val="2400"/>
              <a:buFont typeface="Calibri"/>
              <a:buChar char="•"/>
            </a:pPr>
            <a:r>
              <a:rPr lang="en-US" sz="2400" dirty="0">
                <a:latin typeface="Calibri"/>
                <a:ea typeface="Calibri"/>
                <a:cs typeface="Calibri"/>
                <a:sym typeface="Calibri"/>
              </a:rPr>
              <a:t>Support Vector Machine is a supervised classification method that separates data using </a:t>
            </a:r>
            <a:r>
              <a:rPr lang="en-US" sz="2400" dirty="0" err="1">
                <a:latin typeface="Calibri"/>
                <a:ea typeface="Calibri"/>
                <a:cs typeface="Calibri"/>
                <a:sym typeface="Calibri"/>
              </a:rPr>
              <a:t>Hyperplanes</a:t>
            </a:r>
            <a:r>
              <a:rPr lang="en-US" sz="2400" dirty="0">
                <a:latin typeface="Calibri"/>
                <a:ea typeface="Calibri"/>
                <a:cs typeface="Calibri"/>
                <a:sym typeface="Calibri"/>
              </a:rPr>
              <a:t>.</a:t>
            </a:r>
            <a:endParaRPr sz="2400" dirty="0">
              <a:latin typeface="Calibri"/>
              <a:ea typeface="Calibri"/>
              <a:cs typeface="Calibri"/>
              <a:sym typeface="Calibri"/>
            </a:endParaRPr>
          </a:p>
          <a:p>
            <a:pPr marL="342900" lvl="0" indent="-292100" algn="l" rtl="0">
              <a:lnSpc>
                <a:spcPct val="100000"/>
              </a:lnSpc>
              <a:spcBef>
                <a:spcPts val="640"/>
              </a:spcBef>
              <a:spcAft>
                <a:spcPts val="0"/>
              </a:spcAft>
              <a:buSzPts val="2400"/>
              <a:buFont typeface="Calibri"/>
              <a:buChar char="•"/>
            </a:pPr>
            <a:r>
              <a:rPr lang="en-US" sz="2400" dirty="0">
                <a:latin typeface="Calibri"/>
                <a:ea typeface="Calibri"/>
                <a:cs typeface="Calibri"/>
                <a:sym typeface="Calibri"/>
              </a:rPr>
              <a:t>It draws the decision boundary between data instances plotted in the multi-dimensional feature spaces.</a:t>
            </a:r>
            <a:endParaRPr sz="2400" dirty="0">
              <a:latin typeface="Calibri"/>
              <a:ea typeface="Calibri"/>
              <a:cs typeface="Calibri"/>
              <a:sym typeface="Calibri"/>
            </a:endParaRPr>
          </a:p>
          <a:p>
            <a:pPr marL="342900" lvl="0" indent="-292100" algn="l" rtl="0">
              <a:lnSpc>
                <a:spcPct val="100000"/>
              </a:lnSpc>
              <a:spcBef>
                <a:spcPts val="640"/>
              </a:spcBef>
              <a:spcAft>
                <a:spcPts val="0"/>
              </a:spcAft>
              <a:buSzPts val="2400"/>
              <a:buFont typeface="Calibri"/>
              <a:buChar char="•"/>
            </a:pPr>
            <a:r>
              <a:rPr lang="en-US" sz="2400" dirty="0" err="1">
                <a:latin typeface="Calibri"/>
                <a:ea typeface="Calibri"/>
                <a:cs typeface="Calibri"/>
                <a:sym typeface="Calibri"/>
              </a:rPr>
              <a:t>Hyperplane</a:t>
            </a:r>
            <a:r>
              <a:rPr lang="en-US" sz="2400" dirty="0">
                <a:latin typeface="Calibri"/>
                <a:ea typeface="Calibri"/>
                <a:cs typeface="Calibri"/>
                <a:sym typeface="Calibri"/>
              </a:rPr>
              <a:t> is the generalization of a plane.</a:t>
            </a:r>
            <a:endParaRPr sz="2400" dirty="0">
              <a:latin typeface="Calibri"/>
              <a:ea typeface="Calibri"/>
              <a:cs typeface="Calibri"/>
              <a:sym typeface="Calibri"/>
            </a:endParaRPr>
          </a:p>
          <a:p>
            <a:pPr marL="342900" lvl="0" indent="0" algn="l" rtl="0">
              <a:lnSpc>
                <a:spcPct val="100000"/>
              </a:lnSpc>
              <a:spcBef>
                <a:spcPts val="640"/>
              </a:spcBef>
              <a:spcAft>
                <a:spcPts val="0"/>
              </a:spcAft>
              <a:buSzPts val="1800"/>
              <a:buNone/>
            </a:pPr>
            <a:r>
              <a:rPr lang="en-US" sz="2400" dirty="0">
                <a:latin typeface="Calibri"/>
                <a:ea typeface="Calibri"/>
                <a:cs typeface="Calibri"/>
                <a:sym typeface="Calibri"/>
              </a:rPr>
              <a:t>  </a:t>
            </a:r>
            <a:r>
              <a:rPr lang="en-US" sz="2400" dirty="0" err="1">
                <a:latin typeface="Calibri"/>
                <a:ea typeface="Calibri"/>
                <a:cs typeface="Calibri"/>
                <a:sym typeface="Calibri"/>
              </a:rPr>
              <a:t>i.In</a:t>
            </a:r>
            <a:r>
              <a:rPr lang="en-US" sz="2400" dirty="0">
                <a:latin typeface="Calibri"/>
                <a:ea typeface="Calibri"/>
                <a:cs typeface="Calibri"/>
                <a:sym typeface="Calibri"/>
              </a:rPr>
              <a:t> one dimension, a </a:t>
            </a:r>
            <a:r>
              <a:rPr lang="en-US" sz="2400" dirty="0" err="1">
                <a:latin typeface="Calibri"/>
                <a:ea typeface="Calibri"/>
                <a:cs typeface="Calibri"/>
                <a:sym typeface="Calibri"/>
              </a:rPr>
              <a:t>hyperplane</a:t>
            </a:r>
            <a:r>
              <a:rPr lang="en-US" sz="2400" dirty="0">
                <a:latin typeface="Calibri"/>
                <a:ea typeface="Calibri"/>
                <a:cs typeface="Calibri"/>
                <a:sym typeface="Calibri"/>
              </a:rPr>
              <a:t> is called a point </a:t>
            </a:r>
            <a:endParaRPr sz="2400" dirty="0">
              <a:latin typeface="Calibri"/>
              <a:ea typeface="Calibri"/>
              <a:cs typeface="Calibri"/>
              <a:sym typeface="Calibri"/>
            </a:endParaRPr>
          </a:p>
          <a:p>
            <a:pPr marL="342900" lvl="0" indent="0" algn="l" rtl="0">
              <a:lnSpc>
                <a:spcPct val="100000"/>
              </a:lnSpc>
              <a:spcBef>
                <a:spcPts val="640"/>
              </a:spcBef>
              <a:spcAft>
                <a:spcPts val="0"/>
              </a:spcAft>
              <a:buSzPts val="1800"/>
              <a:buNone/>
            </a:pPr>
            <a:r>
              <a:rPr lang="en-US" sz="2400" dirty="0">
                <a:latin typeface="Calibri"/>
                <a:ea typeface="Calibri"/>
                <a:cs typeface="Calibri"/>
                <a:sym typeface="Calibri"/>
              </a:rPr>
              <a:t>  </a:t>
            </a:r>
            <a:r>
              <a:rPr lang="en-US" sz="2400" dirty="0" err="1">
                <a:latin typeface="Calibri"/>
                <a:ea typeface="Calibri"/>
                <a:cs typeface="Calibri"/>
                <a:sym typeface="Calibri"/>
              </a:rPr>
              <a:t>ii.In</a:t>
            </a:r>
            <a:r>
              <a:rPr lang="en-US" sz="2400" dirty="0">
                <a:latin typeface="Calibri"/>
                <a:ea typeface="Calibri"/>
                <a:cs typeface="Calibri"/>
                <a:sym typeface="Calibri"/>
              </a:rPr>
              <a:t> two dimensions, it is a line </a:t>
            </a:r>
            <a:endParaRPr sz="2400" dirty="0">
              <a:latin typeface="Calibri"/>
              <a:ea typeface="Calibri"/>
              <a:cs typeface="Calibri"/>
              <a:sym typeface="Calibri"/>
            </a:endParaRPr>
          </a:p>
          <a:p>
            <a:pPr marL="342900" lvl="0" indent="0" algn="l" rtl="0">
              <a:lnSpc>
                <a:spcPct val="100000"/>
              </a:lnSpc>
              <a:spcBef>
                <a:spcPts val="640"/>
              </a:spcBef>
              <a:spcAft>
                <a:spcPts val="0"/>
              </a:spcAft>
              <a:buSzPts val="1800"/>
              <a:buNone/>
            </a:pPr>
            <a:r>
              <a:rPr lang="en-US" sz="2400" dirty="0">
                <a:latin typeface="Calibri"/>
                <a:ea typeface="Calibri"/>
                <a:cs typeface="Calibri"/>
                <a:sym typeface="Calibri"/>
              </a:rPr>
              <a:t>  </a:t>
            </a:r>
            <a:r>
              <a:rPr lang="en-US" sz="2400" dirty="0" err="1">
                <a:latin typeface="Calibri"/>
                <a:ea typeface="Calibri"/>
                <a:cs typeface="Calibri"/>
                <a:sym typeface="Calibri"/>
              </a:rPr>
              <a:t>iii.In</a:t>
            </a:r>
            <a:r>
              <a:rPr lang="en-US" sz="2400" dirty="0">
                <a:latin typeface="Calibri"/>
                <a:ea typeface="Calibri"/>
                <a:cs typeface="Calibri"/>
                <a:sym typeface="Calibri"/>
              </a:rPr>
              <a:t> three dimensions, it is a plane </a:t>
            </a:r>
            <a:endParaRPr sz="2400" dirty="0">
              <a:latin typeface="Calibri"/>
              <a:ea typeface="Calibri"/>
              <a:cs typeface="Calibri"/>
              <a:sym typeface="Calibri"/>
            </a:endParaRPr>
          </a:p>
          <a:p>
            <a:pPr marL="342900" lvl="0" indent="0" algn="l" rtl="0">
              <a:lnSpc>
                <a:spcPct val="100000"/>
              </a:lnSpc>
              <a:spcBef>
                <a:spcPts val="640"/>
              </a:spcBef>
              <a:spcAft>
                <a:spcPts val="0"/>
              </a:spcAft>
              <a:buSzPts val="1800"/>
              <a:buNone/>
            </a:pPr>
            <a:r>
              <a:rPr lang="en-US" sz="2400" dirty="0">
                <a:latin typeface="Calibri"/>
                <a:ea typeface="Calibri"/>
                <a:cs typeface="Calibri"/>
                <a:sym typeface="Calibri"/>
              </a:rPr>
              <a:t>  </a:t>
            </a:r>
            <a:r>
              <a:rPr lang="en-US" sz="2400" dirty="0" err="1">
                <a:latin typeface="Calibri"/>
                <a:ea typeface="Calibri"/>
                <a:cs typeface="Calibri"/>
                <a:sym typeface="Calibri"/>
              </a:rPr>
              <a:t>iv.In</a:t>
            </a:r>
            <a:r>
              <a:rPr lang="en-US" sz="2400" dirty="0">
                <a:latin typeface="Calibri"/>
                <a:ea typeface="Calibri"/>
                <a:cs typeface="Calibri"/>
                <a:sym typeface="Calibri"/>
              </a:rPr>
              <a:t> more dimensions you can call it a </a:t>
            </a:r>
            <a:r>
              <a:rPr lang="en-US" sz="2400" dirty="0" err="1">
                <a:latin typeface="Calibri"/>
                <a:ea typeface="Calibri"/>
                <a:cs typeface="Calibri"/>
                <a:sym typeface="Calibri"/>
              </a:rPr>
              <a:t>hyperplane</a:t>
            </a:r>
            <a:endParaRPr sz="2400" dirty="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4"/>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sz="3400" b="1">
                <a:solidFill>
                  <a:srgbClr val="E06666"/>
                </a:solidFill>
                <a:latin typeface="Calibri"/>
                <a:ea typeface="Calibri"/>
                <a:cs typeface="Calibri"/>
                <a:sym typeface="Calibri"/>
              </a:rPr>
              <a:t>Applications of SVM:</a:t>
            </a:r>
            <a:endParaRPr sz="3400" b="1">
              <a:solidFill>
                <a:srgbClr val="E06666"/>
              </a:solidFill>
              <a:latin typeface="Calibri"/>
              <a:ea typeface="Calibri"/>
              <a:cs typeface="Calibri"/>
              <a:sym typeface="Calibri"/>
            </a:endParaRPr>
          </a:p>
        </p:txBody>
      </p:sp>
      <p:sp>
        <p:nvSpPr>
          <p:cNvPr id="244" name="Google Shape;244;p24"/>
          <p:cNvSpPr txBox="1">
            <a:spLocks noGrp="1"/>
          </p:cNvSpPr>
          <p:nvPr>
            <p:ph type="body" idx="1"/>
          </p:nvPr>
        </p:nvSpPr>
        <p:spPr>
          <a:xfrm>
            <a:off x="457200" y="1143000"/>
            <a:ext cx="8229600" cy="56031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700"/>
              </a:spcBef>
              <a:spcAft>
                <a:spcPts val="0"/>
              </a:spcAft>
              <a:buSzPts val="3000"/>
              <a:buFont typeface="Calibri"/>
              <a:buChar char="●"/>
            </a:pPr>
            <a:r>
              <a:rPr lang="en-US" sz="3000">
                <a:latin typeface="Calibri"/>
                <a:ea typeface="Calibri"/>
                <a:cs typeface="Calibri"/>
                <a:sym typeface="Calibri"/>
              </a:rPr>
              <a:t>SVM has been used successfully in many real-world problems</a:t>
            </a:r>
            <a:endParaRPr sz="3000">
              <a:latin typeface="Calibri"/>
              <a:ea typeface="Calibri"/>
              <a:cs typeface="Calibri"/>
              <a:sym typeface="Calibri"/>
            </a:endParaRPr>
          </a:p>
          <a:p>
            <a:pPr marL="457200" lvl="0" indent="0" algn="l" rtl="0">
              <a:lnSpc>
                <a:spcPct val="115000"/>
              </a:lnSpc>
              <a:spcBef>
                <a:spcPts val="600"/>
              </a:spcBef>
              <a:spcAft>
                <a:spcPts val="0"/>
              </a:spcAft>
              <a:buSzPts val="1800"/>
              <a:buNone/>
            </a:pPr>
            <a:r>
              <a:rPr lang="en-US" sz="3000">
                <a:latin typeface="Calibri"/>
                <a:ea typeface="Calibri"/>
                <a:cs typeface="Calibri"/>
                <a:sym typeface="Calibri"/>
              </a:rPr>
              <a:t>   - Text (and hypertext) categorization</a:t>
            </a:r>
            <a:endParaRPr sz="3000">
              <a:latin typeface="Calibri"/>
              <a:ea typeface="Calibri"/>
              <a:cs typeface="Calibri"/>
              <a:sym typeface="Calibri"/>
            </a:endParaRPr>
          </a:p>
          <a:p>
            <a:pPr marL="457200" lvl="0" indent="0" algn="l" rtl="0">
              <a:lnSpc>
                <a:spcPct val="115000"/>
              </a:lnSpc>
              <a:spcBef>
                <a:spcPts val="600"/>
              </a:spcBef>
              <a:spcAft>
                <a:spcPts val="0"/>
              </a:spcAft>
              <a:buSzPts val="1800"/>
              <a:buNone/>
            </a:pPr>
            <a:r>
              <a:rPr lang="en-US" sz="3000">
                <a:latin typeface="Calibri"/>
                <a:ea typeface="Calibri"/>
                <a:cs typeface="Calibri"/>
                <a:sym typeface="Calibri"/>
              </a:rPr>
              <a:t>   - Image classification</a:t>
            </a:r>
            <a:endParaRPr sz="3000">
              <a:latin typeface="Calibri"/>
              <a:ea typeface="Calibri"/>
              <a:cs typeface="Calibri"/>
              <a:sym typeface="Calibri"/>
            </a:endParaRPr>
          </a:p>
          <a:p>
            <a:pPr marL="457200" lvl="0" indent="0" algn="l" rtl="0">
              <a:lnSpc>
                <a:spcPct val="115000"/>
              </a:lnSpc>
              <a:spcBef>
                <a:spcPts val="600"/>
              </a:spcBef>
              <a:spcAft>
                <a:spcPts val="0"/>
              </a:spcAft>
              <a:buSzPts val="1800"/>
              <a:buNone/>
            </a:pPr>
            <a:r>
              <a:rPr lang="en-US" sz="3000">
                <a:latin typeface="Calibri"/>
                <a:ea typeface="Calibri"/>
                <a:cs typeface="Calibri"/>
                <a:sym typeface="Calibri"/>
              </a:rPr>
              <a:t>  -  Bioinformatics (Protein classification,  </a:t>
            </a:r>
            <a:endParaRPr sz="3000">
              <a:latin typeface="Calibri"/>
              <a:ea typeface="Calibri"/>
              <a:cs typeface="Calibri"/>
              <a:sym typeface="Calibri"/>
            </a:endParaRPr>
          </a:p>
          <a:p>
            <a:pPr marL="457200" lvl="0" indent="0" algn="l" rtl="0">
              <a:lnSpc>
                <a:spcPct val="115000"/>
              </a:lnSpc>
              <a:spcBef>
                <a:spcPts val="600"/>
              </a:spcBef>
              <a:spcAft>
                <a:spcPts val="0"/>
              </a:spcAft>
              <a:buSzPts val="1800"/>
              <a:buNone/>
            </a:pPr>
            <a:r>
              <a:rPr lang="en-US" sz="3000">
                <a:latin typeface="Calibri"/>
                <a:ea typeface="Calibri"/>
                <a:cs typeface="Calibri"/>
                <a:sym typeface="Calibri"/>
              </a:rPr>
              <a:t>	Cancer classification)</a:t>
            </a:r>
            <a:endParaRPr sz="3000">
              <a:latin typeface="Calibri"/>
              <a:ea typeface="Calibri"/>
              <a:cs typeface="Calibri"/>
              <a:sym typeface="Calibri"/>
            </a:endParaRPr>
          </a:p>
          <a:p>
            <a:pPr marL="457200" lvl="0" indent="0" algn="l" rtl="0">
              <a:lnSpc>
                <a:spcPct val="115000"/>
              </a:lnSpc>
              <a:spcBef>
                <a:spcPts val="600"/>
              </a:spcBef>
              <a:spcAft>
                <a:spcPts val="0"/>
              </a:spcAft>
              <a:buSzPts val="1800"/>
              <a:buNone/>
            </a:pPr>
            <a:r>
              <a:rPr lang="en-US" sz="3000">
                <a:latin typeface="Calibri"/>
                <a:ea typeface="Calibri"/>
                <a:cs typeface="Calibri"/>
                <a:sym typeface="Calibri"/>
              </a:rPr>
              <a:t>   - Handwritten character,digit recognition</a:t>
            </a:r>
            <a:endParaRPr sz="30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30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400">
              <a:latin typeface="Calibri"/>
              <a:ea typeface="Calibri"/>
              <a:cs typeface="Calibri"/>
              <a:sym typeface="Calibri"/>
            </a:endParaRPr>
          </a:p>
          <a:p>
            <a:pPr marL="0" lvl="0" indent="0" algn="l" rtl="0">
              <a:lnSpc>
                <a:spcPct val="90000"/>
              </a:lnSpc>
              <a:spcBef>
                <a:spcPts val="1000"/>
              </a:spcBef>
              <a:spcAft>
                <a:spcPts val="0"/>
              </a:spcAft>
              <a:buSzPts val="1800"/>
              <a:buNone/>
            </a:pPr>
            <a:endParaRPr sz="240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800">
              <a:latin typeface="Calibri"/>
              <a:ea typeface="Calibri"/>
              <a:cs typeface="Calibri"/>
              <a:sym typeface="Calibri"/>
            </a:endParaRPr>
          </a:p>
          <a:p>
            <a:pPr marL="0" lvl="0" indent="0" algn="l" rtl="0">
              <a:lnSpc>
                <a:spcPct val="90000"/>
              </a:lnSpc>
              <a:spcBef>
                <a:spcPts val="1000"/>
              </a:spcBef>
              <a:spcAft>
                <a:spcPts val="0"/>
              </a:spcAft>
              <a:buSzPts val="1800"/>
              <a:buNone/>
            </a:pPr>
            <a:endParaRPr sz="2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a:solidFill>
                  <a:srgbClr val="E06666"/>
                </a:solidFill>
              </a:rPr>
              <a:t>Introduction</a:t>
            </a:r>
            <a:endParaRPr>
              <a:solidFill>
                <a:srgbClr val="E06666"/>
              </a:solidFill>
            </a:endParaRPr>
          </a:p>
        </p:txBody>
      </p:sp>
      <p:sp>
        <p:nvSpPr>
          <p:cNvPr id="118" name="Google Shape;118;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292100" algn="l" rtl="0">
              <a:lnSpc>
                <a:spcPct val="100000"/>
              </a:lnSpc>
              <a:spcBef>
                <a:spcPts val="640"/>
              </a:spcBef>
              <a:spcAft>
                <a:spcPts val="0"/>
              </a:spcAft>
              <a:buSzPts val="2400"/>
              <a:buFont typeface="Calibri"/>
              <a:buChar char="•"/>
            </a:pPr>
            <a:r>
              <a:rPr lang="en-US" sz="2400" dirty="0">
                <a:latin typeface="Calibri"/>
                <a:ea typeface="Calibri"/>
                <a:cs typeface="Calibri"/>
                <a:sym typeface="Calibri"/>
              </a:rPr>
              <a:t> The objective of the support vector machine algorithm is to find a </a:t>
            </a:r>
            <a:r>
              <a:rPr lang="en-US" sz="2400" dirty="0" err="1">
                <a:latin typeface="Calibri"/>
                <a:ea typeface="Calibri"/>
                <a:cs typeface="Calibri"/>
                <a:sym typeface="Calibri"/>
              </a:rPr>
              <a:t>hyperplane</a:t>
            </a:r>
            <a:r>
              <a:rPr lang="en-US" sz="2400" dirty="0">
                <a:latin typeface="Calibri"/>
                <a:ea typeface="Calibri"/>
                <a:cs typeface="Calibri"/>
                <a:sym typeface="Calibri"/>
              </a:rPr>
              <a:t> in an N-dimensional space(N — the number of features) that distinctly classifies the data points.</a:t>
            </a:r>
            <a:endParaRPr sz="2400" dirty="0">
              <a:latin typeface="Calibri"/>
              <a:ea typeface="Calibri"/>
              <a:cs typeface="Calibri"/>
              <a:sym typeface="Calibri"/>
            </a:endParaRPr>
          </a:p>
          <a:p>
            <a:pPr marL="342900" lvl="0" indent="-292100" algn="l" rtl="0">
              <a:lnSpc>
                <a:spcPct val="100000"/>
              </a:lnSpc>
              <a:spcBef>
                <a:spcPts val="640"/>
              </a:spcBef>
              <a:spcAft>
                <a:spcPts val="0"/>
              </a:spcAft>
              <a:buSzPts val="2400"/>
              <a:buFont typeface="Calibri"/>
              <a:buChar char="•"/>
            </a:pPr>
            <a:r>
              <a:rPr lang="en-US" sz="2400" dirty="0">
                <a:latin typeface="Calibri"/>
                <a:ea typeface="Calibri"/>
                <a:cs typeface="Calibri"/>
                <a:sym typeface="Calibri"/>
              </a:rPr>
              <a:t>Let us consider an example that the data instances are linearly separable.</a:t>
            </a:r>
            <a:endParaRPr sz="2400" dirty="0">
              <a:latin typeface="Calibri"/>
              <a:ea typeface="Calibri"/>
              <a:cs typeface="Calibri"/>
              <a:sym typeface="Calibri"/>
            </a:endParaRPr>
          </a:p>
          <a:p>
            <a:pPr marL="342900" lvl="0" indent="-292100" algn="l" rtl="0">
              <a:lnSpc>
                <a:spcPct val="100000"/>
              </a:lnSpc>
              <a:spcBef>
                <a:spcPts val="640"/>
              </a:spcBef>
              <a:spcAft>
                <a:spcPts val="0"/>
              </a:spcAft>
              <a:buSzPts val="2400"/>
              <a:buFont typeface="Calibri"/>
              <a:buChar char="•"/>
            </a:pPr>
            <a:r>
              <a:rPr lang="en-US" sz="2400" dirty="0">
                <a:latin typeface="Calibri"/>
                <a:ea typeface="Calibri"/>
                <a:cs typeface="Calibri"/>
                <a:sym typeface="Calibri"/>
              </a:rPr>
              <a:t>Thus when mapped in a two-dimensional </a:t>
            </a:r>
            <a:r>
              <a:rPr lang="en-US" sz="2400" dirty="0" err="1">
                <a:latin typeface="Calibri"/>
                <a:ea typeface="Calibri"/>
                <a:cs typeface="Calibri"/>
                <a:sym typeface="Calibri"/>
              </a:rPr>
              <a:t>space,the</a:t>
            </a:r>
            <a:r>
              <a:rPr lang="en-US" sz="2400" dirty="0">
                <a:latin typeface="Calibri"/>
                <a:ea typeface="Calibri"/>
                <a:cs typeface="Calibri"/>
                <a:sym typeface="Calibri"/>
              </a:rPr>
              <a:t> data instances belonging to different classes fall in different sides of a straight line drawn in the two-dimensional space.</a:t>
            </a:r>
            <a:endParaRPr sz="2400" dirty="0">
              <a:latin typeface="Calibri"/>
              <a:ea typeface="Calibri"/>
              <a:cs typeface="Calibri"/>
              <a:sym typeface="Calibri"/>
            </a:endParaRPr>
          </a:p>
          <a:p>
            <a:pPr marL="342900" lvl="0" indent="-292100" algn="l" rtl="0">
              <a:lnSpc>
                <a:spcPct val="100000"/>
              </a:lnSpc>
              <a:spcBef>
                <a:spcPts val="640"/>
              </a:spcBef>
              <a:spcAft>
                <a:spcPts val="0"/>
              </a:spcAft>
              <a:buSzPts val="2400"/>
              <a:buFont typeface="Calibri"/>
              <a:buChar char="•"/>
            </a:pPr>
            <a:r>
              <a:rPr lang="en-US" sz="2400" dirty="0">
                <a:latin typeface="Calibri"/>
                <a:ea typeface="Calibri"/>
                <a:cs typeface="Calibri"/>
                <a:sym typeface="Calibri"/>
              </a:rPr>
              <a:t>If the same concept is extended to a multi-dimensional feature </a:t>
            </a:r>
            <a:r>
              <a:rPr lang="en-US" sz="2400" dirty="0" err="1">
                <a:latin typeface="Calibri"/>
                <a:ea typeface="Calibri"/>
                <a:cs typeface="Calibri"/>
                <a:sym typeface="Calibri"/>
              </a:rPr>
              <a:t>space,the</a:t>
            </a:r>
            <a:r>
              <a:rPr lang="en-US" sz="2400" dirty="0">
                <a:latin typeface="Calibri"/>
                <a:ea typeface="Calibri"/>
                <a:cs typeface="Calibri"/>
                <a:sym typeface="Calibri"/>
              </a:rPr>
              <a:t> straight line dividing data instances belonging to different classes transform to a </a:t>
            </a:r>
            <a:r>
              <a:rPr lang="en-US" sz="2400" dirty="0" err="1">
                <a:latin typeface="Calibri"/>
                <a:ea typeface="Calibri"/>
                <a:cs typeface="Calibri"/>
                <a:sym typeface="Calibri"/>
              </a:rPr>
              <a:t>hyperplane</a:t>
            </a:r>
            <a:r>
              <a:rPr lang="en-US" sz="2400" dirty="0">
                <a:latin typeface="Calibri"/>
                <a:ea typeface="Calibri"/>
                <a:cs typeface="Calibri"/>
                <a:sym typeface="Calibri"/>
              </a:rPr>
              <a:t>.</a:t>
            </a:r>
            <a:endParaRPr sz="2400" dirty="0">
              <a:latin typeface="Calibri"/>
              <a:ea typeface="Calibri"/>
              <a:cs typeface="Calibri"/>
              <a:sym typeface="Calibri"/>
            </a:endParaRPr>
          </a:p>
          <a:p>
            <a:pPr marL="342900" lvl="0" indent="-139700" algn="l" rtl="0">
              <a:lnSpc>
                <a:spcPct val="100000"/>
              </a:lnSpc>
              <a:spcBef>
                <a:spcPts val="640"/>
              </a:spcBef>
              <a:spcAft>
                <a:spcPts val="0"/>
              </a:spcAft>
              <a:buSzPts val="2400"/>
              <a:buFont typeface="Calibri"/>
              <a:buNone/>
            </a:pPr>
            <a:endParaRPr sz="24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a:solidFill>
                  <a:srgbClr val="E06666"/>
                </a:solidFill>
              </a:rPr>
              <a:t>Representation</a:t>
            </a:r>
            <a:endParaRPr>
              <a:solidFill>
                <a:srgbClr val="E06666"/>
              </a:solidFill>
            </a:endParaRPr>
          </a:p>
        </p:txBody>
      </p:sp>
      <p:sp>
        <p:nvSpPr>
          <p:cNvPr id="124" name="Google Shape;124;p6"/>
          <p:cNvSpPr txBox="1">
            <a:spLocks noGrp="1"/>
          </p:cNvSpPr>
          <p:nvPr>
            <p:ph type="body" idx="1"/>
          </p:nvPr>
        </p:nvSpPr>
        <p:spPr>
          <a:xfrm>
            <a:off x="457200" y="1600200"/>
            <a:ext cx="8229600" cy="38094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640"/>
              </a:spcBef>
              <a:spcAft>
                <a:spcPts val="0"/>
              </a:spcAft>
              <a:buSzPts val="1800"/>
              <a:buNone/>
            </a:pPr>
            <a:r>
              <a:rPr lang="en-US" sz="2400">
                <a:latin typeface="Calibri"/>
                <a:ea typeface="Calibri"/>
                <a:cs typeface="Calibri"/>
                <a:sym typeface="Calibri"/>
              </a:rPr>
              <a:t> </a:t>
            </a:r>
            <a:endParaRPr sz="2400">
              <a:latin typeface="Calibri"/>
              <a:ea typeface="Calibri"/>
              <a:cs typeface="Calibri"/>
              <a:sym typeface="Calibri"/>
            </a:endParaRPr>
          </a:p>
          <a:p>
            <a:pPr marL="457200" lvl="0" indent="0" algn="l" rtl="0">
              <a:lnSpc>
                <a:spcPct val="100000"/>
              </a:lnSpc>
              <a:spcBef>
                <a:spcPts val="640"/>
              </a:spcBef>
              <a:spcAft>
                <a:spcPts val="0"/>
              </a:spcAft>
              <a:buSzPts val="1800"/>
              <a:buNone/>
            </a:pPr>
            <a:endParaRPr sz="2400">
              <a:latin typeface="Calibri"/>
              <a:ea typeface="Calibri"/>
              <a:cs typeface="Calibri"/>
              <a:sym typeface="Calibri"/>
            </a:endParaRPr>
          </a:p>
          <a:p>
            <a:pPr marL="457200" lvl="0" indent="0" algn="l" rtl="0">
              <a:lnSpc>
                <a:spcPct val="100000"/>
              </a:lnSpc>
              <a:spcBef>
                <a:spcPts val="640"/>
              </a:spcBef>
              <a:spcAft>
                <a:spcPts val="0"/>
              </a:spcAft>
              <a:buSzPts val="1800"/>
              <a:buNone/>
            </a:pPr>
            <a:endParaRPr sz="2400">
              <a:latin typeface="Calibri"/>
              <a:ea typeface="Calibri"/>
              <a:cs typeface="Calibri"/>
              <a:sym typeface="Calibri"/>
            </a:endParaRPr>
          </a:p>
          <a:p>
            <a:pPr marL="457200" lvl="0" indent="0" algn="l" rtl="0">
              <a:lnSpc>
                <a:spcPct val="100000"/>
              </a:lnSpc>
              <a:spcBef>
                <a:spcPts val="640"/>
              </a:spcBef>
              <a:spcAft>
                <a:spcPts val="0"/>
              </a:spcAft>
              <a:buSzPts val="1800"/>
              <a:buNone/>
            </a:pPr>
            <a:endParaRPr sz="2400">
              <a:latin typeface="Calibri"/>
              <a:ea typeface="Calibri"/>
              <a:cs typeface="Calibri"/>
              <a:sym typeface="Calibri"/>
            </a:endParaRPr>
          </a:p>
          <a:p>
            <a:pPr marL="457200" lvl="0" indent="0" algn="l" rtl="0">
              <a:lnSpc>
                <a:spcPct val="100000"/>
              </a:lnSpc>
              <a:spcBef>
                <a:spcPts val="640"/>
              </a:spcBef>
              <a:spcAft>
                <a:spcPts val="0"/>
              </a:spcAft>
              <a:buSzPts val="1800"/>
              <a:buNone/>
            </a:pPr>
            <a:endParaRPr sz="2400">
              <a:latin typeface="Calibri"/>
              <a:ea typeface="Calibri"/>
              <a:cs typeface="Calibri"/>
              <a:sym typeface="Calibri"/>
            </a:endParaRPr>
          </a:p>
          <a:p>
            <a:pPr marL="457200" lvl="0" indent="0" algn="l" rtl="0">
              <a:lnSpc>
                <a:spcPct val="100000"/>
              </a:lnSpc>
              <a:spcBef>
                <a:spcPts val="640"/>
              </a:spcBef>
              <a:spcAft>
                <a:spcPts val="0"/>
              </a:spcAft>
              <a:buSzPts val="1800"/>
              <a:buNone/>
            </a:pPr>
            <a:endParaRPr sz="2400">
              <a:latin typeface="Calibri"/>
              <a:ea typeface="Calibri"/>
              <a:cs typeface="Calibri"/>
              <a:sym typeface="Calibri"/>
            </a:endParaRPr>
          </a:p>
          <a:p>
            <a:pPr marL="457200" lvl="0" indent="0" algn="l" rtl="0">
              <a:lnSpc>
                <a:spcPct val="100000"/>
              </a:lnSpc>
              <a:spcBef>
                <a:spcPts val="640"/>
              </a:spcBef>
              <a:spcAft>
                <a:spcPts val="0"/>
              </a:spcAft>
              <a:buSzPts val="1800"/>
              <a:buNone/>
            </a:pPr>
            <a:endParaRPr sz="2400">
              <a:latin typeface="Calibri"/>
              <a:ea typeface="Calibri"/>
              <a:cs typeface="Calibri"/>
              <a:sym typeface="Calibri"/>
            </a:endParaRPr>
          </a:p>
          <a:p>
            <a:pPr marL="457200" lvl="0" indent="0" algn="l" rtl="0">
              <a:lnSpc>
                <a:spcPct val="100000"/>
              </a:lnSpc>
              <a:spcBef>
                <a:spcPts val="640"/>
              </a:spcBef>
              <a:spcAft>
                <a:spcPts val="0"/>
              </a:spcAft>
              <a:buSzPts val="1800"/>
              <a:buNone/>
            </a:pPr>
            <a:endParaRPr sz="2400">
              <a:latin typeface="Calibri"/>
              <a:ea typeface="Calibri"/>
              <a:cs typeface="Calibri"/>
              <a:sym typeface="Calibri"/>
            </a:endParaRPr>
          </a:p>
          <a:p>
            <a:pPr marL="457200" lvl="0" indent="0" algn="l" rtl="0">
              <a:lnSpc>
                <a:spcPct val="100000"/>
              </a:lnSpc>
              <a:spcBef>
                <a:spcPts val="640"/>
              </a:spcBef>
              <a:spcAft>
                <a:spcPts val="0"/>
              </a:spcAft>
              <a:buSzPts val="1800"/>
              <a:buNone/>
            </a:pPr>
            <a:endParaRPr sz="2400">
              <a:latin typeface="Calibri"/>
              <a:ea typeface="Calibri"/>
              <a:cs typeface="Calibri"/>
              <a:sym typeface="Calibri"/>
            </a:endParaRPr>
          </a:p>
          <a:p>
            <a:pPr marL="0" lvl="0" indent="0" algn="l" rtl="0">
              <a:lnSpc>
                <a:spcPct val="100000"/>
              </a:lnSpc>
              <a:spcBef>
                <a:spcPts val="640"/>
              </a:spcBef>
              <a:spcAft>
                <a:spcPts val="0"/>
              </a:spcAft>
              <a:buSzPts val="1800"/>
              <a:buNone/>
            </a:pPr>
            <a:r>
              <a:rPr lang="en-US" sz="2100" b="1">
                <a:latin typeface="Calibri"/>
                <a:ea typeface="Calibri"/>
                <a:cs typeface="Calibri"/>
                <a:sym typeface="Calibri"/>
              </a:rPr>
              <a:t>Two-dimensional feature space    	    Multi-dimensional feature space</a:t>
            </a:r>
            <a:r>
              <a:rPr lang="en-US" sz="2400">
                <a:latin typeface="Calibri"/>
                <a:ea typeface="Calibri"/>
                <a:cs typeface="Calibri"/>
                <a:sym typeface="Calibri"/>
              </a:rPr>
              <a:t>		  </a:t>
            </a:r>
            <a:endParaRPr sz="2400">
              <a:latin typeface="Calibri"/>
              <a:ea typeface="Calibri"/>
              <a:cs typeface="Calibri"/>
              <a:sym typeface="Calibri"/>
            </a:endParaRPr>
          </a:p>
        </p:txBody>
      </p:sp>
      <p:pic>
        <p:nvPicPr>
          <p:cNvPr id="125" name="Google Shape;125;p6"/>
          <p:cNvPicPr preferRelativeResize="0"/>
          <p:nvPr/>
        </p:nvPicPr>
        <p:blipFill rotWithShape="1">
          <a:blip r:embed="rId3">
            <a:alphaModFix/>
          </a:blip>
          <a:srcRect/>
          <a:stretch/>
        </p:blipFill>
        <p:spPr>
          <a:xfrm>
            <a:off x="614875" y="1727600"/>
            <a:ext cx="7429749" cy="3577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a:solidFill>
                  <a:srgbClr val="E06666"/>
                </a:solidFill>
              </a:rPr>
              <a:t>Classification using SVM</a:t>
            </a:r>
            <a:endParaRPr>
              <a:solidFill>
                <a:srgbClr val="E06666"/>
              </a:solidFill>
            </a:endParaRPr>
          </a:p>
        </p:txBody>
      </p:sp>
      <p:sp>
        <p:nvSpPr>
          <p:cNvPr id="142" name="Google Shape;142;p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292100" algn="l" rtl="0">
              <a:lnSpc>
                <a:spcPct val="100000"/>
              </a:lnSpc>
              <a:spcBef>
                <a:spcPts val="640"/>
              </a:spcBef>
              <a:spcAft>
                <a:spcPts val="0"/>
              </a:spcAft>
              <a:buSzPts val="2400"/>
              <a:buFont typeface="Calibri"/>
              <a:buChar char="•"/>
            </a:pPr>
            <a:r>
              <a:rPr lang="en-US" sz="2400" dirty="0">
                <a:latin typeface="Calibri"/>
                <a:ea typeface="Calibri"/>
                <a:cs typeface="Calibri"/>
                <a:sym typeface="Calibri"/>
              </a:rPr>
              <a:t> Goal of the SVM analysis find a </a:t>
            </a:r>
            <a:r>
              <a:rPr lang="en-US" sz="2400" dirty="0" err="1">
                <a:latin typeface="Calibri"/>
                <a:ea typeface="Calibri"/>
                <a:cs typeface="Calibri"/>
                <a:sym typeface="Calibri"/>
              </a:rPr>
              <a:t>plane,or</a:t>
            </a:r>
            <a:r>
              <a:rPr lang="en-US" sz="2400" dirty="0">
                <a:latin typeface="Calibri"/>
                <a:ea typeface="Calibri"/>
                <a:cs typeface="Calibri"/>
                <a:sym typeface="Calibri"/>
              </a:rPr>
              <a:t> rather a </a:t>
            </a:r>
            <a:r>
              <a:rPr lang="en-US" sz="2400" dirty="0" err="1">
                <a:latin typeface="Calibri"/>
                <a:ea typeface="Calibri"/>
                <a:cs typeface="Calibri"/>
                <a:sym typeface="Calibri"/>
              </a:rPr>
              <a:t>hyperplane,which</a:t>
            </a:r>
            <a:r>
              <a:rPr lang="en-US" sz="2400" dirty="0">
                <a:latin typeface="Calibri"/>
                <a:ea typeface="Calibri"/>
                <a:cs typeface="Calibri"/>
                <a:sym typeface="Calibri"/>
              </a:rPr>
              <a:t> separates the instances on the basis of their classes.</a:t>
            </a:r>
            <a:endParaRPr sz="2400" dirty="0">
              <a:latin typeface="Calibri"/>
              <a:ea typeface="Calibri"/>
              <a:cs typeface="Calibri"/>
              <a:sym typeface="Calibri"/>
            </a:endParaRPr>
          </a:p>
          <a:p>
            <a:pPr marL="342900" lvl="0" indent="-292100" algn="l" rtl="0">
              <a:lnSpc>
                <a:spcPct val="100000"/>
              </a:lnSpc>
              <a:spcBef>
                <a:spcPts val="640"/>
              </a:spcBef>
              <a:spcAft>
                <a:spcPts val="0"/>
              </a:spcAft>
              <a:buSzPts val="2400"/>
              <a:buFont typeface="Calibri"/>
              <a:buChar char="•"/>
            </a:pPr>
            <a:r>
              <a:rPr lang="en-US" sz="2400" dirty="0">
                <a:latin typeface="Calibri"/>
                <a:ea typeface="Calibri"/>
                <a:cs typeface="Calibri"/>
                <a:sym typeface="Calibri"/>
              </a:rPr>
              <a:t>New instances are mapped to same space and predicted to belong to a class on which side of gap the new instance will fall on.</a:t>
            </a:r>
            <a:endParaRPr sz="2400" dirty="0">
              <a:latin typeface="Calibri"/>
              <a:ea typeface="Calibri"/>
              <a:cs typeface="Calibri"/>
              <a:sym typeface="Calibri"/>
            </a:endParaRPr>
          </a:p>
          <a:p>
            <a:pPr marL="342900" lvl="0" indent="-292100" algn="l" rtl="0">
              <a:lnSpc>
                <a:spcPct val="100000"/>
              </a:lnSpc>
              <a:spcBef>
                <a:spcPts val="640"/>
              </a:spcBef>
              <a:spcAft>
                <a:spcPts val="0"/>
              </a:spcAft>
              <a:buSzPts val="2400"/>
              <a:buFont typeface="Calibri"/>
              <a:buChar char="•"/>
            </a:pPr>
            <a:r>
              <a:rPr lang="en-US" sz="2400" dirty="0">
                <a:latin typeface="Calibri"/>
                <a:ea typeface="Calibri"/>
                <a:cs typeface="Calibri"/>
                <a:sym typeface="Calibri"/>
              </a:rPr>
              <a:t>To separate the two classes of data points, there are many possible </a:t>
            </a:r>
            <a:r>
              <a:rPr lang="en-US" sz="2400" dirty="0" err="1">
                <a:latin typeface="Calibri"/>
                <a:ea typeface="Calibri"/>
                <a:cs typeface="Calibri"/>
                <a:sym typeface="Calibri"/>
              </a:rPr>
              <a:t>hyperplanes</a:t>
            </a:r>
            <a:r>
              <a:rPr lang="en-US" sz="2400" dirty="0">
                <a:latin typeface="Calibri"/>
                <a:ea typeface="Calibri"/>
                <a:cs typeface="Calibri"/>
                <a:sym typeface="Calibri"/>
              </a:rPr>
              <a:t> that could be chosen. Our objective is to find a plane that has the maximum margin, </a:t>
            </a:r>
            <a:r>
              <a:rPr lang="en-US" sz="2400" dirty="0" err="1">
                <a:latin typeface="Calibri"/>
                <a:ea typeface="Calibri"/>
                <a:cs typeface="Calibri"/>
                <a:sym typeface="Calibri"/>
              </a:rPr>
              <a:t>i.e</a:t>
            </a:r>
            <a:r>
              <a:rPr lang="en-US" sz="2400" dirty="0">
                <a:latin typeface="Calibri"/>
                <a:ea typeface="Calibri"/>
                <a:cs typeface="Calibri"/>
                <a:sym typeface="Calibri"/>
              </a:rPr>
              <a:t> the maximum distance between data points of both classes.</a:t>
            </a:r>
            <a:endParaRPr sz="2400"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a:solidFill>
                  <a:srgbClr val="E06666"/>
                </a:solidFill>
              </a:rPr>
              <a:t>Classification using SVM</a:t>
            </a:r>
            <a:endParaRPr>
              <a:solidFill>
                <a:srgbClr val="E06666"/>
              </a:solidFill>
            </a:endParaRPr>
          </a:p>
        </p:txBody>
      </p:sp>
      <p:sp>
        <p:nvSpPr>
          <p:cNvPr id="148" name="Google Shape;148;p1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640"/>
              </a:spcBef>
              <a:spcAft>
                <a:spcPts val="0"/>
              </a:spcAft>
              <a:buSzPts val="1800"/>
              <a:buNone/>
            </a:pPr>
            <a:endParaRPr sz="2400">
              <a:latin typeface="Calibri"/>
              <a:ea typeface="Calibri"/>
              <a:cs typeface="Calibri"/>
              <a:sym typeface="Calibri"/>
            </a:endParaRPr>
          </a:p>
        </p:txBody>
      </p:sp>
      <p:pic>
        <p:nvPicPr>
          <p:cNvPr id="149" name="Google Shape;149;p10"/>
          <p:cNvPicPr preferRelativeResize="0"/>
          <p:nvPr/>
        </p:nvPicPr>
        <p:blipFill rotWithShape="1">
          <a:blip r:embed="rId3">
            <a:alphaModFix/>
          </a:blip>
          <a:srcRect/>
          <a:stretch/>
        </p:blipFill>
        <p:spPr>
          <a:xfrm>
            <a:off x="797850" y="1600200"/>
            <a:ext cx="7752825" cy="4106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a:solidFill>
                  <a:srgbClr val="E06666"/>
                </a:solidFill>
              </a:rPr>
              <a:t>Support Vectors</a:t>
            </a:r>
            <a:endParaRPr>
              <a:solidFill>
                <a:srgbClr val="E06666"/>
              </a:solidFill>
            </a:endParaRPr>
          </a:p>
        </p:txBody>
      </p:sp>
      <p:sp>
        <p:nvSpPr>
          <p:cNvPr id="155" name="Google Shape;155;p1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292100" algn="l" rtl="0">
              <a:lnSpc>
                <a:spcPct val="100000"/>
              </a:lnSpc>
              <a:spcBef>
                <a:spcPts val="640"/>
              </a:spcBef>
              <a:spcAft>
                <a:spcPts val="0"/>
              </a:spcAft>
              <a:buSzPts val="2400"/>
              <a:buFont typeface="Calibri"/>
              <a:buChar char="•"/>
            </a:pPr>
            <a:r>
              <a:rPr lang="en-US" sz="2400">
                <a:latin typeface="Calibri"/>
                <a:ea typeface="Calibri"/>
                <a:cs typeface="Calibri"/>
                <a:sym typeface="Calibri"/>
              </a:rPr>
              <a:t>Support vectors are the data points(representing classes) that are closer to the hyperplane and influence the position and orientation of the hyperplane.  </a:t>
            </a:r>
            <a:endParaRPr sz="2400">
              <a:latin typeface="Calibri"/>
              <a:ea typeface="Calibri"/>
              <a:cs typeface="Calibri"/>
              <a:sym typeface="Calibri"/>
            </a:endParaRPr>
          </a:p>
          <a:p>
            <a:pPr marL="342900" lvl="0" indent="-292100" algn="l" rtl="0">
              <a:lnSpc>
                <a:spcPct val="100000"/>
              </a:lnSpc>
              <a:spcBef>
                <a:spcPts val="640"/>
              </a:spcBef>
              <a:spcAft>
                <a:spcPts val="0"/>
              </a:spcAft>
              <a:buSzPts val="2400"/>
              <a:buFont typeface="Calibri"/>
              <a:buChar char="•"/>
            </a:pPr>
            <a:r>
              <a:rPr lang="en-US" sz="2400">
                <a:latin typeface="Calibri"/>
                <a:ea typeface="Calibri"/>
                <a:cs typeface="Calibri"/>
                <a:sym typeface="Calibri"/>
              </a:rPr>
              <a:t>Using these support vectors, we maximize the margin of the classifier. Deleting the support vectors will change the position of the hyperplane. These are the points that help us build our SVM. </a:t>
            </a:r>
            <a:endParaRPr sz="2400">
              <a:latin typeface="Calibri"/>
              <a:ea typeface="Calibri"/>
              <a:cs typeface="Calibri"/>
              <a:sym typeface="Calibri"/>
            </a:endParaRPr>
          </a:p>
          <a:p>
            <a:pPr marL="342900" lvl="0" indent="-292100" algn="l" rtl="0">
              <a:lnSpc>
                <a:spcPct val="100000"/>
              </a:lnSpc>
              <a:spcBef>
                <a:spcPts val="640"/>
              </a:spcBef>
              <a:spcAft>
                <a:spcPts val="0"/>
              </a:spcAft>
              <a:buSzPts val="2400"/>
              <a:buFont typeface="Calibri"/>
              <a:buChar char="•"/>
            </a:pPr>
            <a:r>
              <a:rPr lang="en-US" sz="2400">
                <a:latin typeface="Calibri"/>
                <a:ea typeface="Calibri"/>
                <a:cs typeface="Calibri"/>
                <a:sym typeface="Calibri"/>
              </a:rPr>
              <a:t>There maybe many possible hyperplanes,the main challenge with the SVM model is to find the optimal hyperplane.</a:t>
            </a:r>
            <a:endParaRPr sz="2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a:solidFill>
                  <a:srgbClr val="E06666"/>
                </a:solidFill>
              </a:rPr>
              <a:t>Support Vectors</a:t>
            </a:r>
            <a:endParaRPr>
              <a:solidFill>
                <a:srgbClr val="E06666"/>
              </a:solidFill>
            </a:endParaRPr>
          </a:p>
        </p:txBody>
      </p:sp>
      <p:sp>
        <p:nvSpPr>
          <p:cNvPr id="161" name="Google Shape;161;p1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640"/>
              </a:spcBef>
              <a:spcAft>
                <a:spcPts val="0"/>
              </a:spcAft>
              <a:buSzPts val="1800"/>
              <a:buNone/>
            </a:pPr>
            <a:endParaRPr sz="2400">
              <a:latin typeface="Calibri"/>
              <a:ea typeface="Calibri"/>
              <a:cs typeface="Calibri"/>
              <a:sym typeface="Calibri"/>
            </a:endParaRPr>
          </a:p>
        </p:txBody>
      </p:sp>
      <p:pic>
        <p:nvPicPr>
          <p:cNvPr id="162" name="Google Shape;162;p12"/>
          <p:cNvPicPr preferRelativeResize="0"/>
          <p:nvPr/>
        </p:nvPicPr>
        <p:blipFill rotWithShape="1">
          <a:blip r:embed="rId3">
            <a:alphaModFix/>
          </a:blip>
          <a:srcRect/>
          <a:stretch/>
        </p:blipFill>
        <p:spPr>
          <a:xfrm>
            <a:off x="907425" y="1762500"/>
            <a:ext cx="7486199" cy="424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400"/>
              <a:buFont typeface="Arial"/>
              <a:buNone/>
            </a:pPr>
            <a:r>
              <a:rPr lang="en-US" sz="3800">
                <a:solidFill>
                  <a:srgbClr val="E06666"/>
                </a:solidFill>
              </a:rPr>
              <a:t>How do we find right hyperplane</a:t>
            </a:r>
            <a:endParaRPr sz="3800">
              <a:solidFill>
                <a:srgbClr val="E06666"/>
              </a:solidFill>
            </a:endParaRPr>
          </a:p>
        </p:txBody>
      </p:sp>
      <p:sp>
        <p:nvSpPr>
          <p:cNvPr id="168" name="Google Shape;168;p13"/>
          <p:cNvSpPr txBox="1">
            <a:spLocks noGrp="1"/>
          </p:cNvSpPr>
          <p:nvPr>
            <p:ph type="body" idx="1"/>
          </p:nvPr>
        </p:nvSpPr>
        <p:spPr>
          <a:xfrm>
            <a:off x="457200" y="1600200"/>
            <a:ext cx="8229600" cy="5023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100"/>
              <a:buFont typeface="Arial"/>
              <a:buNone/>
            </a:pPr>
            <a:r>
              <a:rPr lang="en-US" sz="2800"/>
              <a:t>•</a:t>
            </a:r>
            <a:r>
              <a:rPr lang="en-US" sz="2400">
                <a:latin typeface="Calibri"/>
                <a:ea typeface="Calibri"/>
                <a:cs typeface="Calibri"/>
                <a:sym typeface="Calibri"/>
              </a:rPr>
              <a:t>How do we best segregate the two classes within the data?</a:t>
            </a:r>
            <a:endParaRPr sz="2400">
              <a:latin typeface="Calibri"/>
              <a:ea typeface="Calibri"/>
              <a:cs typeface="Calibri"/>
              <a:sym typeface="Calibri"/>
            </a:endParaRPr>
          </a:p>
          <a:p>
            <a:pPr marL="0" lvl="0" indent="0" algn="l" rtl="0">
              <a:lnSpc>
                <a:spcPct val="90000"/>
              </a:lnSpc>
              <a:spcBef>
                <a:spcPts val="1000"/>
              </a:spcBef>
              <a:spcAft>
                <a:spcPts val="0"/>
              </a:spcAft>
              <a:buSzPts val="1800"/>
              <a:buNone/>
            </a:pPr>
            <a:r>
              <a:rPr lang="en-US" sz="2400">
                <a:latin typeface="Calibri"/>
                <a:ea typeface="Calibri"/>
                <a:cs typeface="Calibri"/>
                <a:sym typeface="Calibri"/>
              </a:rPr>
              <a:t>•The distance between the hyperplane and the nearest data point from either set is known as the </a:t>
            </a:r>
            <a:r>
              <a:rPr lang="en-US" sz="2400" b="1">
                <a:solidFill>
                  <a:srgbClr val="0070C0"/>
                </a:solidFill>
                <a:latin typeface="Calibri"/>
                <a:ea typeface="Calibri"/>
                <a:cs typeface="Calibri"/>
                <a:sym typeface="Calibri"/>
              </a:rPr>
              <a:t>margin</a:t>
            </a:r>
            <a:r>
              <a:rPr lang="en-US" sz="2400">
                <a:latin typeface="Calibri"/>
                <a:ea typeface="Calibri"/>
                <a:cs typeface="Calibri"/>
                <a:sym typeface="Calibri"/>
              </a:rPr>
              <a:t>. The goal is to choose a hyperplane with the greatest possible margin between the hyperplane and any point within the training set, giving a greater chance of new data being classified correctly. </a:t>
            </a:r>
            <a:r>
              <a:rPr lang="en-US" sz="2400" b="1">
                <a:latin typeface="Calibri"/>
                <a:ea typeface="Calibri"/>
                <a:cs typeface="Calibri"/>
                <a:sym typeface="Calibri"/>
              </a:rPr>
              <a:t>There will never be any data point inside the margin.</a:t>
            </a:r>
            <a:endParaRPr sz="2400" b="1">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endParaRPr sz="2400" b="1">
              <a:latin typeface="Calibri"/>
              <a:ea typeface="Calibri"/>
              <a:cs typeface="Calibri"/>
              <a:sym typeface="Calibri"/>
            </a:endParaRPr>
          </a:p>
          <a:p>
            <a:pPr marL="457200" lvl="0" indent="0" algn="l" rtl="0">
              <a:lnSpc>
                <a:spcPct val="100000"/>
              </a:lnSpc>
              <a:spcBef>
                <a:spcPts val="640"/>
              </a:spcBef>
              <a:spcAft>
                <a:spcPts val="0"/>
              </a:spcAft>
              <a:buSzPts val="1800"/>
              <a:buNone/>
            </a:pPr>
            <a:endParaRPr sz="2400">
              <a:latin typeface="Calibri"/>
              <a:ea typeface="Calibri"/>
              <a:cs typeface="Calibri"/>
              <a:sym typeface="Calibri"/>
            </a:endParaRPr>
          </a:p>
        </p:txBody>
      </p:sp>
      <p:pic>
        <p:nvPicPr>
          <p:cNvPr id="169" name="Google Shape;169;p13"/>
          <p:cNvPicPr preferRelativeResize="0"/>
          <p:nvPr/>
        </p:nvPicPr>
        <p:blipFill rotWithShape="1">
          <a:blip r:embed="rId3">
            <a:alphaModFix/>
          </a:blip>
          <a:srcRect/>
          <a:stretch/>
        </p:blipFill>
        <p:spPr>
          <a:xfrm>
            <a:off x="2760575" y="4608613"/>
            <a:ext cx="3867150" cy="1933575"/>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1193</Words>
  <Application>Microsoft Office PowerPoint</Application>
  <PresentationFormat>On-screen Show (4:3)</PresentationFormat>
  <Paragraphs>105</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Garamond</vt:lpstr>
      <vt:lpstr>Calibri</vt:lpstr>
      <vt:lpstr>Default Design</vt:lpstr>
      <vt:lpstr>     Support Vector Machine </vt:lpstr>
      <vt:lpstr>Introduction</vt:lpstr>
      <vt:lpstr>Introduction</vt:lpstr>
      <vt:lpstr>Representation</vt:lpstr>
      <vt:lpstr>Classification using SVM</vt:lpstr>
      <vt:lpstr>Classification using SVM</vt:lpstr>
      <vt:lpstr>Support Vectors</vt:lpstr>
      <vt:lpstr>Support Vectors</vt:lpstr>
      <vt:lpstr>How do we find right hyperplane</vt:lpstr>
      <vt:lpstr>But what happens when there is no clear hyperplane?</vt:lpstr>
      <vt:lpstr>But what happens when there is no no clear hyperplane?</vt:lpstr>
      <vt:lpstr>Identify the the right hyperplane (Scenario-1):</vt:lpstr>
      <vt:lpstr>Identify the the right hyperplane (Scenario-2):</vt:lpstr>
      <vt:lpstr>Scenario-2:</vt:lpstr>
      <vt:lpstr>Identify the the right hyperplane (Scenario-3):</vt:lpstr>
      <vt:lpstr>Can we classify two classes (Scenario-4):</vt:lpstr>
      <vt:lpstr>Kernel trick:</vt:lpstr>
      <vt:lpstr>Support Vector Classifiers:</vt:lpstr>
      <vt:lpstr>Strengths of SVM:</vt:lpstr>
      <vt:lpstr>Applications of SVM: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Support Vector Machine </dc:title>
  <cp:lastModifiedBy>Windows User</cp:lastModifiedBy>
  <cp:revision>1</cp:revision>
  <dcterms:modified xsi:type="dcterms:W3CDTF">2021-03-18T17:07:16Z</dcterms:modified>
</cp:coreProperties>
</file>