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224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77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01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5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BE47-DEAC-4DA3-B5DE-0922322ED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Jarbas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7150B-F761-4E96-8CFD-86AC0161A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Controle de Finanças Pessoais</a:t>
            </a:r>
          </a:p>
        </p:txBody>
      </p:sp>
    </p:spTree>
    <p:extLst>
      <p:ext uri="{BB962C8B-B14F-4D97-AF65-F5344CB8AC3E}">
        <p14:creationId xmlns:p14="http://schemas.microsoft.com/office/powerpoint/2010/main" val="13510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B1558C-E1BC-4EAD-82AB-0FC9BEE7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85" y="2404534"/>
            <a:ext cx="8048318" cy="1646302"/>
          </a:xfrm>
        </p:spPr>
        <p:txBody>
          <a:bodyPr/>
          <a:lstStyle/>
          <a:p>
            <a:r>
              <a:rPr lang="pt-BR" dirty="0"/>
              <a:t>Demonstração do sistema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FBA7FC-F09E-4D08-B817-5782BB1D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o avanço da tecnologia, se tornou mais fácil desenvolver soluções para problemas do cotidiano. Neste trabalho utilizamos de nosso conhecimento em conjunto com tal avanço para proporcionar uma maneira fácil e prática de controlar sua vida financeira.</a:t>
            </a:r>
          </a:p>
        </p:txBody>
      </p:sp>
    </p:spTree>
    <p:extLst>
      <p:ext uri="{BB962C8B-B14F-4D97-AF65-F5344CB8AC3E}">
        <p14:creationId xmlns:p14="http://schemas.microsoft.com/office/powerpoint/2010/main" val="18642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08FBCE-8FD9-4F70-AEF4-BD830DD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07BCE0-4766-400E-A6BA-7B75C173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Caio Larroza de Oliveira</a:t>
            </a:r>
          </a:p>
          <a:p>
            <a:r>
              <a:rPr lang="pt-BR" sz="2800" dirty="0"/>
              <a:t>Giovanni </a:t>
            </a:r>
            <a:r>
              <a:rPr lang="pt-BR" sz="2800" dirty="0" err="1"/>
              <a:t>Armane</a:t>
            </a:r>
            <a:endParaRPr lang="pt-BR" sz="2800" dirty="0"/>
          </a:p>
          <a:p>
            <a:r>
              <a:rPr lang="pt-BR" sz="2800" dirty="0"/>
              <a:t>Matheus dos Santos</a:t>
            </a:r>
          </a:p>
          <a:p>
            <a:r>
              <a:rPr lang="pt-BR" sz="2800" dirty="0"/>
              <a:t>Leonardo Costa</a:t>
            </a:r>
          </a:p>
        </p:txBody>
      </p:sp>
    </p:spTree>
    <p:extLst>
      <p:ext uri="{BB962C8B-B14F-4D97-AF65-F5344CB8AC3E}">
        <p14:creationId xmlns:p14="http://schemas.microsoft.com/office/powerpoint/2010/main" val="27817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90439"/>
            <a:ext cx="8596668" cy="3750923"/>
          </a:xfrm>
        </p:spPr>
        <p:txBody>
          <a:bodyPr>
            <a:normAutofit/>
          </a:bodyPr>
          <a:lstStyle/>
          <a:p>
            <a:r>
              <a:rPr lang="pt-BR" sz="2800" dirty="0"/>
              <a:t>Prof. Humberto Luiz de Toledo</a:t>
            </a:r>
          </a:p>
          <a:p>
            <a:r>
              <a:rPr lang="pt-BR" sz="2800" dirty="0"/>
              <a:t>Prof. </a:t>
            </a:r>
            <a:r>
              <a:rPr lang="pt-BR" sz="2800" dirty="0" err="1"/>
              <a:t>Msc</a:t>
            </a:r>
            <a:r>
              <a:rPr lang="pt-BR" sz="2800" dirty="0"/>
              <a:t>. Sônia Cristina Menoce</a:t>
            </a:r>
          </a:p>
        </p:txBody>
      </p:sp>
    </p:spTree>
    <p:extLst>
      <p:ext uri="{BB962C8B-B14F-4D97-AF65-F5344CB8AC3E}">
        <p14:creationId xmlns:p14="http://schemas.microsoft.com/office/powerpoint/2010/main" val="41142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4475-F152-40C8-AB18-4F1A6DA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2B50E-492F-4B31-BB91-1D22FACE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Desenvolver uma ferramenta para controle financeiro do usuário:</a:t>
            </a:r>
          </a:p>
          <a:p>
            <a:r>
              <a:rPr lang="pt-BR" sz="2800" dirty="0"/>
              <a:t>Controle de gastos e movimentações</a:t>
            </a:r>
          </a:p>
          <a:p>
            <a:r>
              <a:rPr lang="pt-BR" sz="2800" dirty="0"/>
              <a:t>Poupar (para eventualidades e compras de bens)</a:t>
            </a:r>
          </a:p>
          <a:p>
            <a:r>
              <a:rPr lang="pt-BR" sz="2800" dirty="0"/>
              <a:t>Acompanhar investimentos</a:t>
            </a:r>
          </a:p>
          <a:p>
            <a:r>
              <a:rPr lang="pt-BR" sz="2800" dirty="0"/>
              <a:t>Movimentações (receita e despesa)</a:t>
            </a:r>
          </a:p>
        </p:txBody>
      </p:sp>
    </p:spTree>
    <p:extLst>
      <p:ext uri="{BB962C8B-B14F-4D97-AF65-F5344CB8AC3E}">
        <p14:creationId xmlns:p14="http://schemas.microsoft.com/office/powerpoint/2010/main" val="1094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B3035-B0AD-4F35-A2A4-2560251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26145-BF4D-46C3-A30D-85445713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Praticidade no aplicativo</a:t>
            </a:r>
          </a:p>
          <a:p>
            <a:r>
              <a:rPr lang="pt-BR" sz="2800" dirty="0"/>
              <a:t>Acessibilidade</a:t>
            </a:r>
          </a:p>
          <a:p>
            <a:r>
              <a:rPr lang="pt-BR" sz="2800" dirty="0"/>
              <a:t>Confiabilidade </a:t>
            </a:r>
          </a:p>
          <a:p>
            <a:r>
              <a:rPr lang="pt-BR" sz="2800" dirty="0"/>
              <a:t>Superar as deficiências encontradas em aplicativos semelhantes</a:t>
            </a:r>
          </a:p>
          <a:p>
            <a:r>
              <a:rPr lang="pt-BR" sz="2800" dirty="0"/>
              <a:t> Apresentar uma ferramenta que estaria disponível em qualquer plataforma com suporte a tecnologias web.</a:t>
            </a:r>
          </a:p>
        </p:txBody>
      </p:sp>
    </p:spTree>
    <p:extLst>
      <p:ext uri="{BB962C8B-B14F-4D97-AF65-F5344CB8AC3E}">
        <p14:creationId xmlns:p14="http://schemas.microsoft.com/office/powerpoint/2010/main" val="81368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3309-C189-45D9-B077-42730D7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3BA7-1AAA-4A47-BB98-A1BD4BA5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pessoas têm dificuldade em controlar seus gastos, portanto propomos um sistema que será capaz não só de ajudar a controlar gastos já feitos, mas também estimar o desenvolvimento de investimentos com o tempo.</a:t>
            </a:r>
          </a:p>
        </p:txBody>
      </p:sp>
    </p:spTree>
    <p:extLst>
      <p:ext uri="{BB962C8B-B14F-4D97-AF65-F5344CB8AC3E}">
        <p14:creationId xmlns:p14="http://schemas.microsoft.com/office/powerpoint/2010/main" val="29300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9FE9-D132-4CC1-AE79-E52DCA2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3E27-DEFE-458D-95D3-E26C4079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Desenvolvido em modelo cliente-servidor com banco de dados </a:t>
            </a:r>
            <a:r>
              <a:rPr lang="pt-BR" sz="2800" dirty="0" err="1"/>
              <a:t>PostgreSQL</a:t>
            </a:r>
            <a:r>
              <a:rPr lang="pt-BR" sz="2800" dirty="0"/>
              <a:t>, sendo o cliente desenvolvido com tecnologias web e o servidor desenvolvido com ambiente .NET.</a:t>
            </a:r>
          </a:p>
          <a:p>
            <a:r>
              <a:rPr lang="pt-BR" sz="2800" dirty="0"/>
              <a:t>A partir de reuniões com nossos orientadores foram levantados os requisitos do sistema.</a:t>
            </a:r>
          </a:p>
          <a:p>
            <a:r>
              <a:rPr lang="pt-BR" sz="2800" dirty="0"/>
              <a:t>Foi feita uma pesquisa com o objetivo de levantar dados para melhor dirigir o desenvolvimento do aplicativo e conhecer melhor o público em potencial do aplicativo.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39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Ferramenta utilizada: Google </a:t>
            </a:r>
            <a:r>
              <a:rPr lang="pt-BR" sz="2800" dirty="0" err="1"/>
              <a:t>Forms</a:t>
            </a:r>
            <a:endParaRPr lang="pt-BR" sz="2800" dirty="0"/>
          </a:p>
          <a:p>
            <a:r>
              <a:rPr lang="pt-BR" sz="2800"/>
              <a:t>Dados levantados:</a:t>
            </a:r>
            <a:endParaRPr lang="pt-BR" sz="2800" dirty="0"/>
          </a:p>
          <a:p>
            <a:pPr lvl="1"/>
            <a:r>
              <a:rPr lang="pt-BR" sz="2800" dirty="0"/>
              <a:t>Tipo de renda;</a:t>
            </a:r>
          </a:p>
          <a:p>
            <a:pPr lvl="1"/>
            <a:r>
              <a:rPr lang="pt-BR" sz="2800" dirty="0"/>
              <a:t>Categorias dos gastos;</a:t>
            </a:r>
          </a:p>
          <a:p>
            <a:pPr lvl="1"/>
            <a:r>
              <a:rPr lang="pt-BR" sz="2800" dirty="0"/>
              <a:t>Se possuem investimentos;</a:t>
            </a:r>
          </a:p>
          <a:p>
            <a:pPr lvl="1"/>
            <a:r>
              <a:rPr lang="pt-BR" sz="2800" dirty="0"/>
              <a:t>Profissão;</a:t>
            </a:r>
          </a:p>
          <a:p>
            <a:pPr lvl="1"/>
            <a:r>
              <a:rPr lang="pt-BR" sz="2800" dirty="0"/>
              <a:t>Escolaridade;</a:t>
            </a:r>
          </a:p>
          <a:p>
            <a:pPr lvl="1"/>
            <a:r>
              <a:rPr lang="pt-BR" sz="2800" dirty="0"/>
              <a:t>Entre outros;</a:t>
            </a:r>
          </a:p>
        </p:txBody>
      </p:sp>
    </p:spTree>
    <p:extLst>
      <p:ext uri="{BB962C8B-B14F-4D97-AF65-F5344CB8AC3E}">
        <p14:creationId xmlns:p14="http://schemas.microsoft.com/office/powerpoint/2010/main" val="21651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B9D198-30A8-496B-A365-FDF3D18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5B301B-2921-418C-97B4-915B94AB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20" y="1590140"/>
            <a:ext cx="1627996" cy="16279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891F1A-998B-43FC-931F-D47B4D0F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94" y="3890251"/>
            <a:ext cx="1333092" cy="13330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3A877F-BE43-4535-A77F-47F9EA75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45" y="1638669"/>
            <a:ext cx="1158756" cy="16244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7A9BD0-8B34-4FD7-B485-607D5160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9" y="3890251"/>
            <a:ext cx="1333092" cy="1333092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F989833-CCFB-4341-BDFF-69F32AA46CA4}"/>
              </a:ext>
            </a:extLst>
          </p:cNvPr>
          <p:cNvGrpSpPr/>
          <p:nvPr/>
        </p:nvGrpSpPr>
        <p:grpSpPr>
          <a:xfrm>
            <a:off x="3783166" y="3749998"/>
            <a:ext cx="2375881" cy="1613596"/>
            <a:chOff x="2096085" y="1611090"/>
            <a:chExt cx="2666649" cy="18941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C65CAFB-19CE-43BD-9BA4-AC493B7B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9955" y="1611090"/>
              <a:ext cx="1753274" cy="13208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A014D3E-94F4-4C5F-9E1D-FFB0DFB40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395"/>
            <a:stretch/>
          </p:blipFill>
          <p:spPr>
            <a:xfrm>
              <a:off x="2096085" y="2899245"/>
              <a:ext cx="2666649" cy="605945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4074C28D-F2FB-4267-9956-FEFF2FFC0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57" y="1635096"/>
            <a:ext cx="1627997" cy="16279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97DF475-5433-48DF-9DD7-1F92D780E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552" y="1666490"/>
            <a:ext cx="1466329" cy="146632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2841A00-7948-46E5-9DE4-D3F92F656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847" y="3580980"/>
            <a:ext cx="1750653" cy="19464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581CFBF-CBC5-4823-AA98-E6BCC296B9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474" y="3805341"/>
            <a:ext cx="2995429" cy="1497715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12921E7-9C93-4E88-BB8A-600BD0F9A787}"/>
              </a:ext>
            </a:extLst>
          </p:cNvPr>
          <p:cNvGrpSpPr/>
          <p:nvPr/>
        </p:nvGrpSpPr>
        <p:grpSpPr>
          <a:xfrm>
            <a:off x="7772165" y="1765369"/>
            <a:ext cx="1360895" cy="1367450"/>
            <a:chOff x="2091901" y="2019693"/>
            <a:chExt cx="1360895" cy="136745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FBFD9DF-A5B8-4EFC-898A-F0C3D2A96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60835"/>
            <a:stretch/>
          </p:blipFill>
          <p:spPr>
            <a:xfrm>
              <a:off x="2406183" y="2019693"/>
              <a:ext cx="854502" cy="722721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89245FDD-F163-4821-90F4-2591ADD8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7625"/>
            <a:stretch/>
          </p:blipFill>
          <p:spPr>
            <a:xfrm>
              <a:off x="2091901" y="2664422"/>
              <a:ext cx="1360895" cy="72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968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278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Projeto Jarbas</vt:lpstr>
      <vt:lpstr>Integrantes do Grupo </vt:lpstr>
      <vt:lpstr>Orientadores</vt:lpstr>
      <vt:lpstr>Objetivos</vt:lpstr>
      <vt:lpstr>Objetivos</vt:lpstr>
      <vt:lpstr>Justificativa</vt:lpstr>
      <vt:lpstr>Metodologia</vt:lpstr>
      <vt:lpstr>Pesquisa de Campo</vt:lpstr>
      <vt:lpstr>Tecnologias Utilizadas</vt:lpstr>
      <vt:lpstr>Demonstração do sistema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Jarbas</dc:title>
  <dc:creator>Caio Larroza de Oliveira</dc:creator>
  <cp:lastModifiedBy>leonardoteck</cp:lastModifiedBy>
  <cp:revision>32</cp:revision>
  <dcterms:created xsi:type="dcterms:W3CDTF">2017-12-08T00:46:24Z</dcterms:created>
  <dcterms:modified xsi:type="dcterms:W3CDTF">2017-12-20T10:02:54Z</dcterms:modified>
</cp:coreProperties>
</file>