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4" r:id="rId9"/>
    <p:sldId id="263" r:id="rId10"/>
    <p:sldId id="267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47" d="100"/>
          <a:sy n="47" d="100"/>
        </p:scale>
        <p:origin x="77" y="9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485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99015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0222400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36772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2101525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99587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6729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997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6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307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991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683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332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59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950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471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37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  <p:sldLayoutId id="2147483865" r:id="rId13"/>
    <p:sldLayoutId id="2147483866" r:id="rId14"/>
    <p:sldLayoutId id="2147483867" r:id="rId15"/>
    <p:sldLayoutId id="2147483868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08BE47-DEAC-4DA3-B5DE-0922322ED7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Projeto Jarbas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357150B-F761-4E96-8CFD-86AC0161A8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Controle de Finanças Pessoais</a:t>
            </a:r>
          </a:p>
        </p:txBody>
      </p:sp>
    </p:spTree>
    <p:extLst>
      <p:ext uri="{BB962C8B-B14F-4D97-AF65-F5344CB8AC3E}">
        <p14:creationId xmlns:p14="http://schemas.microsoft.com/office/powerpoint/2010/main" val="13510869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7B1558C-E1BC-4EAD-82AB-0FC9BEE7A9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5685" y="2404534"/>
            <a:ext cx="8048318" cy="1646302"/>
          </a:xfrm>
        </p:spPr>
        <p:txBody>
          <a:bodyPr/>
          <a:lstStyle/>
          <a:p>
            <a:r>
              <a:rPr lang="pt-BR" dirty="0"/>
              <a:t>Demonstração do sistema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12FBA7FC-F09E-4D08-B817-5782BB1D5C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165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Com o avanço da tecnologia, se tornou mais fácil desenvolver soluções para problemas do cotidiano. Neste trabalho utilizamos de nosso conhecimento em conjunto com tal avanço para proporcionar uma maneira fácil e prática de controlar sua vida financeira.</a:t>
            </a:r>
          </a:p>
        </p:txBody>
      </p:sp>
    </p:spTree>
    <p:extLst>
      <p:ext uri="{BB962C8B-B14F-4D97-AF65-F5344CB8AC3E}">
        <p14:creationId xmlns:p14="http://schemas.microsoft.com/office/powerpoint/2010/main" val="1864257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808FBCE-8FD9-4F70-AEF4-BD830DD31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Integrantes do Grupo	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5407BCE0-4766-400E-A6BA-7B75C173C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Caio Larroza de Oliveira</a:t>
            </a:r>
          </a:p>
          <a:p>
            <a:r>
              <a:rPr lang="pt-BR" sz="2800" dirty="0"/>
              <a:t>Giovanni </a:t>
            </a:r>
            <a:r>
              <a:rPr lang="pt-BR" sz="2800" dirty="0" err="1"/>
              <a:t>Armane</a:t>
            </a:r>
            <a:endParaRPr lang="pt-BR" sz="2800" dirty="0"/>
          </a:p>
          <a:p>
            <a:r>
              <a:rPr lang="pt-BR" sz="2800" dirty="0"/>
              <a:t>Matheus dos Santos</a:t>
            </a:r>
          </a:p>
          <a:p>
            <a:r>
              <a:rPr lang="pt-BR" sz="2800" dirty="0"/>
              <a:t>Leonardo Costa</a:t>
            </a:r>
          </a:p>
        </p:txBody>
      </p:sp>
    </p:spTree>
    <p:extLst>
      <p:ext uri="{BB962C8B-B14F-4D97-AF65-F5344CB8AC3E}">
        <p14:creationId xmlns:p14="http://schemas.microsoft.com/office/powerpoint/2010/main" val="2781763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Orientadores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2290439"/>
            <a:ext cx="8596668" cy="3750923"/>
          </a:xfrm>
        </p:spPr>
        <p:txBody>
          <a:bodyPr>
            <a:normAutofit/>
          </a:bodyPr>
          <a:lstStyle/>
          <a:p>
            <a:r>
              <a:rPr lang="pt-BR" sz="2800" dirty="0"/>
              <a:t>Prof. Humberto Luiz de Toledo</a:t>
            </a:r>
          </a:p>
          <a:p>
            <a:r>
              <a:rPr lang="pt-BR" sz="2800" dirty="0"/>
              <a:t>Prof. </a:t>
            </a:r>
            <a:r>
              <a:rPr lang="pt-BR" sz="2800" dirty="0" err="1"/>
              <a:t>Msc</a:t>
            </a:r>
            <a:r>
              <a:rPr lang="pt-BR" sz="2800" dirty="0"/>
              <a:t>. Sônia Cristina Menoce</a:t>
            </a:r>
          </a:p>
        </p:txBody>
      </p:sp>
    </p:spTree>
    <p:extLst>
      <p:ext uri="{BB962C8B-B14F-4D97-AF65-F5344CB8AC3E}">
        <p14:creationId xmlns:p14="http://schemas.microsoft.com/office/powerpoint/2010/main" val="4114218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E84475-F152-40C8-AB18-4F1A6DA22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82B50E-492F-4B31-BB91-1D22FACE5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800" dirty="0"/>
              <a:t>Desenvolver uma ferramenta para controle financeiro do usuário:</a:t>
            </a:r>
          </a:p>
          <a:p>
            <a:r>
              <a:rPr lang="pt-BR" sz="2800" dirty="0"/>
              <a:t>Controle de gastos e movimentações</a:t>
            </a:r>
          </a:p>
          <a:p>
            <a:r>
              <a:rPr lang="pt-BR" sz="2800" dirty="0"/>
              <a:t>Poupar (para eventualidades e compras de bens)</a:t>
            </a:r>
          </a:p>
          <a:p>
            <a:r>
              <a:rPr lang="pt-BR" sz="2800" dirty="0"/>
              <a:t>Acompanhar investimentos</a:t>
            </a:r>
          </a:p>
          <a:p>
            <a:r>
              <a:rPr lang="pt-BR" sz="2800" dirty="0"/>
              <a:t>Projetar gastos de acordo com o padrão</a:t>
            </a:r>
          </a:p>
          <a:p>
            <a:r>
              <a:rPr lang="pt-BR" sz="2800" dirty="0"/>
              <a:t>Fluxo de caixa (receita e despesa)</a:t>
            </a:r>
          </a:p>
        </p:txBody>
      </p:sp>
    </p:spTree>
    <p:extLst>
      <p:ext uri="{BB962C8B-B14F-4D97-AF65-F5344CB8AC3E}">
        <p14:creationId xmlns:p14="http://schemas.microsoft.com/office/powerpoint/2010/main" val="1094645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7B3035-B0AD-4F35-A2A4-256025107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D26145-BF4D-46C3-A30D-854457134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sz="2800" dirty="0"/>
              <a:t>Praticidade no aplicativo</a:t>
            </a:r>
          </a:p>
          <a:p>
            <a:r>
              <a:rPr lang="pt-BR" sz="2800" dirty="0"/>
              <a:t>Acessibilidade</a:t>
            </a:r>
          </a:p>
          <a:p>
            <a:r>
              <a:rPr lang="pt-BR" sz="2800" dirty="0"/>
              <a:t>Confiabilidade </a:t>
            </a:r>
          </a:p>
          <a:p>
            <a:r>
              <a:rPr lang="pt-BR" sz="2800" dirty="0"/>
              <a:t>Superar as deficiências encontradas em aplicativos semelhantes</a:t>
            </a:r>
          </a:p>
          <a:p>
            <a:r>
              <a:rPr lang="pt-BR" sz="2800" dirty="0"/>
              <a:t> Apresentar uma ferramenta que estaria disponível em qualquer plataforma com suporte a tecnologias web.</a:t>
            </a:r>
          </a:p>
        </p:txBody>
      </p:sp>
    </p:spTree>
    <p:extLst>
      <p:ext uri="{BB962C8B-B14F-4D97-AF65-F5344CB8AC3E}">
        <p14:creationId xmlns:p14="http://schemas.microsoft.com/office/powerpoint/2010/main" val="813687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8A3309-C189-45D9-B077-42730D72F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Justificativa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5C3BA7-1AAA-4A47-BB98-A1BD4BA5A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As pessoas têm dificuldade em controlar seus gastos, portanto propomos um sistema que será capaz não só de ajudar a controlar gastos já feitos, mas também estimar o desenvolvimento de investimentos com o tempo.</a:t>
            </a:r>
          </a:p>
        </p:txBody>
      </p:sp>
    </p:spTree>
    <p:extLst>
      <p:ext uri="{BB962C8B-B14F-4D97-AF65-F5344CB8AC3E}">
        <p14:creationId xmlns:p14="http://schemas.microsoft.com/office/powerpoint/2010/main" val="2930046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059FE9-D132-4CC1-AE79-E52DCA229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Metodologia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BA3E27-DEFE-458D-95D3-E26C4079C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sz="2800" dirty="0"/>
              <a:t>Desenvolvido em modelo cliente-servidor com banco de dados </a:t>
            </a:r>
            <a:r>
              <a:rPr lang="pt-BR" sz="2800" dirty="0" err="1"/>
              <a:t>PostgreSQL</a:t>
            </a:r>
            <a:r>
              <a:rPr lang="pt-BR" sz="2800" dirty="0"/>
              <a:t>, sendo o cliente desenvolvido com tecnologias web e o servidor desenvolvido com ambiente .NET.</a:t>
            </a:r>
          </a:p>
          <a:p>
            <a:r>
              <a:rPr lang="pt-BR" sz="2800" dirty="0"/>
              <a:t>A partir de reuniões com nossos orientadores foram levantados os requisitos funcionais e não-funcionais do sistema.</a:t>
            </a:r>
          </a:p>
          <a:p>
            <a:r>
              <a:rPr lang="pt-BR" sz="2800" dirty="0"/>
              <a:t>Foi feita uma pesquisa com o objetivo de levantar dados para melhor dirigir o desenvolvimento do aplicativo e conhecer melhor o público em potencial do aplicativo.</a:t>
            </a:r>
          </a:p>
          <a:p>
            <a:pPr marL="0" indent="0">
              <a:buNone/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233972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Pesquisa de Campo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sz="2800" dirty="0"/>
              <a:t>Ferramenta utilizada: Google </a:t>
            </a:r>
            <a:r>
              <a:rPr lang="pt-BR" sz="2800" dirty="0" err="1"/>
              <a:t>Forms</a:t>
            </a:r>
            <a:endParaRPr lang="pt-BR" sz="2800" dirty="0"/>
          </a:p>
          <a:p>
            <a:r>
              <a:rPr lang="pt-BR" sz="2800" dirty="0"/>
              <a:t>Levantamento de dados:</a:t>
            </a:r>
          </a:p>
          <a:p>
            <a:pPr lvl="1"/>
            <a:r>
              <a:rPr lang="pt-BR" sz="2800" dirty="0"/>
              <a:t>Tipo de renda;</a:t>
            </a:r>
          </a:p>
          <a:p>
            <a:pPr lvl="1"/>
            <a:r>
              <a:rPr lang="pt-BR" sz="2800" dirty="0"/>
              <a:t>Categorias dos gastos;</a:t>
            </a:r>
          </a:p>
          <a:p>
            <a:pPr lvl="1"/>
            <a:r>
              <a:rPr lang="pt-BR" sz="2800" dirty="0"/>
              <a:t>Se possuem investimentos;</a:t>
            </a:r>
          </a:p>
          <a:p>
            <a:pPr lvl="1"/>
            <a:r>
              <a:rPr lang="pt-BR" sz="2800" dirty="0"/>
              <a:t>Profissão;</a:t>
            </a:r>
          </a:p>
          <a:p>
            <a:pPr lvl="1"/>
            <a:r>
              <a:rPr lang="pt-BR" sz="2800" dirty="0"/>
              <a:t>Escolaridade;</a:t>
            </a:r>
          </a:p>
          <a:p>
            <a:pPr lvl="1"/>
            <a:r>
              <a:rPr lang="pt-BR" sz="2800" dirty="0"/>
              <a:t>Entre outros;</a:t>
            </a:r>
          </a:p>
        </p:txBody>
      </p:sp>
    </p:spTree>
    <p:extLst>
      <p:ext uri="{BB962C8B-B14F-4D97-AF65-F5344CB8AC3E}">
        <p14:creationId xmlns:p14="http://schemas.microsoft.com/office/powerpoint/2010/main" val="2165127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4DB9D198-30A8-496B-A365-FDF3D1840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Tecnologias Utilizadas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25B301B-2921-418C-97B4-915B94ABD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320" y="1590140"/>
            <a:ext cx="1627996" cy="1627996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41891F1A-998B-43FC-931F-D47B4D0F5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794" y="3890251"/>
            <a:ext cx="1333092" cy="1333092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853A877F-BE43-4535-A77F-47F9EA7521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8845" y="1638669"/>
            <a:ext cx="1158756" cy="1624424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0E7A9BD0-8B34-4FD7-B485-607D5160C5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9109" y="3890251"/>
            <a:ext cx="1333092" cy="1333092"/>
          </a:xfrm>
          <a:prstGeom prst="rect">
            <a:avLst/>
          </a:prstGeom>
        </p:spPr>
      </p:pic>
      <p:grpSp>
        <p:nvGrpSpPr>
          <p:cNvPr id="32" name="Agrupar 31">
            <a:extLst>
              <a:ext uri="{FF2B5EF4-FFF2-40B4-BE49-F238E27FC236}">
                <a16:creationId xmlns:a16="http://schemas.microsoft.com/office/drawing/2014/main" id="{BF989833-CCFB-4341-BDFF-69F32AA46CA4}"/>
              </a:ext>
            </a:extLst>
          </p:cNvPr>
          <p:cNvGrpSpPr/>
          <p:nvPr/>
        </p:nvGrpSpPr>
        <p:grpSpPr>
          <a:xfrm>
            <a:off x="3783166" y="3749998"/>
            <a:ext cx="2375881" cy="1613596"/>
            <a:chOff x="2096085" y="1611090"/>
            <a:chExt cx="2666649" cy="1894100"/>
          </a:xfrm>
        </p:grpSpPr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0C65CAFB-19CE-43BD-9BA4-AC493B7BE2A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659955" y="1611090"/>
              <a:ext cx="1753274" cy="1320800"/>
            </a:xfrm>
            <a:prstGeom prst="rect">
              <a:avLst/>
            </a:prstGeom>
          </p:spPr>
        </p:pic>
        <p:pic>
          <p:nvPicPr>
            <p:cNvPr id="21" name="Imagem 20">
              <a:extLst>
                <a:ext uri="{FF2B5EF4-FFF2-40B4-BE49-F238E27FC236}">
                  <a16:creationId xmlns:a16="http://schemas.microsoft.com/office/drawing/2014/main" id="{8A014D3E-94F4-4C5F-9E1D-FFB0DFB40D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57395"/>
            <a:stretch/>
          </p:blipFill>
          <p:spPr>
            <a:xfrm>
              <a:off x="2096085" y="2899245"/>
              <a:ext cx="2666649" cy="605945"/>
            </a:xfrm>
            <a:prstGeom prst="rect">
              <a:avLst/>
            </a:prstGeom>
          </p:spPr>
        </p:pic>
      </p:grpSp>
      <p:pic>
        <p:nvPicPr>
          <p:cNvPr id="23" name="Imagem 22">
            <a:extLst>
              <a:ext uri="{FF2B5EF4-FFF2-40B4-BE49-F238E27FC236}">
                <a16:creationId xmlns:a16="http://schemas.microsoft.com/office/drawing/2014/main" id="{4074C28D-F2FB-4267-9956-FEFF2FFC062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1657" y="1635096"/>
            <a:ext cx="1627997" cy="1627997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697DF475-5433-48DF-9DD7-1F92D780E30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85552" y="1666490"/>
            <a:ext cx="1466329" cy="1466329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62841A00-7948-46E5-9DE4-D3F92F656B4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82847" y="3580980"/>
            <a:ext cx="1750653" cy="1946438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E581CFBF-CBC5-4823-AA98-E6BCC296B9E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176474" y="3805341"/>
            <a:ext cx="2995429" cy="1497715"/>
          </a:xfrm>
          <a:prstGeom prst="rect">
            <a:avLst/>
          </a:prstGeom>
        </p:spPr>
      </p:pic>
      <p:grpSp>
        <p:nvGrpSpPr>
          <p:cNvPr id="34" name="Agrupar 33">
            <a:extLst>
              <a:ext uri="{FF2B5EF4-FFF2-40B4-BE49-F238E27FC236}">
                <a16:creationId xmlns:a16="http://schemas.microsoft.com/office/drawing/2014/main" id="{D12921E7-9C93-4E88-BB8A-600BD0F9A787}"/>
              </a:ext>
            </a:extLst>
          </p:cNvPr>
          <p:cNvGrpSpPr/>
          <p:nvPr/>
        </p:nvGrpSpPr>
        <p:grpSpPr>
          <a:xfrm>
            <a:off x="7772165" y="1765369"/>
            <a:ext cx="1360895" cy="1367450"/>
            <a:chOff x="2091901" y="2019693"/>
            <a:chExt cx="1360895" cy="1367450"/>
          </a:xfrm>
        </p:grpSpPr>
        <p:pic>
          <p:nvPicPr>
            <p:cNvPr id="25" name="Imagem 24">
              <a:extLst>
                <a:ext uri="{FF2B5EF4-FFF2-40B4-BE49-F238E27FC236}">
                  <a16:creationId xmlns:a16="http://schemas.microsoft.com/office/drawing/2014/main" id="{7FBFD9DF-A5B8-4EFC-898A-F0C3D2A96B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/>
            <a:srcRect r="60835"/>
            <a:stretch/>
          </p:blipFill>
          <p:spPr>
            <a:xfrm>
              <a:off x="2406183" y="2019693"/>
              <a:ext cx="854502" cy="722721"/>
            </a:xfrm>
            <a:prstGeom prst="rect">
              <a:avLst/>
            </a:prstGeom>
          </p:spPr>
        </p:pic>
        <p:pic>
          <p:nvPicPr>
            <p:cNvPr id="33" name="Imagem 32">
              <a:extLst>
                <a:ext uri="{FF2B5EF4-FFF2-40B4-BE49-F238E27FC236}">
                  <a16:creationId xmlns:a16="http://schemas.microsoft.com/office/drawing/2014/main" id="{89245FDD-F163-4821-90F4-2591ADD8A0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/>
            <a:srcRect l="37625"/>
            <a:stretch/>
          </p:blipFill>
          <p:spPr>
            <a:xfrm>
              <a:off x="2091901" y="2664422"/>
              <a:ext cx="1360895" cy="7227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6596828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267</TotalTime>
  <Words>291</Words>
  <Application>Microsoft Office PowerPoint</Application>
  <PresentationFormat>Widescreen</PresentationFormat>
  <Paragraphs>42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Facetado</vt:lpstr>
      <vt:lpstr>Projeto Jarbas</vt:lpstr>
      <vt:lpstr>Integrantes do Grupo </vt:lpstr>
      <vt:lpstr>Orientadores</vt:lpstr>
      <vt:lpstr>Objetivos</vt:lpstr>
      <vt:lpstr>Objetivos</vt:lpstr>
      <vt:lpstr>Justificativa</vt:lpstr>
      <vt:lpstr>Metodologia</vt:lpstr>
      <vt:lpstr>Pesquisa de Campo</vt:lpstr>
      <vt:lpstr>Tecnologias Utilizadas</vt:lpstr>
      <vt:lpstr>Demonstração do sistema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Jarbas</dc:title>
  <dc:creator>Caio Larroza de Oliveira</dc:creator>
  <cp:lastModifiedBy>Matheus Santos</cp:lastModifiedBy>
  <cp:revision>27</cp:revision>
  <dcterms:created xsi:type="dcterms:W3CDTF">2017-12-08T00:46:24Z</dcterms:created>
  <dcterms:modified xsi:type="dcterms:W3CDTF">2017-12-14T00:57:49Z</dcterms:modified>
</cp:coreProperties>
</file>