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4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8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9901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22240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6772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101525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9958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672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99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0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9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68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3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9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95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7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3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8BE47-DEAC-4DA3-B5DE-0922322ED7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Jarbas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57150B-F761-4E96-8CFD-86AC0161A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Controle de Finanças Pessoais</a:t>
            </a:r>
          </a:p>
        </p:txBody>
      </p:sp>
    </p:spTree>
    <p:extLst>
      <p:ext uri="{BB962C8B-B14F-4D97-AF65-F5344CB8AC3E}">
        <p14:creationId xmlns:p14="http://schemas.microsoft.com/office/powerpoint/2010/main" val="1351086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Com o avanço da tecnologia, se tornou mais fácil desenvolver soluções para problemas do cotidiano. Neste trabalho utilizamos de nosso conhecimento em conjunto com tal avanço para proporcionar uma maneira fácil e prática de controlar sua vida financeira.</a:t>
            </a:r>
          </a:p>
        </p:txBody>
      </p:sp>
    </p:spTree>
    <p:extLst>
      <p:ext uri="{BB962C8B-B14F-4D97-AF65-F5344CB8AC3E}">
        <p14:creationId xmlns:p14="http://schemas.microsoft.com/office/powerpoint/2010/main" val="186425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Orientadores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290439"/>
            <a:ext cx="8596668" cy="3750923"/>
          </a:xfrm>
        </p:spPr>
        <p:txBody>
          <a:bodyPr>
            <a:normAutofit/>
          </a:bodyPr>
          <a:lstStyle/>
          <a:p>
            <a:r>
              <a:rPr lang="pt-BR" sz="2800" dirty="0"/>
              <a:t>Prof. Humberto Luiz de Toledo</a:t>
            </a:r>
          </a:p>
          <a:p>
            <a:r>
              <a:rPr lang="pt-BR" sz="2800" dirty="0"/>
              <a:t>Prof. </a:t>
            </a:r>
            <a:r>
              <a:rPr lang="pt-BR" sz="2800" dirty="0" err="1"/>
              <a:t>Msc</a:t>
            </a:r>
            <a:r>
              <a:rPr lang="pt-BR" sz="2800" dirty="0"/>
              <a:t>. Sônia Cristina Menoce</a:t>
            </a:r>
          </a:p>
        </p:txBody>
      </p:sp>
    </p:spTree>
    <p:extLst>
      <p:ext uri="{BB962C8B-B14F-4D97-AF65-F5344CB8AC3E}">
        <p14:creationId xmlns:p14="http://schemas.microsoft.com/office/powerpoint/2010/main" val="411421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808FBCE-8FD9-4F70-AEF4-BD830DD3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Integrantes do Grupo	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407BCE0-4766-400E-A6BA-7B75C173C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Caio Larroza de Oliveira</a:t>
            </a:r>
          </a:p>
          <a:p>
            <a:r>
              <a:rPr lang="pt-BR" sz="2800" dirty="0"/>
              <a:t>Giovanni </a:t>
            </a:r>
            <a:r>
              <a:rPr lang="pt-BR" sz="2800" dirty="0" err="1"/>
              <a:t>Armane</a:t>
            </a:r>
            <a:endParaRPr lang="pt-BR" sz="2800" dirty="0"/>
          </a:p>
          <a:p>
            <a:r>
              <a:rPr lang="pt-BR" sz="2800" dirty="0"/>
              <a:t>Matheus dos Santos</a:t>
            </a:r>
          </a:p>
          <a:p>
            <a:r>
              <a:rPr lang="pt-BR" sz="2800" dirty="0"/>
              <a:t>Leonardo Costa</a:t>
            </a:r>
          </a:p>
        </p:txBody>
      </p:sp>
    </p:spTree>
    <p:extLst>
      <p:ext uri="{BB962C8B-B14F-4D97-AF65-F5344CB8AC3E}">
        <p14:creationId xmlns:p14="http://schemas.microsoft.com/office/powerpoint/2010/main" val="278176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84475-F152-40C8-AB18-4F1A6DA2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2B50E-492F-4B31-BB91-1D22FACE5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Desenvolver uma ferramenta para controle financeiro do usuário:</a:t>
            </a:r>
          </a:p>
          <a:p>
            <a:r>
              <a:rPr lang="pt-BR" sz="2800" dirty="0"/>
              <a:t>Controle de gastos e movimentações</a:t>
            </a:r>
          </a:p>
          <a:p>
            <a:r>
              <a:rPr lang="pt-BR" sz="2800" dirty="0"/>
              <a:t>Poupar (para eventualidades e compras de bens)</a:t>
            </a:r>
          </a:p>
          <a:p>
            <a:r>
              <a:rPr lang="pt-BR" sz="2800" dirty="0"/>
              <a:t>Acompanhar investimentos</a:t>
            </a:r>
          </a:p>
          <a:p>
            <a:r>
              <a:rPr lang="pt-BR" sz="2800" dirty="0"/>
              <a:t>Projetar gastos de acordo com o padrão</a:t>
            </a:r>
          </a:p>
          <a:p>
            <a:r>
              <a:rPr lang="pt-BR" sz="2800" dirty="0"/>
              <a:t>Fluxo de caixa (receita e despesa)</a:t>
            </a:r>
          </a:p>
        </p:txBody>
      </p:sp>
    </p:spTree>
    <p:extLst>
      <p:ext uri="{BB962C8B-B14F-4D97-AF65-F5344CB8AC3E}">
        <p14:creationId xmlns:p14="http://schemas.microsoft.com/office/powerpoint/2010/main" val="109464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B3035-B0AD-4F35-A2A4-256025107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D26145-BF4D-46C3-A30D-85445713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dirty="0"/>
              <a:t>Praticidade no aplicativo</a:t>
            </a:r>
          </a:p>
          <a:p>
            <a:r>
              <a:rPr lang="pt-BR" sz="2800" dirty="0"/>
              <a:t>Acessibilidade</a:t>
            </a:r>
          </a:p>
          <a:p>
            <a:r>
              <a:rPr lang="pt-BR" sz="2800" dirty="0"/>
              <a:t>Confiabilidade </a:t>
            </a:r>
          </a:p>
          <a:p>
            <a:r>
              <a:rPr lang="pt-BR" sz="2800" dirty="0"/>
              <a:t>Superar as deficiências encontradas em aplicativos semelhantes</a:t>
            </a:r>
          </a:p>
          <a:p>
            <a:r>
              <a:rPr lang="pt-BR" sz="2800" dirty="0"/>
              <a:t> Apresentar uma ferramenta que estaria disponível em qualquer plataforma com suporte a tecnologias web.</a:t>
            </a:r>
          </a:p>
        </p:txBody>
      </p:sp>
    </p:spTree>
    <p:extLst>
      <p:ext uri="{BB962C8B-B14F-4D97-AF65-F5344CB8AC3E}">
        <p14:creationId xmlns:p14="http://schemas.microsoft.com/office/powerpoint/2010/main" val="81368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A3309-C189-45D9-B077-42730D72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Justificativa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5C3BA7-1AAA-4A47-BB98-A1BD4BA5A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As pessoas têm dificuldade em controlar seus gastos, portanto propomos um sistema que será capaz não só de ajudar a controlar gastos já feitos, mas também estimar o desenvolvimento de investimentos com o tempo.</a:t>
            </a:r>
          </a:p>
        </p:txBody>
      </p:sp>
    </p:spTree>
    <p:extLst>
      <p:ext uri="{BB962C8B-B14F-4D97-AF65-F5344CB8AC3E}">
        <p14:creationId xmlns:p14="http://schemas.microsoft.com/office/powerpoint/2010/main" val="2930046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59FE9-D132-4CC1-AE79-E52DCA22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BA3E27-DEFE-458D-95D3-E26C4079C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800" dirty="0"/>
              <a:t>Desenvolvido em modelo cliente-servidor com banco de dados </a:t>
            </a:r>
            <a:r>
              <a:rPr lang="pt-BR" sz="2800" dirty="0" err="1"/>
              <a:t>PostgreSQL</a:t>
            </a:r>
            <a:r>
              <a:rPr lang="pt-BR" sz="2800" dirty="0"/>
              <a:t>, sendo o cliente desenvolvido com tecnologias web e o servidor desenvolvido com ambiente .NET.</a:t>
            </a:r>
          </a:p>
          <a:p>
            <a:r>
              <a:rPr lang="pt-BR" sz="2800" dirty="0"/>
              <a:t>A partir de reuniões com nossos orientadores foram levantados os requisitos teóricos e técnicos do sistema.</a:t>
            </a:r>
          </a:p>
          <a:p>
            <a:r>
              <a:rPr lang="pt-BR" sz="2800" dirty="0"/>
              <a:t>Para o levantamento de dados foi feita uma pesquisa de campo utilizando a ferramenta Google </a:t>
            </a:r>
            <a:r>
              <a:rPr lang="pt-BR" sz="2800" dirty="0" err="1"/>
              <a:t>Forms</a:t>
            </a:r>
            <a:r>
              <a:rPr lang="pt-B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3972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 de Campo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z="2800" dirty="0"/>
              <a:t>Levantamento de dados:</a:t>
            </a:r>
          </a:p>
          <a:p>
            <a:pPr lvl="1"/>
            <a:r>
              <a:rPr lang="pt-BR" sz="2800" dirty="0"/>
              <a:t>Tipo de renda;</a:t>
            </a:r>
          </a:p>
          <a:p>
            <a:pPr lvl="1"/>
            <a:r>
              <a:rPr lang="pt-BR" sz="2800" dirty="0"/>
              <a:t>Categorias dos gastos;</a:t>
            </a:r>
          </a:p>
          <a:p>
            <a:pPr lvl="1"/>
            <a:r>
              <a:rPr lang="pt-BR" sz="2800" dirty="0"/>
              <a:t>Formas de pagamento;</a:t>
            </a:r>
          </a:p>
          <a:p>
            <a:pPr lvl="1"/>
            <a:r>
              <a:rPr lang="pt-BR" sz="2800" dirty="0"/>
              <a:t>Se possuem investimentos;</a:t>
            </a:r>
          </a:p>
          <a:p>
            <a:pPr lvl="1"/>
            <a:r>
              <a:rPr lang="pt-BR" sz="2800" dirty="0"/>
              <a:t>Faixa etária;</a:t>
            </a:r>
          </a:p>
          <a:p>
            <a:pPr lvl="1"/>
            <a:r>
              <a:rPr lang="pt-BR" sz="2800" dirty="0"/>
              <a:t>Profissão;</a:t>
            </a:r>
          </a:p>
          <a:p>
            <a:pPr lvl="1"/>
            <a:r>
              <a:rPr lang="pt-BR" sz="2800" dirty="0"/>
              <a:t>Escolaridade;</a:t>
            </a:r>
          </a:p>
          <a:p>
            <a:pPr lvl="1"/>
            <a:r>
              <a:rPr lang="pt-BR" sz="2800" dirty="0"/>
              <a:t>Entre outros;</a:t>
            </a:r>
          </a:p>
        </p:txBody>
      </p:sp>
    </p:spTree>
    <p:extLst>
      <p:ext uri="{BB962C8B-B14F-4D97-AF65-F5344CB8AC3E}">
        <p14:creationId xmlns:p14="http://schemas.microsoft.com/office/powerpoint/2010/main" val="2165127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DB9D198-30A8-496B-A365-FDF3D184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25B301B-2921-418C-97B4-915B94ABD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320" y="1590140"/>
            <a:ext cx="1627996" cy="162799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1891F1A-998B-43FC-931F-D47B4D0F5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794" y="3890251"/>
            <a:ext cx="1333092" cy="133309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53A877F-BE43-4535-A77F-47F9EA752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845" y="1638669"/>
            <a:ext cx="1158756" cy="162442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E7A9BD0-8B34-4FD7-B485-607D5160C5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109" y="3890251"/>
            <a:ext cx="1333092" cy="1333092"/>
          </a:xfrm>
          <a:prstGeom prst="rect">
            <a:avLst/>
          </a:prstGeom>
        </p:spPr>
      </p:pic>
      <p:grpSp>
        <p:nvGrpSpPr>
          <p:cNvPr id="32" name="Agrupar 31">
            <a:extLst>
              <a:ext uri="{FF2B5EF4-FFF2-40B4-BE49-F238E27FC236}">
                <a16:creationId xmlns:a16="http://schemas.microsoft.com/office/drawing/2014/main" id="{BF989833-CCFB-4341-BDFF-69F32AA46CA4}"/>
              </a:ext>
            </a:extLst>
          </p:cNvPr>
          <p:cNvGrpSpPr/>
          <p:nvPr/>
        </p:nvGrpSpPr>
        <p:grpSpPr>
          <a:xfrm>
            <a:off x="3783166" y="3749998"/>
            <a:ext cx="2375881" cy="1613596"/>
            <a:chOff x="2096085" y="1611090"/>
            <a:chExt cx="2666649" cy="1894100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0C65CAFB-19CE-43BD-9BA4-AC493B7BE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59955" y="1611090"/>
              <a:ext cx="1753274" cy="1320800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8A014D3E-94F4-4C5F-9E1D-FFB0DFB40D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57395"/>
            <a:stretch/>
          </p:blipFill>
          <p:spPr>
            <a:xfrm>
              <a:off x="2096085" y="2899245"/>
              <a:ext cx="2666649" cy="605945"/>
            </a:xfrm>
            <a:prstGeom prst="rect">
              <a:avLst/>
            </a:prstGeom>
          </p:spPr>
        </p:pic>
      </p:grpSp>
      <p:pic>
        <p:nvPicPr>
          <p:cNvPr id="23" name="Imagem 22">
            <a:extLst>
              <a:ext uri="{FF2B5EF4-FFF2-40B4-BE49-F238E27FC236}">
                <a16:creationId xmlns:a16="http://schemas.microsoft.com/office/drawing/2014/main" id="{4074C28D-F2FB-4267-9956-FEFF2FFC06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657" y="1635096"/>
            <a:ext cx="1627997" cy="1627997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697DF475-5433-48DF-9DD7-1F92D780E3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5552" y="1666490"/>
            <a:ext cx="1466329" cy="1466329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62841A00-7948-46E5-9DE4-D3F92F656B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2847" y="3580980"/>
            <a:ext cx="1750653" cy="1946438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E581CFBF-CBC5-4823-AA98-E6BCC296B9E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76474" y="3805341"/>
            <a:ext cx="2995429" cy="1497715"/>
          </a:xfrm>
          <a:prstGeom prst="rect">
            <a:avLst/>
          </a:prstGeom>
        </p:spPr>
      </p:pic>
      <p:grpSp>
        <p:nvGrpSpPr>
          <p:cNvPr id="34" name="Agrupar 33">
            <a:extLst>
              <a:ext uri="{FF2B5EF4-FFF2-40B4-BE49-F238E27FC236}">
                <a16:creationId xmlns:a16="http://schemas.microsoft.com/office/drawing/2014/main" id="{D12921E7-9C93-4E88-BB8A-600BD0F9A787}"/>
              </a:ext>
            </a:extLst>
          </p:cNvPr>
          <p:cNvGrpSpPr/>
          <p:nvPr/>
        </p:nvGrpSpPr>
        <p:grpSpPr>
          <a:xfrm>
            <a:off x="7772165" y="1765369"/>
            <a:ext cx="1360895" cy="1367450"/>
            <a:chOff x="2091901" y="2019693"/>
            <a:chExt cx="1360895" cy="1367450"/>
          </a:xfrm>
        </p:grpSpPr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7FBFD9DF-A5B8-4EFC-898A-F0C3D2A96B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r="60835"/>
            <a:stretch/>
          </p:blipFill>
          <p:spPr>
            <a:xfrm>
              <a:off x="2406183" y="2019693"/>
              <a:ext cx="854502" cy="722721"/>
            </a:xfrm>
            <a:prstGeom prst="rect">
              <a:avLst/>
            </a:prstGeom>
          </p:spPr>
        </p:pic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89245FDD-F163-4821-90F4-2591ADD8A0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37625"/>
            <a:stretch/>
          </p:blipFill>
          <p:spPr>
            <a:xfrm>
              <a:off x="2091901" y="2664422"/>
              <a:ext cx="1360895" cy="722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59682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153</TotalTime>
  <Words>280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Facetado</vt:lpstr>
      <vt:lpstr>Projeto Jarbas</vt:lpstr>
      <vt:lpstr>Orientadores</vt:lpstr>
      <vt:lpstr>Integrantes do Grupo </vt:lpstr>
      <vt:lpstr>Objetivos</vt:lpstr>
      <vt:lpstr>Objetivos</vt:lpstr>
      <vt:lpstr>Justificativa</vt:lpstr>
      <vt:lpstr>Metodologia</vt:lpstr>
      <vt:lpstr>Pesquisa de Campo</vt:lpstr>
      <vt:lpstr>Tecnologias Utilizadas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Jarbas</dc:title>
  <dc:creator>Caio Larroza de Oliveira</dc:creator>
  <cp:lastModifiedBy>Matheus Santos</cp:lastModifiedBy>
  <cp:revision>22</cp:revision>
  <dcterms:created xsi:type="dcterms:W3CDTF">2017-12-08T00:46:24Z</dcterms:created>
  <dcterms:modified xsi:type="dcterms:W3CDTF">2017-12-11T15:19:15Z</dcterms:modified>
</cp:coreProperties>
</file>