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7F0D-6292-4029-B827-E05FCA3A51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804" y="931985"/>
            <a:ext cx="155623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1804" y="2532185"/>
            <a:ext cx="155623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7291" y="2028093"/>
            <a:ext cx="1556239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48673" y="3582866"/>
            <a:ext cx="1556239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53127" y="3839309"/>
            <a:ext cx="1944566" cy="1087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(Eureka Server)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9454" y="2028093"/>
            <a:ext cx="1556239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6" idx="1"/>
          </p:cNvCxnSpPr>
          <p:nvPr/>
        </p:nvCxnSpPr>
        <p:spPr>
          <a:xfrm>
            <a:off x="1875693" y="2428143"/>
            <a:ext cx="137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4511553" y="1332035"/>
            <a:ext cx="1730251" cy="250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6" idx="2"/>
          </p:cNvCxnSpPr>
          <p:nvPr/>
        </p:nvCxnSpPr>
        <p:spPr>
          <a:xfrm flipV="1">
            <a:off x="4025410" y="2828193"/>
            <a:ext cx="1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1"/>
            <a:endCxn id="8" idx="3"/>
          </p:cNvCxnSpPr>
          <p:nvPr/>
        </p:nvCxnSpPr>
        <p:spPr>
          <a:xfrm flipH="1">
            <a:off x="4997693" y="2932235"/>
            <a:ext cx="1244111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7798043" y="3166683"/>
            <a:ext cx="1428750" cy="41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7798043" y="1573823"/>
            <a:ext cx="1428750" cy="20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0262088" y="811823"/>
            <a:ext cx="1433146" cy="92026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10332426" y="2428143"/>
            <a:ext cx="1433146" cy="92026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818685" y="5275385"/>
            <a:ext cx="1186227" cy="109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6" idx="2"/>
            <a:endCxn id="8" idx="0"/>
          </p:cNvCxnSpPr>
          <p:nvPr/>
        </p:nvCxnSpPr>
        <p:spPr>
          <a:xfrm flipH="1">
            <a:off x="4025410" y="2828193"/>
            <a:ext cx="1" cy="101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33" idx="0"/>
          </p:cNvCxnSpPr>
          <p:nvPr/>
        </p:nvCxnSpPr>
        <p:spPr>
          <a:xfrm>
            <a:off x="9226793" y="4382966"/>
            <a:ext cx="185006" cy="89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86701" y="5983138"/>
            <a:ext cx="339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Application.properties</a:t>
            </a:r>
            <a:r>
              <a:rPr lang="en-US" dirty="0" smtClean="0"/>
              <a:t> files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488218">
            <a:off x="4440932" y="2821673"/>
            <a:ext cx="12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8488218">
            <a:off x="5011613" y="3436089"/>
            <a:ext cx="12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36677" y="1671950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1440" y="3282380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" idx="3"/>
            <a:endCxn id="31" idx="2"/>
          </p:cNvCxnSpPr>
          <p:nvPr/>
        </p:nvCxnSpPr>
        <p:spPr>
          <a:xfrm flipV="1">
            <a:off x="7798043" y="1271954"/>
            <a:ext cx="2464045" cy="60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32" idx="2"/>
          </p:cNvCxnSpPr>
          <p:nvPr/>
        </p:nvCxnSpPr>
        <p:spPr>
          <a:xfrm flipV="1">
            <a:off x="7798043" y="2888274"/>
            <a:ext cx="2534383" cy="4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38419" y="4321337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30527" y="2835806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41440" y="1976758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 Client)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36676" y="3560845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(Config </a:t>
            </a:r>
            <a:r>
              <a:rPr lang="en-US" dirty="0" smtClean="0"/>
              <a:t>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smtClean="0"/>
              <a:t>rabbitmq:3.13.2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</a:t>
            </a:r>
            <a:r>
              <a:rPr lang="en-US" dirty="0" err="1"/>
              <a:t>rm</a:t>
            </a:r>
            <a:r>
              <a:rPr lang="en-US" dirty="0"/>
              <a:t> -it -p 5672:5672 rabbitmq:3.13.2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0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66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</dc:creator>
  <cp:lastModifiedBy>Gaurav Singh</cp:lastModifiedBy>
  <cp:revision>10</cp:revision>
  <dcterms:created xsi:type="dcterms:W3CDTF">2024-05-03T14:18:48Z</dcterms:created>
  <dcterms:modified xsi:type="dcterms:W3CDTF">2024-05-06T15:38:57Z</dcterms:modified>
</cp:coreProperties>
</file>