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360" y="3528000"/>
            <a:ext cx="9071640" cy="830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Click to edit the title text format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3200" spc="-1" strike="noStrike">
                <a:latin typeface="Ubuntu"/>
              </a:rPr>
              <a:t>Click to edit the outline text format</a:t>
            </a:r>
            <a:endParaRPr b="0" lang="es-CR" sz="32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800" spc="-1" strike="noStrike">
                <a:latin typeface="Ubuntu"/>
              </a:rPr>
              <a:t>Second Outline Level</a:t>
            </a:r>
            <a:endParaRPr b="0" lang="es-CR" sz="28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400" spc="-1" strike="noStrike">
                <a:latin typeface="Ubuntu"/>
              </a:rPr>
              <a:t>Third Outline Level</a:t>
            </a:r>
            <a:endParaRPr b="0" lang="es-CR" sz="2400" spc="-1" strike="noStrike"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Ubuntu"/>
              </a:rPr>
              <a:t>Fourth Outline Level</a:t>
            </a:r>
            <a:endParaRPr b="0" lang="es-CR" sz="20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000" spc="-1" strike="noStrike">
                <a:latin typeface="Ubuntu"/>
              </a:rPr>
              <a:t>Fifth Outline Level</a:t>
            </a:r>
            <a:endParaRPr b="0" lang="es-CR" sz="2000" spc="-1" strike="noStrike">
              <a:latin typeface="Ubuntu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Ubuntu"/>
              </a:rPr>
              <a:t>Sixth Outline Level</a:t>
            </a:r>
            <a:endParaRPr b="0" lang="es-CR" sz="2000" spc="-1" strike="noStrike">
              <a:latin typeface="Ubuntu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Ubuntu"/>
              </a:rPr>
              <a:t>Seventh Outline Level</a:t>
            </a:r>
            <a:endParaRPr b="0" lang="es-CR" sz="2000" spc="-1" strike="noStrike">
              <a:latin typeface="Ubuntu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CR" sz="1400" spc="-1" strike="noStrike">
                <a:latin typeface="Times New Roman"/>
              </a:rPr>
              <a:t>&lt;date/time&gt;</a:t>
            </a:r>
            <a:endParaRPr b="0" lang="es-C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CR" sz="1400" spc="-1" strike="noStrike">
                <a:latin typeface="Times New Roman"/>
              </a:rPr>
              <a:t>&lt;footer&gt;</a:t>
            </a:r>
            <a:endParaRPr b="0" lang="es-C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930DF6E-6B2C-47CA-AB65-7EFDB9FB58B5}" type="slidenum">
              <a:rPr b="0" lang="es-CR" sz="1400" spc="-1" strike="noStrike">
                <a:latin typeface="Times New Roman"/>
              </a:rPr>
              <a:t>&lt;number&gt;</a:t>
            </a:fld>
            <a:endParaRPr b="0" lang="es-C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Click to edit the title text format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3200" spc="-1" strike="noStrike">
                <a:latin typeface="Ubuntu"/>
              </a:rPr>
              <a:t>Click to edit the outline text format</a:t>
            </a:r>
            <a:endParaRPr b="0" lang="es-CR" sz="32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800" spc="-1" strike="noStrike">
                <a:latin typeface="Ubuntu"/>
              </a:rPr>
              <a:t>Second Outline Level</a:t>
            </a:r>
            <a:endParaRPr b="0" lang="es-CR" sz="28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400" spc="-1" strike="noStrike">
                <a:latin typeface="Ubuntu"/>
              </a:rPr>
              <a:t>Third Outline Level</a:t>
            </a:r>
            <a:endParaRPr b="0" lang="es-CR" sz="2400" spc="-1" strike="noStrike"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Ubuntu"/>
              </a:rPr>
              <a:t>Fourth Outline Level</a:t>
            </a:r>
            <a:endParaRPr b="0" lang="es-CR" sz="20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000" spc="-1" strike="noStrike">
                <a:latin typeface="Ubuntu"/>
              </a:rPr>
              <a:t>Fifth Outline Level</a:t>
            </a:r>
            <a:endParaRPr b="0" lang="es-CR" sz="2000" spc="-1" strike="noStrike">
              <a:latin typeface="Ubuntu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Ubuntu"/>
              </a:rPr>
              <a:t>Sixth Outline Level</a:t>
            </a:r>
            <a:endParaRPr b="0" lang="es-CR" sz="2000" spc="-1" strike="noStrike">
              <a:latin typeface="Ubuntu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Ubuntu"/>
              </a:rPr>
              <a:t>Seventh Outline Level</a:t>
            </a:r>
            <a:endParaRPr b="0" lang="es-CR" sz="2000" spc="-1" strike="noStrike">
              <a:latin typeface="Ubuntu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CR" sz="1400" spc="-1" strike="noStrike">
                <a:latin typeface="Times New Roman"/>
              </a:rPr>
              <a:t>&lt;date/time&gt;</a:t>
            </a:r>
            <a:endParaRPr b="0" lang="es-C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CR" sz="1400" spc="-1" strike="noStrike">
                <a:latin typeface="Times New Roman"/>
              </a:rPr>
              <a:t>&lt;footer&gt;</a:t>
            </a:r>
            <a:endParaRPr b="0" lang="es-C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E5F2A6E-6979-456C-8ED8-5FBFF13D63F1}" type="slidenum">
              <a:rPr b="0" lang="es-CR" sz="1400" spc="-1" strike="noStrike">
                <a:latin typeface="Times New Roman"/>
              </a:rPr>
              <a:t>&lt;number&gt;</a:t>
            </a:fld>
            <a:endParaRPr b="0" lang="es-C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Click to edit the title text format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9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3200" spc="-1" strike="noStrike">
                <a:latin typeface="Ubuntu"/>
              </a:rPr>
              <a:t>Click to edit the outline text format</a:t>
            </a:r>
            <a:endParaRPr b="0" lang="es-CR" sz="32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800" spc="-1" strike="noStrike">
                <a:latin typeface="Ubuntu"/>
              </a:rPr>
              <a:t>Second Outline Level</a:t>
            </a:r>
            <a:endParaRPr b="0" lang="es-CR" sz="28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400" spc="-1" strike="noStrike">
                <a:latin typeface="Ubuntu"/>
              </a:rPr>
              <a:t>Third Outline Level</a:t>
            </a:r>
            <a:endParaRPr b="0" lang="es-CR" sz="2400" spc="-1" strike="noStrike"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Ubuntu"/>
              </a:rPr>
              <a:t>Fourth Outline Level</a:t>
            </a:r>
            <a:endParaRPr b="0" lang="es-CR" sz="20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000" spc="-1" strike="noStrike">
                <a:latin typeface="Ubuntu"/>
              </a:rPr>
              <a:t>Fifth Outline Level</a:t>
            </a:r>
            <a:endParaRPr b="0" lang="es-CR" sz="2000" spc="-1" strike="noStrike">
              <a:latin typeface="Ubuntu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Ubuntu"/>
              </a:rPr>
              <a:t>Sixth Outline Level</a:t>
            </a:r>
            <a:endParaRPr b="0" lang="es-CR" sz="2000" spc="-1" strike="noStrike">
              <a:latin typeface="Ubuntu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Ubuntu"/>
              </a:rPr>
              <a:t>Seventh Outline Level</a:t>
            </a:r>
            <a:endParaRPr b="0" lang="es-CR" sz="2000" spc="-1" strike="noStrike">
              <a:latin typeface="Ubuntu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CR" sz="1400" spc="-1" strike="noStrike">
                <a:latin typeface="Times New Roman"/>
              </a:rPr>
              <a:t>&lt;date/time&gt;</a:t>
            </a:r>
            <a:endParaRPr b="0" lang="es-CR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CR" sz="1400" spc="-1" strike="noStrike">
                <a:latin typeface="Times New Roman"/>
              </a:rPr>
              <a:t>&lt;footer&gt;</a:t>
            </a:r>
            <a:endParaRPr b="0" lang="es-CR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7EDD188-3992-4F8C-BF1B-586B3524FEF7}" type="slidenum">
              <a:rPr b="0" lang="es-CR" sz="1400" spc="-1" strike="noStrike">
                <a:latin typeface="Times New Roman"/>
              </a:rPr>
              <a:t>&lt;number&gt;</a:t>
            </a:fld>
            <a:endParaRPr b="0" lang="es-C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Click to edit the title text format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7344000" cy="244800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pPr marL="432000" indent="-324000">
              <a:spcAft>
                <a:spcPts val="1417"/>
              </a:spcAft>
            </a:pPr>
            <a:r>
              <a:rPr b="0" lang="es-CR" sz="3200" spc="-1" strike="noStrike">
                <a:latin typeface="Arial"/>
              </a:rPr>
              <a:t>Click to edit the outline text format</a:t>
            </a:r>
            <a:endParaRPr b="0" lang="es-CR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s-CR" sz="2800" spc="-1" strike="noStrike">
                <a:latin typeface="Arial"/>
              </a:rPr>
              <a:t>Second Outline Level</a:t>
            </a:r>
            <a:endParaRPr b="0" lang="es-CR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s-CR" sz="2400" spc="-1" strike="noStrike">
                <a:latin typeface="Arial"/>
              </a:rPr>
              <a:t>Third Outline Level</a:t>
            </a:r>
            <a:endParaRPr b="0" lang="es-CR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s-CR" sz="2000" spc="-1" strike="noStrike">
                <a:latin typeface="Arial"/>
              </a:rPr>
              <a:t>Fourth Outline Level</a:t>
            </a:r>
            <a:endParaRPr b="0" lang="es-CR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s-CR" sz="2000" spc="-1" strike="noStrike">
                <a:latin typeface="Arial"/>
              </a:rPr>
              <a:t>Fifth Outline Level</a:t>
            </a:r>
            <a:endParaRPr b="0" lang="es-CR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s-CR" sz="2000" spc="-1" strike="noStrike">
                <a:latin typeface="Arial"/>
              </a:rPr>
              <a:t>Sixth Outline Level</a:t>
            </a:r>
            <a:endParaRPr b="0" lang="es-CR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s-CR" sz="2000" spc="-1" strike="noStrike">
                <a:latin typeface="Arial"/>
              </a:rPr>
              <a:t>Seventh Outline Level</a:t>
            </a:r>
            <a:endParaRPr b="0" lang="es-CR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CR" sz="1400" spc="-1" strike="noStrike">
                <a:latin typeface="Times New Roman"/>
              </a:rPr>
              <a:t>&lt;date/time&gt;</a:t>
            </a:r>
            <a:endParaRPr b="0" lang="es-CR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CR" sz="1400" spc="-1" strike="noStrike">
                <a:latin typeface="Times New Roman"/>
              </a:rPr>
              <a:t>&lt;footer&gt;</a:t>
            </a:r>
            <a:endParaRPr b="0" lang="es-CR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2C76D7D-232C-4EB0-BB34-21694EF5FFF1}" type="slidenum">
              <a:rPr b="0" lang="es-CR" sz="1400" spc="-1" strike="noStrike">
                <a:latin typeface="Times New Roman"/>
              </a:rPr>
              <a:t>&lt;number&gt;</a:t>
            </a:fld>
            <a:endParaRPr b="0" lang="es-C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360" y="3528000"/>
            <a:ext cx="9071640" cy="83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s-CR" sz="4400" spc="-1" strike="noStrike">
                <a:solidFill>
                  <a:srgbClr val="ffffff"/>
                </a:solidFill>
                <a:latin typeface="Ubuntu"/>
              </a:rPr>
              <a:t>React &amp; FireBase</a:t>
            </a:r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503640" y="2520000"/>
            <a:ext cx="9071640" cy="415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964880" y="1769040"/>
            <a:ext cx="6149520" cy="43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579680" y="1512000"/>
            <a:ext cx="7420320" cy="562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s-CR" sz="32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078560" y="1440000"/>
            <a:ext cx="7691040" cy="5832000"/>
          </a:xfrm>
          <a:prstGeom prst="rect">
            <a:avLst/>
          </a:prstGeom>
          <a:ln>
            <a:noFill/>
          </a:ln>
        </p:spPr>
      </p:pic>
      <p:sp>
        <p:nvSpPr>
          <p:cNvPr id="166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360000" y="1368000"/>
            <a:ext cx="5544000" cy="508248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6048000" y="3888000"/>
            <a:ext cx="3616920" cy="330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657000" y="1512000"/>
            <a:ext cx="8584200" cy="575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67320" y="2016000"/>
            <a:ext cx="9940680" cy="397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627120" y="1296000"/>
            <a:ext cx="8660880" cy="579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645920" y="1296000"/>
            <a:ext cx="6418080" cy="565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432000" y="1872000"/>
            <a:ext cx="9172080" cy="524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endParaRPr b="0" lang="es-CR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872000" y="1368000"/>
            <a:ext cx="6570000" cy="568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LibreOffice/6.2.0.3$MacOSX_X86_64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2019-03-28T11:08:09Z</dcterms:created>
  <dc:creator/>
  <dc:description/>
  <dc:language>es-CR</dc:language>
  <cp:lastModifiedBy/>
  <dcterms:modified xsi:type="dcterms:W3CDTF">2019-03-28T12:05:05Z</dcterms:modified>
  <cp:revision>5</cp:revision>
  <dc:subject/>
  <dc:title>Lush Green</dc:title>
</cp:coreProperties>
</file>