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sldIdLst>
    <p:sldId id="256" r:id="rId2"/>
    <p:sldId id="263" r:id="rId3"/>
    <p:sldId id="265" r:id="rId4"/>
    <p:sldId id="266" r:id="rId5"/>
    <p:sldId id="267" r:id="rId6"/>
    <p:sldId id="268" r:id="rId7"/>
    <p:sldId id="269" r:id="rId8"/>
    <p:sldId id="270" r:id="rId9"/>
    <p:sldId id="264" r:id="rId10"/>
    <p:sldId id="274" r:id="rId11"/>
    <p:sldId id="272" r:id="rId12"/>
    <p:sldId id="275" r:id="rId13"/>
    <p:sldId id="273" r:id="rId14"/>
    <p:sldId id="271" r:id="rId1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94C656-5469-6442-A5D8-2D4AD06B4AE4}" v="1905" dt="2023-03-31T12:27:25.0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40"/>
    <p:restoredTop sz="94659"/>
  </p:normalViewPr>
  <p:slideViewPr>
    <p:cSldViewPr snapToGrid="0" snapToObjects="1">
      <p:cViewPr varScale="1">
        <p:scale>
          <a:sx n="159" d="100"/>
          <a:sy n="159" d="100"/>
        </p:scale>
        <p:origin x="86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ovanni Brunetti" userId="56cfae52-4bb6-4534-9f33-e8578353f1bd" providerId="ADAL" clId="{7294C656-5469-6442-A5D8-2D4AD06B4AE4}"/>
    <pc:docChg chg="undo custSel addSld delSld modSld sldOrd">
      <pc:chgData name="Giovanni Brunetti" userId="56cfae52-4bb6-4534-9f33-e8578353f1bd" providerId="ADAL" clId="{7294C656-5469-6442-A5D8-2D4AD06B4AE4}" dt="2023-03-31T12:27:25.023" v="2918"/>
      <pc:docMkLst>
        <pc:docMk/>
      </pc:docMkLst>
      <pc:sldChg chg="addSp delSp modSp mod setBg">
        <pc:chgData name="Giovanni Brunetti" userId="56cfae52-4bb6-4534-9f33-e8578353f1bd" providerId="ADAL" clId="{7294C656-5469-6442-A5D8-2D4AD06B4AE4}" dt="2023-03-31T12:26:52.045" v="2905" actId="962"/>
        <pc:sldMkLst>
          <pc:docMk/>
          <pc:sldMk cId="814648849" sldId="256"/>
        </pc:sldMkLst>
        <pc:spChg chg="add del mod">
          <ac:chgData name="Giovanni Brunetti" userId="56cfae52-4bb6-4534-9f33-e8578353f1bd" providerId="ADAL" clId="{7294C656-5469-6442-A5D8-2D4AD06B4AE4}" dt="2023-03-31T12:20:56.990" v="2665" actId="478"/>
          <ac:spMkLst>
            <pc:docMk/>
            <pc:sldMk cId="814648849" sldId="256"/>
            <ac:spMk id="3" creationId="{00000000-0000-0000-0000-000000000000}"/>
          </ac:spMkLst>
        </pc:spChg>
        <pc:spChg chg="add del mod">
          <ac:chgData name="Giovanni Brunetti" userId="56cfae52-4bb6-4534-9f33-e8578353f1bd" providerId="ADAL" clId="{7294C656-5469-6442-A5D8-2D4AD06B4AE4}" dt="2023-03-31T12:20:56.990" v="2665" actId="478"/>
          <ac:spMkLst>
            <pc:docMk/>
            <pc:sldMk cId="814648849" sldId="256"/>
            <ac:spMk id="4" creationId="{0710E905-2DA0-F0C2-9101-84D878D97552}"/>
          </ac:spMkLst>
        </pc:spChg>
        <pc:spChg chg="add del mod">
          <ac:chgData name="Giovanni Brunetti" userId="56cfae52-4bb6-4534-9f33-e8578353f1bd" providerId="ADAL" clId="{7294C656-5469-6442-A5D8-2D4AD06B4AE4}" dt="2023-03-31T12:23:38.181" v="2692" actId="1076"/>
          <ac:spMkLst>
            <pc:docMk/>
            <pc:sldMk cId="814648849" sldId="256"/>
            <ac:spMk id="7" creationId="{59480801-5845-8D73-17CE-28528853D318}"/>
          </ac:spMkLst>
        </pc:spChg>
        <pc:spChg chg="add del mod">
          <ac:chgData name="Giovanni Brunetti" userId="56cfae52-4bb6-4534-9f33-e8578353f1bd" providerId="ADAL" clId="{7294C656-5469-6442-A5D8-2D4AD06B4AE4}" dt="2023-03-31T12:23:27.012" v="2690" actId="1076"/>
          <ac:spMkLst>
            <pc:docMk/>
            <pc:sldMk cId="814648849" sldId="256"/>
            <ac:spMk id="8" creationId="{2E9374CE-0B79-CCCA-41B7-D22EDCC56A06}"/>
          </ac:spMkLst>
        </pc:spChg>
        <pc:spChg chg="add del mod">
          <ac:chgData name="Giovanni Brunetti" userId="56cfae52-4bb6-4534-9f33-e8578353f1bd" providerId="ADAL" clId="{7294C656-5469-6442-A5D8-2D4AD06B4AE4}" dt="2023-03-31T12:23:44.853" v="2695"/>
          <ac:spMkLst>
            <pc:docMk/>
            <pc:sldMk cId="814648849" sldId="256"/>
            <ac:spMk id="9" creationId="{FE55B144-C0BC-C3B3-E9D9-20E2636A92A2}"/>
          </ac:spMkLst>
        </pc:spChg>
        <pc:spChg chg="del">
          <ac:chgData name="Giovanni Brunetti" userId="56cfae52-4bb6-4534-9f33-e8578353f1bd" providerId="ADAL" clId="{7294C656-5469-6442-A5D8-2D4AD06B4AE4}" dt="2023-03-30T16:21:22.902" v="1918" actId="26606"/>
          <ac:spMkLst>
            <pc:docMk/>
            <pc:sldMk cId="814648849" sldId="256"/>
            <ac:spMk id="1033" creationId="{69D184B2-2226-4E31-BCCB-444330767440}"/>
          </ac:spMkLst>
        </pc:spChg>
        <pc:spChg chg="del">
          <ac:chgData name="Giovanni Brunetti" userId="56cfae52-4bb6-4534-9f33-e8578353f1bd" providerId="ADAL" clId="{7294C656-5469-6442-A5D8-2D4AD06B4AE4}" dt="2023-03-30T16:21:22.902" v="1918" actId="26606"/>
          <ac:spMkLst>
            <pc:docMk/>
            <pc:sldMk cId="814648849" sldId="256"/>
            <ac:spMk id="1035" creationId="{1AC4D4E3-486A-464A-8EC8-D44881097267}"/>
          </ac:spMkLst>
        </pc:spChg>
        <pc:spChg chg="del">
          <ac:chgData name="Giovanni Brunetti" userId="56cfae52-4bb6-4534-9f33-e8578353f1bd" providerId="ADAL" clId="{7294C656-5469-6442-A5D8-2D4AD06B4AE4}" dt="2023-03-30T16:21:22.902" v="1918" actId="26606"/>
          <ac:spMkLst>
            <pc:docMk/>
            <pc:sldMk cId="814648849" sldId="256"/>
            <ac:spMk id="1043" creationId="{864DE13E-58EB-4475-B79C-0D4FC651239B}"/>
          </ac:spMkLst>
        </pc:spChg>
        <pc:spChg chg="add">
          <ac:chgData name="Giovanni Brunetti" userId="56cfae52-4bb6-4534-9f33-e8578353f1bd" providerId="ADAL" clId="{7294C656-5469-6442-A5D8-2D4AD06B4AE4}" dt="2023-03-30T16:21:22.902" v="1918" actId="26606"/>
          <ac:spMkLst>
            <pc:docMk/>
            <pc:sldMk cId="814648849" sldId="256"/>
            <ac:spMk id="1048" creationId="{BCED4D40-4B67-4331-AC48-79B82B4A47D8}"/>
          </ac:spMkLst>
        </pc:spChg>
        <pc:spChg chg="add">
          <ac:chgData name="Giovanni Brunetti" userId="56cfae52-4bb6-4534-9f33-e8578353f1bd" providerId="ADAL" clId="{7294C656-5469-6442-A5D8-2D4AD06B4AE4}" dt="2023-03-30T16:21:22.902" v="1918" actId="26606"/>
          <ac:spMkLst>
            <pc:docMk/>
            <pc:sldMk cId="814648849" sldId="256"/>
            <ac:spMk id="1050" creationId="{670CEDEF-4F34-412E-84EE-329C1E936AF5}"/>
          </ac:spMkLst>
        </pc:spChg>
        <pc:graphicFrameChg chg="add del mod">
          <ac:chgData name="Giovanni Brunetti" userId="56cfae52-4bb6-4534-9f33-e8578353f1bd" providerId="ADAL" clId="{7294C656-5469-6442-A5D8-2D4AD06B4AE4}" dt="2023-03-31T12:22:42.497" v="2676" actId="12084"/>
          <ac:graphicFrameMkLst>
            <pc:docMk/>
            <pc:sldMk cId="814648849" sldId="256"/>
            <ac:graphicFrameMk id="5" creationId="{178E75E2-F8D9-DDBB-865C-6DB2EEA67E29}"/>
          </ac:graphicFrameMkLst>
        </pc:graphicFrameChg>
        <pc:graphicFrameChg chg="add del mod">
          <ac:chgData name="Giovanni Brunetti" userId="56cfae52-4bb6-4534-9f33-e8578353f1bd" providerId="ADAL" clId="{7294C656-5469-6442-A5D8-2D4AD06B4AE4}" dt="2023-03-31T12:22:41.655" v="2675" actId="12084"/>
          <ac:graphicFrameMkLst>
            <pc:docMk/>
            <pc:sldMk cId="814648849" sldId="256"/>
            <ac:graphicFrameMk id="6" creationId="{E2CD5DF1-A93F-488F-E81F-FF3648A26A37}"/>
          </ac:graphicFrameMkLst>
        </pc:graphicFrameChg>
        <pc:picChg chg="add mod">
          <ac:chgData name="Giovanni Brunetti" userId="56cfae52-4bb6-4534-9f33-e8578353f1bd" providerId="ADAL" clId="{7294C656-5469-6442-A5D8-2D4AD06B4AE4}" dt="2023-03-31T12:26:52.045" v="2905" actId="962"/>
          <ac:picMkLst>
            <pc:docMk/>
            <pc:sldMk cId="814648849" sldId="256"/>
            <ac:picMk id="11" creationId="{368E878E-A17B-6CC6-94BB-5E04DF73EA49}"/>
          </ac:picMkLst>
        </pc:picChg>
        <pc:picChg chg="add del mod">
          <ac:chgData name="Giovanni Brunetti" userId="56cfae52-4bb6-4534-9f33-e8578353f1bd" providerId="ADAL" clId="{7294C656-5469-6442-A5D8-2D4AD06B4AE4}" dt="2023-03-31T12:20:56.697" v="2664" actId="478"/>
          <ac:picMkLst>
            <pc:docMk/>
            <pc:sldMk cId="814648849" sldId="256"/>
            <ac:picMk id="1028" creationId="{AB1F1544-2701-9BE3-503C-B63E6B768CFF}"/>
          </ac:picMkLst>
        </pc:picChg>
      </pc:sldChg>
      <pc:sldChg chg="add del">
        <pc:chgData name="Giovanni Brunetti" userId="56cfae52-4bb6-4534-9f33-e8578353f1bd" providerId="ADAL" clId="{7294C656-5469-6442-A5D8-2D4AD06B4AE4}" dt="2023-03-30T15:50:56.701" v="1640" actId="2696"/>
        <pc:sldMkLst>
          <pc:docMk/>
          <pc:sldMk cId="1010272428" sldId="257"/>
        </pc:sldMkLst>
      </pc:sldChg>
      <pc:sldChg chg="modSp del mod">
        <pc:chgData name="Giovanni Brunetti" userId="56cfae52-4bb6-4534-9f33-e8578353f1bd" providerId="ADAL" clId="{7294C656-5469-6442-A5D8-2D4AD06B4AE4}" dt="2023-03-30T12:14:30.801" v="2" actId="2696"/>
        <pc:sldMkLst>
          <pc:docMk/>
          <pc:sldMk cId="1673156401" sldId="257"/>
        </pc:sldMkLst>
        <pc:spChg chg="mod">
          <ac:chgData name="Giovanni Brunetti" userId="56cfae52-4bb6-4534-9f33-e8578353f1bd" providerId="ADAL" clId="{7294C656-5469-6442-A5D8-2D4AD06B4AE4}" dt="2023-03-30T12:12:48.378" v="0" actId="20577"/>
          <ac:spMkLst>
            <pc:docMk/>
            <pc:sldMk cId="1673156401" sldId="257"/>
            <ac:spMk id="3" creationId="{00000000-0000-0000-0000-000000000000}"/>
          </ac:spMkLst>
        </pc:spChg>
      </pc:sldChg>
      <pc:sldChg chg="del ord">
        <pc:chgData name="Giovanni Brunetti" userId="56cfae52-4bb6-4534-9f33-e8578353f1bd" providerId="ADAL" clId="{7294C656-5469-6442-A5D8-2D4AD06B4AE4}" dt="2023-03-30T14:04:50.811" v="1201" actId="2696"/>
        <pc:sldMkLst>
          <pc:docMk/>
          <pc:sldMk cId="998741510" sldId="258"/>
        </pc:sldMkLst>
      </pc:sldChg>
      <pc:sldChg chg="del">
        <pc:chgData name="Giovanni Brunetti" userId="56cfae52-4bb6-4534-9f33-e8578353f1bd" providerId="ADAL" clId="{7294C656-5469-6442-A5D8-2D4AD06B4AE4}" dt="2023-03-30T14:22:46.245" v="1342" actId="2696"/>
        <pc:sldMkLst>
          <pc:docMk/>
          <pc:sldMk cId="1377740203" sldId="259"/>
        </pc:sldMkLst>
      </pc:sldChg>
      <pc:sldChg chg="del ord">
        <pc:chgData name="Giovanni Brunetti" userId="56cfae52-4bb6-4534-9f33-e8578353f1bd" providerId="ADAL" clId="{7294C656-5469-6442-A5D8-2D4AD06B4AE4}" dt="2023-03-30T14:00:13.102" v="1176" actId="2696"/>
        <pc:sldMkLst>
          <pc:docMk/>
          <pc:sldMk cId="1418996060" sldId="260"/>
        </pc:sldMkLst>
      </pc:sldChg>
      <pc:sldChg chg="del">
        <pc:chgData name="Giovanni Brunetti" userId="56cfae52-4bb6-4534-9f33-e8578353f1bd" providerId="ADAL" clId="{7294C656-5469-6442-A5D8-2D4AD06B4AE4}" dt="2023-03-30T14:22:35.805" v="1341" actId="2696"/>
        <pc:sldMkLst>
          <pc:docMk/>
          <pc:sldMk cId="1818172748" sldId="261"/>
        </pc:sldMkLst>
      </pc:sldChg>
      <pc:sldChg chg="addSp delSp modSp del mod setBg">
        <pc:chgData name="Giovanni Brunetti" userId="56cfae52-4bb6-4534-9f33-e8578353f1bd" providerId="ADAL" clId="{7294C656-5469-6442-A5D8-2D4AD06B4AE4}" dt="2023-03-30T13:41:11.562" v="966" actId="2696"/>
        <pc:sldMkLst>
          <pc:docMk/>
          <pc:sldMk cId="3462809791" sldId="262"/>
        </pc:sldMkLst>
        <pc:spChg chg="mod">
          <ac:chgData name="Giovanni Brunetti" userId="56cfae52-4bb6-4534-9f33-e8578353f1bd" providerId="ADAL" clId="{7294C656-5469-6442-A5D8-2D4AD06B4AE4}" dt="2023-03-30T13:40:14.115" v="959" actId="26606"/>
          <ac:spMkLst>
            <pc:docMk/>
            <pc:sldMk cId="3462809791" sldId="262"/>
            <ac:spMk id="9" creationId="{35493AF0-80AA-F04C-BE18-12651EE22F56}"/>
          </ac:spMkLst>
        </pc:spChg>
        <pc:spChg chg="add del">
          <ac:chgData name="Giovanni Brunetti" userId="56cfae52-4bb6-4534-9f33-e8578353f1bd" providerId="ADAL" clId="{7294C656-5469-6442-A5D8-2D4AD06B4AE4}" dt="2023-03-30T13:35:43.880" v="674" actId="26606"/>
          <ac:spMkLst>
            <pc:docMk/>
            <pc:sldMk cId="3462809791" sldId="262"/>
            <ac:spMk id="44" creationId="{B50AB553-2A96-4A92-96F2-93548E096954}"/>
          </ac:spMkLst>
        </pc:spChg>
        <pc:spChg chg="add del">
          <ac:chgData name="Giovanni Brunetti" userId="56cfae52-4bb6-4534-9f33-e8578353f1bd" providerId="ADAL" clId="{7294C656-5469-6442-A5D8-2D4AD06B4AE4}" dt="2023-03-30T13:40:14.115" v="959" actId="26606"/>
          <ac:spMkLst>
            <pc:docMk/>
            <pc:sldMk cId="3462809791" sldId="262"/>
            <ac:spMk id="46" creationId="{B50AB553-2A96-4A92-96F2-93548E096954}"/>
          </ac:spMkLst>
        </pc:spChg>
        <pc:spChg chg="add del">
          <ac:chgData name="Giovanni Brunetti" userId="56cfae52-4bb6-4534-9f33-e8578353f1bd" providerId="ADAL" clId="{7294C656-5469-6442-A5D8-2D4AD06B4AE4}" dt="2023-03-30T13:23:41.332" v="337" actId="26606"/>
          <ac:spMkLst>
            <pc:docMk/>
            <pc:sldMk cId="3462809791" sldId="262"/>
            <ac:spMk id="47" creationId="{B50AB553-2A96-4A92-96F2-93548E096954}"/>
          </ac:spMkLst>
        </pc:spChg>
        <pc:spChg chg="add del">
          <ac:chgData name="Giovanni Brunetti" userId="56cfae52-4bb6-4534-9f33-e8578353f1bd" providerId="ADAL" clId="{7294C656-5469-6442-A5D8-2D4AD06B4AE4}" dt="2023-03-30T13:40:14.062" v="958" actId="26606"/>
          <ac:spMkLst>
            <pc:docMk/>
            <pc:sldMk cId="3462809791" sldId="262"/>
            <ac:spMk id="51" creationId="{B50AB553-2A96-4A92-96F2-93548E096954}"/>
          </ac:spMkLst>
        </pc:spChg>
        <pc:spChg chg="add">
          <ac:chgData name="Giovanni Brunetti" userId="56cfae52-4bb6-4534-9f33-e8578353f1bd" providerId="ADAL" clId="{7294C656-5469-6442-A5D8-2D4AD06B4AE4}" dt="2023-03-30T13:40:14.115" v="959" actId="26606"/>
          <ac:spMkLst>
            <pc:docMk/>
            <pc:sldMk cId="3462809791" sldId="262"/>
            <ac:spMk id="53" creationId="{1A95671B-3CC6-4792-9114-B74FAEA224E6}"/>
          </ac:spMkLst>
        </pc:spChg>
        <pc:graphicFrameChg chg="mod modGraphic">
          <ac:chgData name="Giovanni Brunetti" userId="56cfae52-4bb6-4534-9f33-e8578353f1bd" providerId="ADAL" clId="{7294C656-5469-6442-A5D8-2D4AD06B4AE4}" dt="2023-03-30T13:40:14.115" v="959" actId="26606"/>
          <ac:graphicFrameMkLst>
            <pc:docMk/>
            <pc:sldMk cId="3462809791" sldId="262"/>
            <ac:graphicFrameMk id="42" creationId="{251A52E5-7E2F-BFDC-0E61-2EEAE323B2A4}"/>
          </ac:graphicFrameMkLst>
        </pc:graphicFrameChg>
        <pc:picChg chg="mod ord">
          <ac:chgData name="Giovanni Brunetti" userId="56cfae52-4bb6-4534-9f33-e8578353f1bd" providerId="ADAL" clId="{7294C656-5469-6442-A5D8-2D4AD06B4AE4}" dt="2023-03-30T13:40:14.115" v="959" actId="26606"/>
          <ac:picMkLst>
            <pc:docMk/>
            <pc:sldMk cId="3462809791" sldId="262"/>
            <ac:picMk id="2" creationId="{3E345C26-B8B2-1028-BB96-F13C63497D00}"/>
          </ac:picMkLst>
        </pc:picChg>
      </pc:sldChg>
      <pc:sldChg chg="addSp delSp modSp add mod modAnim">
        <pc:chgData name="Giovanni Brunetti" userId="56cfae52-4bb6-4534-9f33-e8578353f1bd" providerId="ADAL" clId="{7294C656-5469-6442-A5D8-2D4AD06B4AE4}" dt="2023-03-31T12:26:57.901" v="2906"/>
        <pc:sldMkLst>
          <pc:docMk/>
          <pc:sldMk cId="1694370309" sldId="263"/>
        </pc:sldMkLst>
        <pc:spChg chg="add del mod">
          <ac:chgData name="Giovanni Brunetti" userId="56cfae52-4bb6-4534-9f33-e8578353f1bd" providerId="ADAL" clId="{7294C656-5469-6442-A5D8-2D4AD06B4AE4}" dt="2023-03-30T13:21:09.061" v="28" actId="26606"/>
          <ac:spMkLst>
            <pc:docMk/>
            <pc:sldMk cId="1694370309" sldId="263"/>
            <ac:spMk id="4" creationId="{77E2D2AC-46B3-4926-CB7E-B3BAAF19E69D}"/>
          </ac:spMkLst>
        </pc:spChg>
        <pc:spChg chg="add del mod">
          <ac:chgData name="Giovanni Brunetti" userId="56cfae52-4bb6-4534-9f33-e8578353f1bd" providerId="ADAL" clId="{7294C656-5469-6442-A5D8-2D4AD06B4AE4}" dt="2023-03-30T13:54:04.737" v="1107"/>
          <ac:spMkLst>
            <pc:docMk/>
            <pc:sldMk cId="1694370309" sldId="263"/>
            <ac:spMk id="8" creationId="{BDD8E0C9-32F5-840F-5745-0CEA8302F956}"/>
          </ac:spMkLst>
        </pc:spChg>
        <pc:spChg chg="mod">
          <ac:chgData name="Giovanni Brunetti" userId="56cfae52-4bb6-4534-9f33-e8578353f1bd" providerId="ADAL" clId="{7294C656-5469-6442-A5D8-2D4AD06B4AE4}" dt="2023-03-30T13:40:37.436" v="961"/>
          <ac:spMkLst>
            <pc:docMk/>
            <pc:sldMk cId="1694370309" sldId="263"/>
            <ac:spMk id="9" creationId="{35493AF0-80AA-F04C-BE18-12651EE22F56}"/>
          </ac:spMkLst>
        </pc:spChg>
        <pc:spChg chg="add del">
          <ac:chgData name="Giovanni Brunetti" userId="56cfae52-4bb6-4534-9f33-e8578353f1bd" providerId="ADAL" clId="{7294C656-5469-6442-A5D8-2D4AD06B4AE4}" dt="2023-03-30T13:21:03.066" v="23" actId="26606"/>
          <ac:spMkLst>
            <pc:docMk/>
            <pc:sldMk cId="1694370309" sldId="263"/>
            <ac:spMk id="13" creationId="{77E2D2AC-46B3-4926-CB7E-B3BAAF19E69D}"/>
          </ac:spMkLst>
        </pc:spChg>
        <pc:spChg chg="add del">
          <ac:chgData name="Giovanni Brunetti" userId="56cfae52-4bb6-4534-9f33-e8578353f1bd" providerId="ADAL" clId="{7294C656-5469-6442-A5D8-2D4AD06B4AE4}" dt="2023-03-30T13:20:42.178" v="17" actId="26606"/>
          <ac:spMkLst>
            <pc:docMk/>
            <pc:sldMk cId="1694370309" sldId="263"/>
            <ac:spMk id="14" creationId="{45D37F4E-DDB4-456B-97E0-9937730A039F}"/>
          </ac:spMkLst>
        </pc:spChg>
        <pc:spChg chg="add del">
          <ac:chgData name="Giovanni Brunetti" userId="56cfae52-4bb6-4534-9f33-e8578353f1bd" providerId="ADAL" clId="{7294C656-5469-6442-A5D8-2D4AD06B4AE4}" dt="2023-03-30T13:21:06.632" v="25" actId="26606"/>
          <ac:spMkLst>
            <pc:docMk/>
            <pc:sldMk cId="1694370309" sldId="263"/>
            <ac:spMk id="15" creationId="{F541DB91-0B10-46D9-B34B-7BFF9602606D}"/>
          </ac:spMkLst>
        </pc:spChg>
        <pc:spChg chg="add del">
          <ac:chgData name="Giovanni Brunetti" userId="56cfae52-4bb6-4534-9f33-e8578353f1bd" providerId="ADAL" clId="{7294C656-5469-6442-A5D8-2D4AD06B4AE4}" dt="2023-03-30T13:20:42.178" v="17" actId="26606"/>
          <ac:spMkLst>
            <pc:docMk/>
            <pc:sldMk cId="1694370309" sldId="263"/>
            <ac:spMk id="16" creationId="{B2DD41CD-8F47-4F56-AD12-4E2FF7696987}"/>
          </ac:spMkLst>
        </pc:spChg>
        <pc:spChg chg="add del">
          <ac:chgData name="Giovanni Brunetti" userId="56cfae52-4bb6-4534-9f33-e8578353f1bd" providerId="ADAL" clId="{7294C656-5469-6442-A5D8-2D4AD06B4AE4}" dt="2023-03-30T13:21:06.632" v="25" actId="26606"/>
          <ac:spMkLst>
            <pc:docMk/>
            <pc:sldMk cId="1694370309" sldId="263"/>
            <ac:spMk id="17" creationId="{9CF7FE1C-8BC5-4B0C-A2BC-93AB72C90FDD}"/>
          </ac:spMkLst>
        </pc:spChg>
        <pc:spChg chg="add del">
          <ac:chgData name="Giovanni Brunetti" userId="56cfae52-4bb6-4534-9f33-e8578353f1bd" providerId="ADAL" clId="{7294C656-5469-6442-A5D8-2D4AD06B4AE4}" dt="2023-03-30T13:21:06.632" v="25" actId="26606"/>
          <ac:spMkLst>
            <pc:docMk/>
            <pc:sldMk cId="1694370309" sldId="263"/>
            <ac:spMk id="19" creationId="{77E2D2AC-46B3-4926-CB7E-B3BAAF19E69D}"/>
          </ac:spMkLst>
        </pc:spChg>
        <pc:spChg chg="add del">
          <ac:chgData name="Giovanni Brunetti" userId="56cfae52-4bb6-4534-9f33-e8578353f1bd" providerId="ADAL" clId="{7294C656-5469-6442-A5D8-2D4AD06B4AE4}" dt="2023-03-30T13:20:50.906" v="19" actId="26606"/>
          <ac:spMkLst>
            <pc:docMk/>
            <pc:sldMk cId="1694370309" sldId="263"/>
            <ac:spMk id="23" creationId="{B6FACB3C-9069-4791-BC5C-0DB7CD19B853}"/>
          </ac:spMkLst>
        </pc:spChg>
        <pc:spChg chg="add del">
          <ac:chgData name="Giovanni Brunetti" userId="56cfae52-4bb6-4534-9f33-e8578353f1bd" providerId="ADAL" clId="{7294C656-5469-6442-A5D8-2D4AD06B4AE4}" dt="2023-03-30T13:20:50.906" v="19" actId="26606"/>
          <ac:spMkLst>
            <pc:docMk/>
            <pc:sldMk cId="1694370309" sldId="263"/>
            <ac:spMk id="24" creationId="{71F2038E-D777-4B76-81DD-DD13EE91B9DD}"/>
          </ac:spMkLst>
        </pc:spChg>
        <pc:spChg chg="add del">
          <ac:chgData name="Giovanni Brunetti" userId="56cfae52-4bb6-4534-9f33-e8578353f1bd" providerId="ADAL" clId="{7294C656-5469-6442-A5D8-2D4AD06B4AE4}" dt="2023-03-30T13:21:09.051" v="27" actId="26606"/>
          <ac:spMkLst>
            <pc:docMk/>
            <pc:sldMk cId="1694370309" sldId="263"/>
            <ac:spMk id="25" creationId="{B6FACB3C-9069-4791-BC5C-0DB7CD19B853}"/>
          </ac:spMkLst>
        </pc:spChg>
        <pc:spChg chg="add del">
          <ac:chgData name="Giovanni Brunetti" userId="56cfae52-4bb6-4534-9f33-e8578353f1bd" providerId="ADAL" clId="{7294C656-5469-6442-A5D8-2D4AD06B4AE4}" dt="2023-03-30T13:21:09.051" v="27" actId="26606"/>
          <ac:spMkLst>
            <pc:docMk/>
            <pc:sldMk cId="1694370309" sldId="263"/>
            <ac:spMk id="26" creationId="{71F2038E-D777-4B76-81DD-DD13EE91B9DD}"/>
          </ac:spMkLst>
        </pc:spChg>
        <pc:spChg chg="add del">
          <ac:chgData name="Giovanni Brunetti" userId="56cfae52-4bb6-4534-9f33-e8578353f1bd" providerId="ADAL" clId="{7294C656-5469-6442-A5D8-2D4AD06B4AE4}" dt="2023-03-30T13:21:09.051" v="27" actId="26606"/>
          <ac:spMkLst>
            <pc:docMk/>
            <pc:sldMk cId="1694370309" sldId="263"/>
            <ac:spMk id="27" creationId="{77E2D2AC-46B3-4926-CB7E-B3BAAF19E69D}"/>
          </ac:spMkLst>
        </pc:spChg>
        <pc:spChg chg="add del mod">
          <ac:chgData name="Giovanni Brunetti" userId="56cfae52-4bb6-4534-9f33-e8578353f1bd" providerId="ADAL" clId="{7294C656-5469-6442-A5D8-2D4AD06B4AE4}" dt="2023-03-30T13:54:03.754" v="1105" actId="478"/>
          <ac:spMkLst>
            <pc:docMk/>
            <pc:sldMk cId="1694370309" sldId="263"/>
            <ac:spMk id="30" creationId="{DA54D388-46D4-8121-0DC9-927A2CDFEE7A}"/>
          </ac:spMkLst>
        </pc:spChg>
        <pc:spChg chg="add del">
          <ac:chgData name="Giovanni Brunetti" userId="56cfae52-4bb6-4534-9f33-e8578353f1bd" providerId="ADAL" clId="{7294C656-5469-6442-A5D8-2D4AD06B4AE4}" dt="2023-03-30T13:35:23.158" v="672" actId="26606"/>
          <ac:spMkLst>
            <pc:docMk/>
            <pc:sldMk cId="1694370309" sldId="263"/>
            <ac:spMk id="31" creationId="{45D37F4E-DDB4-456B-97E0-9937730A039F}"/>
          </ac:spMkLst>
        </pc:spChg>
        <pc:spChg chg="add del">
          <ac:chgData name="Giovanni Brunetti" userId="56cfae52-4bb6-4534-9f33-e8578353f1bd" providerId="ADAL" clId="{7294C656-5469-6442-A5D8-2D4AD06B4AE4}" dt="2023-03-30T13:35:23.158" v="672" actId="26606"/>
          <ac:spMkLst>
            <pc:docMk/>
            <pc:sldMk cId="1694370309" sldId="263"/>
            <ac:spMk id="32" creationId="{B2DD41CD-8F47-4F56-AD12-4E2FF7696987}"/>
          </ac:spMkLst>
        </pc:spChg>
        <pc:spChg chg="add mod">
          <ac:chgData name="Giovanni Brunetti" userId="56cfae52-4bb6-4534-9f33-e8578353f1bd" providerId="ADAL" clId="{7294C656-5469-6442-A5D8-2D4AD06B4AE4}" dt="2023-03-30T13:57:59.254" v="1146" actId="20577"/>
          <ac:spMkLst>
            <pc:docMk/>
            <pc:sldMk cId="1694370309" sldId="263"/>
            <ac:spMk id="33" creationId="{77E2D2AC-46B3-4926-CB7E-B3BAAF19E69D}"/>
          </ac:spMkLst>
        </pc:spChg>
        <pc:spChg chg="add del mod">
          <ac:chgData name="Giovanni Brunetti" userId="56cfae52-4bb6-4534-9f33-e8578353f1bd" providerId="ADAL" clId="{7294C656-5469-6442-A5D8-2D4AD06B4AE4}" dt="2023-03-30T13:55:04.332" v="1112" actId="478"/>
          <ac:spMkLst>
            <pc:docMk/>
            <pc:sldMk cId="1694370309" sldId="263"/>
            <ac:spMk id="36" creationId="{8586C72B-F168-4137-F928-14258ED882A6}"/>
          </ac:spMkLst>
        </pc:spChg>
        <pc:spChg chg="add del">
          <ac:chgData name="Giovanni Brunetti" userId="56cfae52-4bb6-4534-9f33-e8578353f1bd" providerId="ADAL" clId="{7294C656-5469-6442-A5D8-2D4AD06B4AE4}" dt="2023-03-30T13:35:23.158" v="672" actId="26606"/>
          <ac:spMkLst>
            <pc:docMk/>
            <pc:sldMk cId="1694370309" sldId="263"/>
            <ac:spMk id="38" creationId="{B50AB553-2A96-4A92-96F2-93548E096954}"/>
          </ac:spMkLst>
        </pc:spChg>
        <pc:spChg chg="add del mod">
          <ac:chgData name="Giovanni Brunetti" userId="56cfae52-4bb6-4534-9f33-e8578353f1bd" providerId="ADAL" clId="{7294C656-5469-6442-A5D8-2D4AD06B4AE4}" dt="2023-03-30T13:57:16.374" v="1134" actId="931"/>
          <ac:spMkLst>
            <pc:docMk/>
            <pc:sldMk cId="1694370309" sldId="263"/>
            <ac:spMk id="40" creationId="{56E1185B-4500-581E-4D8E-E852E78405CF}"/>
          </ac:spMkLst>
        </pc:spChg>
        <pc:spChg chg="add del mod">
          <ac:chgData name="Giovanni Brunetti" userId="56cfae52-4bb6-4534-9f33-e8578353f1bd" providerId="ADAL" clId="{7294C656-5469-6442-A5D8-2D4AD06B4AE4}" dt="2023-03-30T13:57:16.374" v="1134" actId="931"/>
          <ac:spMkLst>
            <pc:docMk/>
            <pc:sldMk cId="1694370309" sldId="263"/>
            <ac:spMk id="44" creationId="{094136E2-FF7D-75B4-4AA5-2D3FBF9288B1}"/>
          </ac:spMkLst>
        </pc:spChg>
        <pc:grpChg chg="add del">
          <ac:chgData name="Giovanni Brunetti" userId="56cfae52-4bb6-4534-9f33-e8578353f1bd" providerId="ADAL" clId="{7294C656-5469-6442-A5D8-2D4AD06B4AE4}" dt="2023-03-30T13:20:50.906" v="19" actId="26606"/>
          <ac:grpSpMkLst>
            <pc:docMk/>
            <pc:sldMk cId="1694370309" sldId="263"/>
            <ac:grpSpMk id="18" creationId="{DD354807-230F-4402-B1B9-F733A8F1F190}"/>
          </ac:grpSpMkLst>
        </pc:grpChg>
        <pc:grpChg chg="add del">
          <ac:chgData name="Giovanni Brunetti" userId="56cfae52-4bb6-4534-9f33-e8578353f1bd" providerId="ADAL" clId="{7294C656-5469-6442-A5D8-2D4AD06B4AE4}" dt="2023-03-30T13:21:09.051" v="27" actId="26606"/>
          <ac:grpSpMkLst>
            <pc:docMk/>
            <pc:sldMk cId="1694370309" sldId="263"/>
            <ac:grpSpMk id="28" creationId="{DD354807-230F-4402-B1B9-F733A8F1F190}"/>
          </ac:grpSpMkLst>
        </pc:grpChg>
        <pc:graphicFrameChg chg="add del">
          <ac:chgData name="Giovanni Brunetti" userId="56cfae52-4bb6-4534-9f33-e8578353f1bd" providerId="ADAL" clId="{7294C656-5469-6442-A5D8-2D4AD06B4AE4}" dt="2023-03-30T13:20:59.088" v="21" actId="26606"/>
          <ac:graphicFrameMkLst>
            <pc:docMk/>
            <pc:sldMk cId="1694370309" sldId="263"/>
            <ac:graphicFrameMk id="11" creationId="{D53B92C9-8CB6-9FBA-6788-0D2004C4C7F6}"/>
          </ac:graphicFrameMkLst>
        </pc:graphicFrameChg>
        <pc:graphicFrameChg chg="del">
          <ac:chgData name="Giovanni Brunetti" userId="56cfae52-4bb6-4534-9f33-e8578353f1bd" providerId="ADAL" clId="{7294C656-5469-6442-A5D8-2D4AD06B4AE4}" dt="2023-03-30T13:20:11.947" v="4" actId="478"/>
          <ac:graphicFrameMkLst>
            <pc:docMk/>
            <pc:sldMk cId="1694370309" sldId="263"/>
            <ac:graphicFrameMk id="42" creationId="{251A52E5-7E2F-BFDC-0E61-2EEAE323B2A4}"/>
          </ac:graphicFrameMkLst>
        </pc:graphicFrameChg>
        <pc:picChg chg="del mod ord">
          <ac:chgData name="Giovanni Brunetti" userId="56cfae52-4bb6-4534-9f33-e8578353f1bd" providerId="ADAL" clId="{7294C656-5469-6442-A5D8-2D4AD06B4AE4}" dt="2023-03-30T13:21:25.831" v="33" actId="478"/>
          <ac:picMkLst>
            <pc:docMk/>
            <pc:sldMk cId="1694370309" sldId="263"/>
            <ac:picMk id="2" creationId="{3E345C26-B8B2-1028-BB96-F13C63497D00}"/>
          </ac:picMkLst>
        </pc:picChg>
        <pc:picChg chg="add mod">
          <ac:chgData name="Giovanni Brunetti" userId="56cfae52-4bb6-4534-9f33-e8578353f1bd" providerId="ADAL" clId="{7294C656-5469-6442-A5D8-2D4AD06B4AE4}" dt="2023-03-31T12:26:57.901" v="2906"/>
          <ac:picMkLst>
            <pc:docMk/>
            <pc:sldMk cId="1694370309" sldId="263"/>
            <ac:picMk id="2" creationId="{7B178A1A-3E75-DE3D-6E9B-20C05F1AB30C}"/>
          </ac:picMkLst>
        </pc:picChg>
        <pc:picChg chg="add mod ord">
          <ac:chgData name="Giovanni Brunetti" userId="56cfae52-4bb6-4534-9f33-e8578353f1bd" providerId="ADAL" clId="{7294C656-5469-6442-A5D8-2D4AD06B4AE4}" dt="2023-03-30T13:35:23.158" v="672" actId="26606"/>
          <ac:picMkLst>
            <pc:docMk/>
            <pc:sldMk cId="1694370309" sldId="263"/>
            <ac:picMk id="5" creationId="{F8915CE3-EE40-99EF-6854-3B1406BEC346}"/>
          </ac:picMkLst>
        </pc:picChg>
        <pc:picChg chg="add del mod">
          <ac:chgData name="Giovanni Brunetti" userId="56cfae52-4bb6-4534-9f33-e8578353f1bd" providerId="ADAL" clId="{7294C656-5469-6442-A5D8-2D4AD06B4AE4}" dt="2023-03-30T13:57:54.547" v="1141" actId="478"/>
          <ac:picMkLst>
            <pc:docMk/>
            <pc:sldMk cId="1694370309" sldId="263"/>
            <ac:picMk id="7" creationId="{85203B90-F813-73A0-A634-8663D1FEF8EA}"/>
          </ac:picMkLst>
        </pc:picChg>
        <pc:picChg chg="add del mod">
          <ac:chgData name="Giovanni Brunetti" userId="56cfae52-4bb6-4534-9f33-e8578353f1bd" providerId="ADAL" clId="{7294C656-5469-6442-A5D8-2D4AD06B4AE4}" dt="2023-03-30T13:57:55.333" v="1142" actId="478"/>
          <ac:picMkLst>
            <pc:docMk/>
            <pc:sldMk cId="1694370309" sldId="263"/>
            <ac:picMk id="12" creationId="{FE9FC2A8-43DC-471E-49C0-282C28509A28}"/>
          </ac:picMkLst>
        </pc:picChg>
        <pc:picChg chg="add del mod">
          <ac:chgData name="Giovanni Brunetti" userId="56cfae52-4bb6-4534-9f33-e8578353f1bd" providerId="ADAL" clId="{7294C656-5469-6442-A5D8-2D4AD06B4AE4}" dt="2023-03-30T13:57:55.925" v="1143" actId="478"/>
          <ac:picMkLst>
            <pc:docMk/>
            <pc:sldMk cId="1694370309" sldId="263"/>
            <ac:picMk id="35" creationId="{3C00B1AF-9766-766B-B671-31780009CFAA}"/>
          </ac:picMkLst>
        </pc:picChg>
        <pc:picChg chg="add del mod">
          <ac:chgData name="Giovanni Brunetti" userId="56cfae52-4bb6-4534-9f33-e8578353f1bd" providerId="ADAL" clId="{7294C656-5469-6442-A5D8-2D4AD06B4AE4}" dt="2023-03-30T13:57:16.374" v="1134" actId="931"/>
          <ac:picMkLst>
            <pc:docMk/>
            <pc:sldMk cId="1694370309" sldId="263"/>
            <ac:picMk id="39" creationId="{78B8007D-A292-308F-4239-D16950311A61}"/>
          </ac:picMkLst>
        </pc:picChg>
        <pc:picChg chg="add del mod">
          <ac:chgData name="Giovanni Brunetti" userId="56cfae52-4bb6-4534-9f33-e8578353f1bd" providerId="ADAL" clId="{7294C656-5469-6442-A5D8-2D4AD06B4AE4}" dt="2023-03-30T13:57:16.374" v="1134" actId="931"/>
          <ac:picMkLst>
            <pc:docMk/>
            <pc:sldMk cId="1694370309" sldId="263"/>
            <ac:picMk id="43" creationId="{C36DD256-757F-7DC5-FE29-CFF483CEA9AA}"/>
          </ac:picMkLst>
        </pc:picChg>
        <pc:picChg chg="add del mod">
          <ac:chgData name="Giovanni Brunetti" userId="56cfae52-4bb6-4534-9f33-e8578353f1bd" providerId="ADAL" clId="{7294C656-5469-6442-A5D8-2D4AD06B4AE4}" dt="2023-03-30T13:51:39.422" v="1073"/>
          <ac:picMkLst>
            <pc:docMk/>
            <pc:sldMk cId="1694370309" sldId="263"/>
            <ac:picMk id="1026" creationId="{50BA43F1-DDBE-9F4C-3A03-21864D6D3B4C}"/>
          </ac:picMkLst>
        </pc:picChg>
        <pc:picChg chg="add del">
          <ac:chgData name="Giovanni Brunetti" userId="56cfae52-4bb6-4534-9f33-e8578353f1bd" providerId="ADAL" clId="{7294C656-5469-6442-A5D8-2D4AD06B4AE4}" dt="2023-03-30T13:51:44.811" v="1075"/>
          <ac:picMkLst>
            <pc:docMk/>
            <pc:sldMk cId="1694370309" sldId="263"/>
            <ac:picMk id="1028" creationId="{AF62C0A9-9A6A-B19A-90E6-61B0B4A90CF5}"/>
          </ac:picMkLst>
        </pc:picChg>
        <pc:picChg chg="add del mod">
          <ac:chgData name="Giovanni Brunetti" userId="56cfae52-4bb6-4534-9f33-e8578353f1bd" providerId="ADAL" clId="{7294C656-5469-6442-A5D8-2D4AD06B4AE4}" dt="2023-03-30T13:52:07.713" v="1080"/>
          <ac:picMkLst>
            <pc:docMk/>
            <pc:sldMk cId="1694370309" sldId="263"/>
            <ac:picMk id="1030" creationId="{18C523F8-2F11-E40F-25AC-8D1085111380}"/>
          </ac:picMkLst>
        </pc:picChg>
        <pc:picChg chg="add del">
          <ac:chgData name="Giovanni Brunetti" userId="56cfae52-4bb6-4534-9f33-e8578353f1bd" providerId="ADAL" clId="{7294C656-5469-6442-A5D8-2D4AD06B4AE4}" dt="2023-03-30T13:52:23.656" v="1082"/>
          <ac:picMkLst>
            <pc:docMk/>
            <pc:sldMk cId="1694370309" sldId="263"/>
            <ac:picMk id="1032" creationId="{0343676F-BCD6-7419-F3A1-CF8EEF99A745}"/>
          </ac:picMkLst>
        </pc:picChg>
      </pc:sldChg>
      <pc:sldChg chg="addSp delSp modSp add mod delAnim modAnim">
        <pc:chgData name="Giovanni Brunetti" userId="56cfae52-4bb6-4534-9f33-e8578353f1bd" providerId="ADAL" clId="{7294C656-5469-6442-A5D8-2D4AD06B4AE4}" dt="2023-03-31T12:27:13.611" v="2913"/>
        <pc:sldMkLst>
          <pc:docMk/>
          <pc:sldMk cId="618177655" sldId="264"/>
        </pc:sldMkLst>
        <pc:spChg chg="add del">
          <ac:chgData name="Giovanni Brunetti" userId="56cfae52-4bb6-4534-9f33-e8578353f1bd" providerId="ADAL" clId="{7294C656-5469-6442-A5D8-2D4AD06B4AE4}" dt="2023-03-30T20:35:37.012" v="2245" actId="478"/>
          <ac:spMkLst>
            <pc:docMk/>
            <pc:sldMk cId="618177655" sldId="264"/>
            <ac:spMk id="4" creationId="{F09C70C0-9EA3-4EBE-EDF1-DF8E4DE89A8F}"/>
          </ac:spMkLst>
        </pc:spChg>
        <pc:spChg chg="add del mod">
          <ac:chgData name="Giovanni Brunetti" userId="56cfae52-4bb6-4534-9f33-e8578353f1bd" providerId="ADAL" clId="{7294C656-5469-6442-A5D8-2D4AD06B4AE4}" dt="2023-03-30T20:35:33.871" v="2244" actId="478"/>
          <ac:spMkLst>
            <pc:docMk/>
            <pc:sldMk cId="618177655" sldId="264"/>
            <ac:spMk id="6" creationId="{71AB8C42-AAE1-935E-996E-88F399829E02}"/>
          </ac:spMkLst>
        </pc:spChg>
        <pc:spChg chg="add del mod">
          <ac:chgData name="Giovanni Brunetti" userId="56cfae52-4bb6-4534-9f33-e8578353f1bd" providerId="ADAL" clId="{7294C656-5469-6442-A5D8-2D4AD06B4AE4}" dt="2023-03-30T20:35:31.190" v="2243" actId="478"/>
          <ac:spMkLst>
            <pc:docMk/>
            <pc:sldMk cId="618177655" sldId="264"/>
            <ac:spMk id="7" creationId="{70D80D46-D005-3FCD-FD7B-5FA33F976ACF}"/>
          </ac:spMkLst>
        </pc:spChg>
        <pc:spChg chg="mod">
          <ac:chgData name="Giovanni Brunetti" userId="56cfae52-4bb6-4534-9f33-e8578353f1bd" providerId="ADAL" clId="{7294C656-5469-6442-A5D8-2D4AD06B4AE4}" dt="2023-03-30T20:30:43.561" v="2036" actId="20577"/>
          <ac:spMkLst>
            <pc:docMk/>
            <pc:sldMk cId="618177655" sldId="264"/>
            <ac:spMk id="9" creationId="{35493AF0-80AA-F04C-BE18-12651EE22F56}"/>
          </ac:spMkLst>
        </pc:spChg>
        <pc:spChg chg="mod">
          <ac:chgData name="Giovanni Brunetti" userId="56cfae52-4bb6-4534-9f33-e8578353f1bd" providerId="ADAL" clId="{7294C656-5469-6442-A5D8-2D4AD06B4AE4}" dt="2023-03-30T20:39:01.380" v="2644" actId="27636"/>
          <ac:spMkLst>
            <pc:docMk/>
            <pc:sldMk cId="618177655" sldId="264"/>
            <ac:spMk id="33" creationId="{77E2D2AC-46B3-4926-CB7E-B3BAAF19E69D}"/>
          </ac:spMkLst>
        </pc:spChg>
        <pc:picChg chg="add mod">
          <ac:chgData name="Giovanni Brunetti" userId="56cfae52-4bb6-4534-9f33-e8578353f1bd" providerId="ADAL" clId="{7294C656-5469-6442-A5D8-2D4AD06B4AE4}" dt="2023-03-31T12:27:13.611" v="2913"/>
          <ac:picMkLst>
            <pc:docMk/>
            <pc:sldMk cId="618177655" sldId="264"/>
            <ac:picMk id="2" creationId="{09677733-4396-B949-710D-E63A1F68AE1E}"/>
          </ac:picMkLst>
        </pc:picChg>
        <pc:picChg chg="add del mod">
          <ac:chgData name="Giovanni Brunetti" userId="56cfae52-4bb6-4534-9f33-e8578353f1bd" providerId="ADAL" clId="{7294C656-5469-6442-A5D8-2D4AD06B4AE4}" dt="2023-03-30T20:31:50.713" v="2108" actId="478"/>
          <ac:picMkLst>
            <pc:docMk/>
            <pc:sldMk cId="618177655" sldId="264"/>
            <ac:picMk id="2" creationId="{18769912-AA0A-F147-76F1-0CFBA1055518}"/>
          </ac:picMkLst>
        </pc:picChg>
        <pc:picChg chg="add del mod">
          <ac:chgData name="Giovanni Brunetti" userId="56cfae52-4bb6-4534-9f33-e8578353f1bd" providerId="ADAL" clId="{7294C656-5469-6442-A5D8-2D4AD06B4AE4}" dt="2023-03-30T20:31:52.240" v="2109" actId="478"/>
          <ac:picMkLst>
            <pc:docMk/>
            <pc:sldMk cId="618177655" sldId="264"/>
            <ac:picMk id="3" creationId="{A2963E31-369C-DDF4-7E03-3E0086BB1C31}"/>
          </ac:picMkLst>
        </pc:picChg>
      </pc:sldChg>
      <pc:sldChg chg="addSp modSp add mod modAnim">
        <pc:chgData name="Giovanni Brunetti" userId="56cfae52-4bb6-4534-9f33-e8578353f1bd" providerId="ADAL" clId="{7294C656-5469-6442-A5D8-2D4AD06B4AE4}" dt="2023-03-31T12:26:59.241" v="2907"/>
        <pc:sldMkLst>
          <pc:docMk/>
          <pc:sldMk cId="3970395717" sldId="265"/>
        </pc:sldMkLst>
        <pc:spChg chg="mod">
          <ac:chgData name="Giovanni Brunetti" userId="56cfae52-4bb6-4534-9f33-e8578353f1bd" providerId="ADAL" clId="{7294C656-5469-6442-A5D8-2D4AD06B4AE4}" dt="2023-03-30T14:02:18.540" v="1200" actId="20577"/>
          <ac:spMkLst>
            <pc:docMk/>
            <pc:sldMk cId="3970395717" sldId="265"/>
            <ac:spMk id="33" creationId="{77E2D2AC-46B3-4926-CB7E-B3BAAF19E69D}"/>
          </ac:spMkLst>
        </pc:spChg>
        <pc:picChg chg="add mod">
          <ac:chgData name="Giovanni Brunetti" userId="56cfae52-4bb6-4534-9f33-e8578353f1bd" providerId="ADAL" clId="{7294C656-5469-6442-A5D8-2D4AD06B4AE4}" dt="2023-03-31T12:26:59.241" v="2907"/>
          <ac:picMkLst>
            <pc:docMk/>
            <pc:sldMk cId="3970395717" sldId="265"/>
            <ac:picMk id="2" creationId="{B2D5D8BF-4DA3-A238-0307-85D218E98F5E}"/>
          </ac:picMkLst>
        </pc:picChg>
      </pc:sldChg>
      <pc:sldChg chg="addSp delSp modSp add mod modAnim">
        <pc:chgData name="Giovanni Brunetti" userId="56cfae52-4bb6-4534-9f33-e8578353f1bd" providerId="ADAL" clId="{7294C656-5469-6442-A5D8-2D4AD06B4AE4}" dt="2023-03-31T12:27:00.585" v="2908"/>
        <pc:sldMkLst>
          <pc:docMk/>
          <pc:sldMk cId="2075735778" sldId="266"/>
        </pc:sldMkLst>
        <pc:spChg chg="mod">
          <ac:chgData name="Giovanni Brunetti" userId="56cfae52-4bb6-4534-9f33-e8578353f1bd" providerId="ADAL" clId="{7294C656-5469-6442-A5D8-2D4AD06B4AE4}" dt="2023-03-30T13:43:27.372" v="1012" actId="20577"/>
          <ac:spMkLst>
            <pc:docMk/>
            <pc:sldMk cId="2075735778" sldId="266"/>
            <ac:spMk id="9" creationId="{35493AF0-80AA-F04C-BE18-12651EE22F56}"/>
          </ac:spMkLst>
        </pc:spChg>
        <pc:spChg chg="add del mod">
          <ac:chgData name="Giovanni Brunetti" userId="56cfae52-4bb6-4534-9f33-e8578353f1bd" providerId="ADAL" clId="{7294C656-5469-6442-A5D8-2D4AD06B4AE4}" dt="2023-03-30T14:19:07.149" v="1303" actId="404"/>
          <ac:spMkLst>
            <pc:docMk/>
            <pc:sldMk cId="2075735778" sldId="266"/>
            <ac:spMk id="33" creationId="{77E2D2AC-46B3-4926-CB7E-B3BAAF19E69D}"/>
          </ac:spMkLst>
        </pc:spChg>
        <pc:graphicFrameChg chg="add del">
          <ac:chgData name="Giovanni Brunetti" userId="56cfae52-4bb6-4534-9f33-e8578353f1bd" providerId="ADAL" clId="{7294C656-5469-6442-A5D8-2D4AD06B4AE4}" dt="2023-03-30T13:46:49.952" v="1047" actId="26606"/>
          <ac:graphicFrameMkLst>
            <pc:docMk/>
            <pc:sldMk cId="2075735778" sldId="266"/>
            <ac:graphicFrameMk id="35" creationId="{900617E8-FB4D-41BA-40F7-2B7CBB1591CF}"/>
          </ac:graphicFrameMkLst>
        </pc:graphicFrameChg>
        <pc:graphicFrameChg chg="add del">
          <ac:chgData name="Giovanni Brunetti" userId="56cfae52-4bb6-4534-9f33-e8578353f1bd" providerId="ADAL" clId="{7294C656-5469-6442-A5D8-2D4AD06B4AE4}" dt="2023-03-30T13:46:54.317" v="1049" actId="26606"/>
          <ac:graphicFrameMkLst>
            <pc:docMk/>
            <pc:sldMk cId="2075735778" sldId="266"/>
            <ac:graphicFrameMk id="37" creationId="{E2BE6F7C-051E-3D6D-480F-9C3260738725}"/>
          </ac:graphicFrameMkLst>
        </pc:graphicFrameChg>
        <pc:picChg chg="add mod">
          <ac:chgData name="Giovanni Brunetti" userId="56cfae52-4bb6-4534-9f33-e8578353f1bd" providerId="ADAL" clId="{7294C656-5469-6442-A5D8-2D4AD06B4AE4}" dt="2023-03-31T12:27:00.585" v="2908"/>
          <ac:picMkLst>
            <pc:docMk/>
            <pc:sldMk cId="2075735778" sldId="266"/>
            <ac:picMk id="2" creationId="{FA5E1BA2-85D7-1019-3BB3-01380CBB4C8E}"/>
          </ac:picMkLst>
        </pc:picChg>
      </pc:sldChg>
      <pc:sldChg chg="addSp delSp modSp add mod modAnim">
        <pc:chgData name="Giovanni Brunetti" userId="56cfae52-4bb6-4534-9f33-e8578353f1bd" providerId="ADAL" clId="{7294C656-5469-6442-A5D8-2D4AD06B4AE4}" dt="2023-03-31T12:27:04.656" v="2909"/>
        <pc:sldMkLst>
          <pc:docMk/>
          <pc:sldMk cId="3986728132" sldId="267"/>
        </pc:sldMkLst>
        <pc:spChg chg="mod">
          <ac:chgData name="Giovanni Brunetti" userId="56cfae52-4bb6-4534-9f33-e8578353f1bd" providerId="ADAL" clId="{7294C656-5469-6442-A5D8-2D4AD06B4AE4}" dt="2023-03-30T14:05:04.559" v="1211" actId="20577"/>
          <ac:spMkLst>
            <pc:docMk/>
            <pc:sldMk cId="3986728132" sldId="267"/>
            <ac:spMk id="9" creationId="{35493AF0-80AA-F04C-BE18-12651EE22F56}"/>
          </ac:spMkLst>
        </pc:spChg>
        <pc:spChg chg="del mod">
          <ac:chgData name="Giovanni Brunetti" userId="56cfae52-4bb6-4534-9f33-e8578353f1bd" providerId="ADAL" clId="{7294C656-5469-6442-A5D8-2D4AD06B4AE4}" dt="2023-03-30T14:01:24.185" v="1196"/>
          <ac:spMkLst>
            <pc:docMk/>
            <pc:sldMk cId="3986728132" sldId="267"/>
            <ac:spMk id="33" creationId="{77E2D2AC-46B3-4926-CB7E-B3BAAF19E69D}"/>
          </ac:spMkLst>
        </pc:spChg>
        <pc:picChg chg="add mod">
          <ac:chgData name="Giovanni Brunetti" userId="56cfae52-4bb6-4534-9f33-e8578353f1bd" providerId="ADAL" clId="{7294C656-5469-6442-A5D8-2D4AD06B4AE4}" dt="2023-03-30T14:01:24.185" v="1196"/>
          <ac:picMkLst>
            <pc:docMk/>
            <pc:sldMk cId="3986728132" sldId="267"/>
            <ac:picMk id="2" creationId="{EFC4CDC7-0159-6261-8DF6-80113902D9CE}"/>
          </ac:picMkLst>
        </pc:picChg>
        <pc:picChg chg="add mod">
          <ac:chgData name="Giovanni Brunetti" userId="56cfae52-4bb6-4534-9f33-e8578353f1bd" providerId="ADAL" clId="{7294C656-5469-6442-A5D8-2D4AD06B4AE4}" dt="2023-03-31T12:27:04.656" v="2909"/>
          <ac:picMkLst>
            <pc:docMk/>
            <pc:sldMk cId="3986728132" sldId="267"/>
            <ac:picMk id="3" creationId="{6140D4DF-3A3B-D7BA-E974-8F923F537C23}"/>
          </ac:picMkLst>
        </pc:picChg>
      </pc:sldChg>
      <pc:sldChg chg="addSp delSp modSp add mod modAnim">
        <pc:chgData name="Giovanni Brunetti" userId="56cfae52-4bb6-4534-9f33-e8578353f1bd" providerId="ADAL" clId="{7294C656-5469-6442-A5D8-2D4AD06B4AE4}" dt="2023-03-31T12:27:08.051" v="2910"/>
        <pc:sldMkLst>
          <pc:docMk/>
          <pc:sldMk cId="2748091752" sldId="268"/>
        </pc:sldMkLst>
        <pc:spChg chg="add del mod">
          <ac:chgData name="Giovanni Brunetti" userId="56cfae52-4bb6-4534-9f33-e8578353f1bd" providerId="ADAL" clId="{7294C656-5469-6442-A5D8-2D4AD06B4AE4}" dt="2023-03-30T14:08:36.549" v="1221"/>
          <ac:spMkLst>
            <pc:docMk/>
            <pc:sldMk cId="2748091752" sldId="268"/>
            <ac:spMk id="4" creationId="{3C67C8BE-3B2D-FE02-0E91-04AAF17CA294}"/>
          </ac:spMkLst>
        </pc:spChg>
        <pc:spChg chg="add del mod">
          <ac:chgData name="Giovanni Brunetti" userId="56cfae52-4bb6-4534-9f33-e8578353f1bd" providerId="ADAL" clId="{7294C656-5469-6442-A5D8-2D4AD06B4AE4}" dt="2023-03-30T14:09:51.860" v="1249"/>
          <ac:spMkLst>
            <pc:docMk/>
            <pc:sldMk cId="2748091752" sldId="268"/>
            <ac:spMk id="8" creationId="{D74BA4D1-8852-C6A4-F505-D56AF998B8D5}"/>
          </ac:spMkLst>
        </pc:spChg>
        <pc:spChg chg="mod">
          <ac:chgData name="Giovanni Brunetti" userId="56cfae52-4bb6-4534-9f33-e8578353f1bd" providerId="ADAL" clId="{7294C656-5469-6442-A5D8-2D4AD06B4AE4}" dt="2023-03-30T14:08:49.545" v="1245" actId="20577"/>
          <ac:spMkLst>
            <pc:docMk/>
            <pc:sldMk cId="2748091752" sldId="268"/>
            <ac:spMk id="9" creationId="{35493AF0-80AA-F04C-BE18-12651EE22F56}"/>
          </ac:spMkLst>
        </pc:spChg>
        <pc:picChg chg="add mod">
          <ac:chgData name="Giovanni Brunetti" userId="56cfae52-4bb6-4534-9f33-e8578353f1bd" providerId="ADAL" clId="{7294C656-5469-6442-A5D8-2D4AD06B4AE4}" dt="2023-03-31T12:27:08.051" v="2910"/>
          <ac:picMkLst>
            <pc:docMk/>
            <pc:sldMk cId="2748091752" sldId="268"/>
            <ac:picMk id="2" creationId="{8368F696-F5A3-B0E3-8D50-942CEE601CF7}"/>
          </ac:picMkLst>
        </pc:picChg>
        <pc:picChg chg="del">
          <ac:chgData name="Giovanni Brunetti" userId="56cfae52-4bb6-4534-9f33-e8578353f1bd" providerId="ADAL" clId="{7294C656-5469-6442-A5D8-2D4AD06B4AE4}" dt="2023-03-30T14:05:18.713" v="1220" actId="478"/>
          <ac:picMkLst>
            <pc:docMk/>
            <pc:sldMk cId="2748091752" sldId="268"/>
            <ac:picMk id="2" creationId="{EFC4CDC7-0159-6261-8DF6-80113902D9CE}"/>
          </ac:picMkLst>
        </pc:picChg>
        <pc:picChg chg="add del mod">
          <ac:chgData name="Giovanni Brunetti" userId="56cfae52-4bb6-4534-9f33-e8578353f1bd" providerId="ADAL" clId="{7294C656-5469-6442-A5D8-2D4AD06B4AE4}" dt="2023-03-30T14:09:41.797" v="1248" actId="478"/>
          <ac:picMkLst>
            <pc:docMk/>
            <pc:sldMk cId="2748091752" sldId="268"/>
            <ac:picMk id="6" creationId="{347A12E4-2C3D-2F82-900C-575BAB8224DD}"/>
          </ac:picMkLst>
        </pc:picChg>
        <pc:picChg chg="add mod">
          <ac:chgData name="Giovanni Brunetti" userId="56cfae52-4bb6-4534-9f33-e8578353f1bd" providerId="ADAL" clId="{7294C656-5469-6442-A5D8-2D4AD06B4AE4}" dt="2023-03-30T14:10:28.523" v="1253" actId="1076"/>
          <ac:picMkLst>
            <pc:docMk/>
            <pc:sldMk cId="2748091752" sldId="268"/>
            <ac:picMk id="10" creationId="{14F42FF1-6470-39AC-FFA1-A2A406BF9E9E}"/>
          </ac:picMkLst>
        </pc:picChg>
        <pc:picChg chg="add mod">
          <ac:chgData name="Giovanni Brunetti" userId="56cfae52-4bb6-4534-9f33-e8578353f1bd" providerId="ADAL" clId="{7294C656-5469-6442-A5D8-2D4AD06B4AE4}" dt="2023-03-30T14:10:38.615" v="1257" actId="1076"/>
          <ac:picMkLst>
            <pc:docMk/>
            <pc:sldMk cId="2748091752" sldId="268"/>
            <ac:picMk id="11" creationId="{877DC40D-339D-2DD6-4E1E-3ED35EDE8C46}"/>
          </ac:picMkLst>
        </pc:picChg>
        <pc:cxnChg chg="add mod">
          <ac:chgData name="Giovanni Brunetti" userId="56cfae52-4bb6-4534-9f33-e8578353f1bd" providerId="ADAL" clId="{7294C656-5469-6442-A5D8-2D4AD06B4AE4}" dt="2023-03-30T14:12:17.413" v="1261" actId="1582"/>
          <ac:cxnSpMkLst>
            <pc:docMk/>
            <pc:sldMk cId="2748091752" sldId="268"/>
            <ac:cxnSpMk id="13" creationId="{D0BE26E2-0407-3527-456C-67739D68806E}"/>
          </ac:cxnSpMkLst>
        </pc:cxnChg>
        <pc:cxnChg chg="add mod">
          <ac:chgData name="Giovanni Brunetti" userId="56cfae52-4bb6-4534-9f33-e8578353f1bd" providerId="ADAL" clId="{7294C656-5469-6442-A5D8-2D4AD06B4AE4}" dt="2023-03-30T14:12:36.032" v="1264" actId="14100"/>
          <ac:cxnSpMkLst>
            <pc:docMk/>
            <pc:sldMk cId="2748091752" sldId="268"/>
            <ac:cxnSpMk id="14" creationId="{F0192F02-5918-CC18-FA08-1724CBF2F017}"/>
          </ac:cxnSpMkLst>
        </pc:cxnChg>
      </pc:sldChg>
      <pc:sldChg chg="addSp delSp modSp add mod ord delAnim modAnim">
        <pc:chgData name="Giovanni Brunetti" userId="56cfae52-4bb6-4534-9f33-e8578353f1bd" providerId="ADAL" clId="{7294C656-5469-6442-A5D8-2D4AD06B4AE4}" dt="2023-03-31T12:27:09.821" v="2911"/>
        <pc:sldMkLst>
          <pc:docMk/>
          <pc:sldMk cId="1609907608" sldId="269"/>
        </pc:sldMkLst>
        <pc:spChg chg="add del mod">
          <ac:chgData name="Giovanni Brunetti" userId="56cfae52-4bb6-4534-9f33-e8578353f1bd" providerId="ADAL" clId="{7294C656-5469-6442-A5D8-2D4AD06B4AE4}" dt="2023-03-30T14:15:11.013" v="1279"/>
          <ac:spMkLst>
            <pc:docMk/>
            <pc:sldMk cId="1609907608" sldId="269"/>
            <ac:spMk id="3" creationId="{6847683F-BD6D-DF65-69D7-A1D61C180F4F}"/>
          </ac:spMkLst>
        </pc:spChg>
        <pc:spChg chg="mod">
          <ac:chgData name="Giovanni Brunetti" userId="56cfae52-4bb6-4534-9f33-e8578353f1bd" providerId="ADAL" clId="{7294C656-5469-6442-A5D8-2D4AD06B4AE4}" dt="2023-03-30T14:21:50.149" v="1339" actId="27636"/>
          <ac:spMkLst>
            <pc:docMk/>
            <pc:sldMk cId="1609907608" sldId="269"/>
            <ac:spMk id="9" creationId="{35493AF0-80AA-F04C-BE18-12651EE22F56}"/>
          </ac:spMkLst>
        </pc:spChg>
        <pc:picChg chg="add mod">
          <ac:chgData name="Giovanni Brunetti" userId="56cfae52-4bb6-4534-9f33-e8578353f1bd" providerId="ADAL" clId="{7294C656-5469-6442-A5D8-2D4AD06B4AE4}" dt="2023-03-31T12:27:09.821" v="2911"/>
          <ac:picMkLst>
            <pc:docMk/>
            <pc:sldMk cId="1609907608" sldId="269"/>
            <ac:picMk id="2" creationId="{F36F6146-DB8B-02F1-4225-43AEAA635CD6}"/>
          </ac:picMkLst>
        </pc:picChg>
        <pc:picChg chg="add mod">
          <ac:chgData name="Giovanni Brunetti" userId="56cfae52-4bb6-4534-9f33-e8578353f1bd" providerId="ADAL" clId="{7294C656-5469-6442-A5D8-2D4AD06B4AE4}" dt="2023-03-30T14:15:11.013" v="1279"/>
          <ac:picMkLst>
            <pc:docMk/>
            <pc:sldMk cId="1609907608" sldId="269"/>
            <ac:picMk id="4" creationId="{6152AD43-BFFC-CD29-95AE-4540AC3E64D0}"/>
          </ac:picMkLst>
        </pc:picChg>
        <pc:picChg chg="del">
          <ac:chgData name="Giovanni Brunetti" userId="56cfae52-4bb6-4534-9f33-e8578353f1bd" providerId="ADAL" clId="{7294C656-5469-6442-A5D8-2D4AD06B4AE4}" dt="2023-03-30T14:15:02.201" v="1277" actId="478"/>
          <ac:picMkLst>
            <pc:docMk/>
            <pc:sldMk cId="1609907608" sldId="269"/>
            <ac:picMk id="10" creationId="{14F42FF1-6470-39AC-FFA1-A2A406BF9E9E}"/>
          </ac:picMkLst>
        </pc:picChg>
        <pc:picChg chg="del">
          <ac:chgData name="Giovanni Brunetti" userId="56cfae52-4bb6-4534-9f33-e8578353f1bd" providerId="ADAL" clId="{7294C656-5469-6442-A5D8-2D4AD06B4AE4}" dt="2023-03-30T14:15:01.355" v="1276" actId="478"/>
          <ac:picMkLst>
            <pc:docMk/>
            <pc:sldMk cId="1609907608" sldId="269"/>
            <ac:picMk id="11" creationId="{877DC40D-339D-2DD6-4E1E-3ED35EDE8C46}"/>
          </ac:picMkLst>
        </pc:picChg>
        <pc:cxnChg chg="del">
          <ac:chgData name="Giovanni Brunetti" userId="56cfae52-4bb6-4534-9f33-e8578353f1bd" providerId="ADAL" clId="{7294C656-5469-6442-A5D8-2D4AD06B4AE4}" dt="2023-03-30T14:15:14.113" v="1280" actId="478"/>
          <ac:cxnSpMkLst>
            <pc:docMk/>
            <pc:sldMk cId="1609907608" sldId="269"/>
            <ac:cxnSpMk id="13" creationId="{D0BE26E2-0407-3527-456C-67739D68806E}"/>
          </ac:cxnSpMkLst>
        </pc:cxnChg>
        <pc:cxnChg chg="del">
          <ac:chgData name="Giovanni Brunetti" userId="56cfae52-4bb6-4534-9f33-e8578353f1bd" providerId="ADAL" clId="{7294C656-5469-6442-A5D8-2D4AD06B4AE4}" dt="2023-03-30T14:15:15.738" v="1281" actId="478"/>
          <ac:cxnSpMkLst>
            <pc:docMk/>
            <pc:sldMk cId="1609907608" sldId="269"/>
            <ac:cxnSpMk id="14" creationId="{F0192F02-5918-CC18-FA08-1724CBF2F017}"/>
          </ac:cxnSpMkLst>
        </pc:cxnChg>
      </pc:sldChg>
      <pc:sldChg chg="add del">
        <pc:chgData name="Giovanni Brunetti" userId="56cfae52-4bb6-4534-9f33-e8578353f1bd" providerId="ADAL" clId="{7294C656-5469-6442-A5D8-2D4AD06B4AE4}" dt="2023-03-30T14:09:40.351" v="1247" actId="2890"/>
        <pc:sldMkLst>
          <pc:docMk/>
          <pc:sldMk cId="2972166042" sldId="269"/>
        </pc:sldMkLst>
      </pc:sldChg>
      <pc:sldChg chg="addSp delSp modSp add mod">
        <pc:chgData name="Giovanni Brunetti" userId="56cfae52-4bb6-4534-9f33-e8578353f1bd" providerId="ADAL" clId="{7294C656-5469-6442-A5D8-2D4AD06B4AE4}" dt="2023-03-31T12:27:11.980" v="2912"/>
        <pc:sldMkLst>
          <pc:docMk/>
          <pc:sldMk cId="3032109849" sldId="270"/>
        </pc:sldMkLst>
        <pc:spChg chg="add del mod">
          <ac:chgData name="Giovanni Brunetti" userId="56cfae52-4bb6-4534-9f33-e8578353f1bd" providerId="ADAL" clId="{7294C656-5469-6442-A5D8-2D4AD06B4AE4}" dt="2023-03-30T14:28:22.520" v="1354" actId="478"/>
          <ac:spMkLst>
            <pc:docMk/>
            <pc:sldMk cId="3032109849" sldId="270"/>
            <ac:spMk id="3" creationId="{C768206E-7864-8CCB-24E2-694AB646D3CC}"/>
          </ac:spMkLst>
        </pc:spChg>
        <pc:spChg chg="mod">
          <ac:chgData name="Giovanni Brunetti" userId="56cfae52-4bb6-4534-9f33-e8578353f1bd" providerId="ADAL" clId="{7294C656-5469-6442-A5D8-2D4AD06B4AE4}" dt="2023-03-31T12:25:19.827" v="2866" actId="3064"/>
          <ac:spMkLst>
            <pc:docMk/>
            <pc:sldMk cId="3032109849" sldId="270"/>
            <ac:spMk id="9" creationId="{35493AF0-80AA-F04C-BE18-12651EE22F56}"/>
          </ac:spMkLst>
        </pc:spChg>
        <pc:picChg chg="add mod">
          <ac:chgData name="Giovanni Brunetti" userId="56cfae52-4bb6-4534-9f33-e8578353f1bd" providerId="ADAL" clId="{7294C656-5469-6442-A5D8-2D4AD06B4AE4}" dt="2023-03-31T12:27:11.980" v="2912"/>
          <ac:picMkLst>
            <pc:docMk/>
            <pc:sldMk cId="3032109849" sldId="270"/>
            <ac:picMk id="2" creationId="{FAA1F1EE-ADB7-A5DA-9315-D771AF612928}"/>
          </ac:picMkLst>
        </pc:picChg>
        <pc:picChg chg="del">
          <ac:chgData name="Giovanni Brunetti" userId="56cfae52-4bb6-4534-9f33-e8578353f1bd" providerId="ADAL" clId="{7294C656-5469-6442-A5D8-2D4AD06B4AE4}" dt="2023-03-30T14:28:06.107" v="1349" actId="478"/>
          <ac:picMkLst>
            <pc:docMk/>
            <pc:sldMk cId="3032109849" sldId="270"/>
            <ac:picMk id="4" creationId="{6152AD43-BFFC-CD29-95AE-4540AC3E64D0}"/>
          </ac:picMkLst>
        </pc:picChg>
        <pc:picChg chg="add mod">
          <ac:chgData name="Giovanni Brunetti" userId="56cfae52-4bb6-4534-9f33-e8578353f1bd" providerId="ADAL" clId="{7294C656-5469-6442-A5D8-2D4AD06B4AE4}" dt="2023-03-30T14:30:57.503" v="1375" actId="1076"/>
          <ac:picMkLst>
            <pc:docMk/>
            <pc:sldMk cId="3032109849" sldId="270"/>
            <ac:picMk id="6" creationId="{82FB967E-E3F8-2C7B-161F-F16479171F9F}"/>
          </ac:picMkLst>
        </pc:picChg>
        <pc:picChg chg="add mod">
          <ac:chgData name="Giovanni Brunetti" userId="56cfae52-4bb6-4534-9f33-e8578353f1bd" providerId="ADAL" clId="{7294C656-5469-6442-A5D8-2D4AD06B4AE4}" dt="2023-03-30T14:30:57.503" v="1375" actId="1076"/>
          <ac:picMkLst>
            <pc:docMk/>
            <pc:sldMk cId="3032109849" sldId="270"/>
            <ac:picMk id="7" creationId="{B0A29D83-0D1F-3C20-DA46-5427AC414268}"/>
          </ac:picMkLst>
        </pc:picChg>
        <pc:picChg chg="add mod">
          <ac:chgData name="Giovanni Brunetti" userId="56cfae52-4bb6-4534-9f33-e8578353f1bd" providerId="ADAL" clId="{7294C656-5469-6442-A5D8-2D4AD06B4AE4}" dt="2023-03-30T14:30:57.503" v="1375" actId="1076"/>
          <ac:picMkLst>
            <pc:docMk/>
            <pc:sldMk cId="3032109849" sldId="270"/>
            <ac:picMk id="8" creationId="{C02C367C-D859-D3FE-DBC7-AF9481781ED0}"/>
          </ac:picMkLst>
        </pc:picChg>
        <pc:picChg chg="add mod">
          <ac:chgData name="Giovanni Brunetti" userId="56cfae52-4bb6-4534-9f33-e8578353f1bd" providerId="ADAL" clId="{7294C656-5469-6442-A5D8-2D4AD06B4AE4}" dt="2023-03-30T14:30:57.503" v="1375" actId="1076"/>
          <ac:picMkLst>
            <pc:docMk/>
            <pc:sldMk cId="3032109849" sldId="270"/>
            <ac:picMk id="10" creationId="{8B1A1750-D37B-36E3-BF04-64F7E2B37CA0}"/>
          </ac:picMkLst>
        </pc:picChg>
        <pc:picChg chg="add mod">
          <ac:chgData name="Giovanni Brunetti" userId="56cfae52-4bb6-4534-9f33-e8578353f1bd" providerId="ADAL" clId="{7294C656-5469-6442-A5D8-2D4AD06B4AE4}" dt="2023-03-30T14:30:57.503" v="1375" actId="1076"/>
          <ac:picMkLst>
            <pc:docMk/>
            <pc:sldMk cId="3032109849" sldId="270"/>
            <ac:picMk id="11" creationId="{E844DAE9-65A1-7448-AFD2-598C85B66367}"/>
          </ac:picMkLst>
        </pc:picChg>
        <pc:picChg chg="add mod">
          <ac:chgData name="Giovanni Brunetti" userId="56cfae52-4bb6-4534-9f33-e8578353f1bd" providerId="ADAL" clId="{7294C656-5469-6442-A5D8-2D4AD06B4AE4}" dt="2023-03-30T14:30:57.503" v="1375" actId="1076"/>
          <ac:picMkLst>
            <pc:docMk/>
            <pc:sldMk cId="3032109849" sldId="270"/>
            <ac:picMk id="12" creationId="{98D65B80-2EF5-55FD-6AAB-9640BC210401}"/>
          </ac:picMkLst>
        </pc:picChg>
      </pc:sldChg>
      <pc:sldChg chg="add del">
        <pc:chgData name="Giovanni Brunetti" userId="56cfae52-4bb6-4534-9f33-e8578353f1bd" providerId="ADAL" clId="{7294C656-5469-6442-A5D8-2D4AD06B4AE4}" dt="2023-03-30T14:22:30.127" v="1340" actId="2696"/>
        <pc:sldMkLst>
          <pc:docMk/>
          <pc:sldMk cId="4145737959" sldId="270"/>
        </pc:sldMkLst>
      </pc:sldChg>
      <pc:sldChg chg="addSp delSp modSp add del mod">
        <pc:chgData name="Giovanni Brunetti" userId="56cfae52-4bb6-4534-9f33-e8578353f1bd" providerId="ADAL" clId="{7294C656-5469-6442-A5D8-2D4AD06B4AE4}" dt="2023-03-30T14:59:28.777" v="1415" actId="2696"/>
        <pc:sldMkLst>
          <pc:docMk/>
          <pc:sldMk cId="870204117" sldId="271"/>
        </pc:sldMkLst>
        <pc:spChg chg="add del mod">
          <ac:chgData name="Giovanni Brunetti" userId="56cfae52-4bb6-4534-9f33-e8578353f1bd" providerId="ADAL" clId="{7294C656-5469-6442-A5D8-2D4AD06B4AE4}" dt="2023-03-30T14:59:22.864" v="1414"/>
          <ac:spMkLst>
            <pc:docMk/>
            <pc:sldMk cId="870204117" sldId="271"/>
            <ac:spMk id="2" creationId="{D253CE9C-5922-B24A-C10E-3683DEA4B0AE}"/>
          </ac:spMkLst>
        </pc:spChg>
        <pc:spChg chg="mod">
          <ac:chgData name="Giovanni Brunetti" userId="56cfae52-4bb6-4534-9f33-e8578353f1bd" providerId="ADAL" clId="{7294C656-5469-6442-A5D8-2D4AD06B4AE4}" dt="2023-03-30T14:59:13.060" v="1405" actId="20577"/>
          <ac:spMkLst>
            <pc:docMk/>
            <pc:sldMk cId="870204117" sldId="271"/>
            <ac:spMk id="9" creationId="{35493AF0-80AA-F04C-BE18-12651EE22F56}"/>
          </ac:spMkLst>
        </pc:spChg>
        <pc:picChg chg="del">
          <ac:chgData name="Giovanni Brunetti" userId="56cfae52-4bb6-4534-9f33-e8578353f1bd" providerId="ADAL" clId="{7294C656-5469-6442-A5D8-2D4AD06B4AE4}" dt="2023-03-30T14:59:15.498" v="1406" actId="478"/>
          <ac:picMkLst>
            <pc:docMk/>
            <pc:sldMk cId="870204117" sldId="271"/>
            <ac:picMk id="6" creationId="{82FB967E-E3F8-2C7B-161F-F16479171F9F}"/>
          </ac:picMkLst>
        </pc:picChg>
        <pc:picChg chg="del">
          <ac:chgData name="Giovanni Brunetti" userId="56cfae52-4bb6-4534-9f33-e8578353f1bd" providerId="ADAL" clId="{7294C656-5469-6442-A5D8-2D4AD06B4AE4}" dt="2023-03-30T14:59:18.396" v="1411" actId="478"/>
          <ac:picMkLst>
            <pc:docMk/>
            <pc:sldMk cId="870204117" sldId="271"/>
            <ac:picMk id="7" creationId="{B0A29D83-0D1F-3C20-DA46-5427AC414268}"/>
          </ac:picMkLst>
        </pc:picChg>
        <pc:picChg chg="del">
          <ac:chgData name="Giovanni Brunetti" userId="56cfae52-4bb6-4534-9f33-e8578353f1bd" providerId="ADAL" clId="{7294C656-5469-6442-A5D8-2D4AD06B4AE4}" dt="2023-03-30T14:59:16.091" v="1407" actId="478"/>
          <ac:picMkLst>
            <pc:docMk/>
            <pc:sldMk cId="870204117" sldId="271"/>
            <ac:picMk id="8" creationId="{C02C367C-D859-D3FE-DBC7-AF9481781ED0}"/>
          </ac:picMkLst>
        </pc:picChg>
        <pc:picChg chg="del">
          <ac:chgData name="Giovanni Brunetti" userId="56cfae52-4bb6-4534-9f33-e8578353f1bd" providerId="ADAL" clId="{7294C656-5469-6442-A5D8-2D4AD06B4AE4}" dt="2023-03-30T14:59:17.875" v="1410" actId="478"/>
          <ac:picMkLst>
            <pc:docMk/>
            <pc:sldMk cId="870204117" sldId="271"/>
            <ac:picMk id="10" creationId="{8B1A1750-D37B-36E3-BF04-64F7E2B37CA0}"/>
          </ac:picMkLst>
        </pc:picChg>
        <pc:picChg chg="del">
          <ac:chgData name="Giovanni Brunetti" userId="56cfae52-4bb6-4534-9f33-e8578353f1bd" providerId="ADAL" clId="{7294C656-5469-6442-A5D8-2D4AD06B4AE4}" dt="2023-03-30T14:59:16.709" v="1408" actId="478"/>
          <ac:picMkLst>
            <pc:docMk/>
            <pc:sldMk cId="870204117" sldId="271"/>
            <ac:picMk id="11" creationId="{E844DAE9-65A1-7448-AFD2-598C85B66367}"/>
          </ac:picMkLst>
        </pc:picChg>
        <pc:picChg chg="del">
          <ac:chgData name="Giovanni Brunetti" userId="56cfae52-4bb6-4534-9f33-e8578353f1bd" providerId="ADAL" clId="{7294C656-5469-6442-A5D8-2D4AD06B4AE4}" dt="2023-03-30T14:59:17.391" v="1409" actId="478"/>
          <ac:picMkLst>
            <pc:docMk/>
            <pc:sldMk cId="870204117" sldId="271"/>
            <ac:picMk id="12" creationId="{98D65B80-2EF5-55FD-6AAB-9640BC210401}"/>
          </ac:picMkLst>
        </pc:picChg>
      </pc:sldChg>
      <pc:sldChg chg="add del">
        <pc:chgData name="Giovanni Brunetti" userId="56cfae52-4bb6-4534-9f33-e8578353f1bd" providerId="ADAL" clId="{7294C656-5469-6442-A5D8-2D4AD06B4AE4}" dt="2023-03-30T14:26:56.396" v="1347" actId="2696"/>
        <pc:sldMkLst>
          <pc:docMk/>
          <pc:sldMk cId="2500669344" sldId="271"/>
        </pc:sldMkLst>
      </pc:sldChg>
      <pc:sldChg chg="addSp modSp add modAnim">
        <pc:chgData name="Giovanni Brunetti" userId="56cfae52-4bb6-4534-9f33-e8578353f1bd" providerId="ADAL" clId="{7294C656-5469-6442-A5D8-2D4AD06B4AE4}" dt="2023-03-31T12:27:25.023" v="2918"/>
        <pc:sldMkLst>
          <pc:docMk/>
          <pc:sldMk cId="4036626724" sldId="271"/>
        </pc:sldMkLst>
        <pc:picChg chg="add mod">
          <ac:chgData name="Giovanni Brunetti" userId="56cfae52-4bb6-4534-9f33-e8578353f1bd" providerId="ADAL" clId="{7294C656-5469-6442-A5D8-2D4AD06B4AE4}" dt="2023-03-31T12:27:25.023" v="2918"/>
          <ac:picMkLst>
            <pc:docMk/>
            <pc:sldMk cId="4036626724" sldId="271"/>
            <ac:picMk id="2" creationId="{51EC6D58-0CD7-9314-4074-40C110DF3CC5}"/>
          </ac:picMkLst>
        </pc:picChg>
      </pc:sldChg>
      <pc:sldChg chg="addSp delSp modSp add mod modAnim">
        <pc:chgData name="Giovanni Brunetti" userId="56cfae52-4bb6-4534-9f33-e8578353f1bd" providerId="ADAL" clId="{7294C656-5469-6442-A5D8-2D4AD06B4AE4}" dt="2023-03-31T12:27:17.226" v="2915"/>
        <pc:sldMkLst>
          <pc:docMk/>
          <pc:sldMk cId="4105372715" sldId="272"/>
        </pc:sldMkLst>
        <pc:spChg chg="mod">
          <ac:chgData name="Giovanni Brunetti" userId="56cfae52-4bb6-4534-9f33-e8578353f1bd" providerId="ADAL" clId="{7294C656-5469-6442-A5D8-2D4AD06B4AE4}" dt="2023-03-30T20:28:56.903" v="1936" actId="20577"/>
          <ac:spMkLst>
            <pc:docMk/>
            <pc:sldMk cId="4105372715" sldId="272"/>
            <ac:spMk id="9" creationId="{35493AF0-80AA-F04C-BE18-12651EE22F56}"/>
          </ac:spMkLst>
        </pc:spChg>
        <pc:spChg chg="mod">
          <ac:chgData name="Giovanni Brunetti" userId="56cfae52-4bb6-4534-9f33-e8578353f1bd" providerId="ADAL" clId="{7294C656-5469-6442-A5D8-2D4AD06B4AE4}" dt="2023-03-30T20:30:17.308" v="2028" actId="20577"/>
          <ac:spMkLst>
            <pc:docMk/>
            <pc:sldMk cId="4105372715" sldId="272"/>
            <ac:spMk id="33" creationId="{77E2D2AC-46B3-4926-CB7E-B3BAAF19E69D}"/>
          </ac:spMkLst>
        </pc:spChg>
        <pc:picChg chg="del">
          <ac:chgData name="Giovanni Brunetti" userId="56cfae52-4bb6-4534-9f33-e8578353f1bd" providerId="ADAL" clId="{7294C656-5469-6442-A5D8-2D4AD06B4AE4}" dt="2023-03-30T15:52:38.184" v="1697" actId="478"/>
          <ac:picMkLst>
            <pc:docMk/>
            <pc:sldMk cId="4105372715" sldId="272"/>
            <ac:picMk id="2" creationId="{18769912-AA0A-F147-76F1-0CFBA1055518}"/>
          </ac:picMkLst>
        </pc:picChg>
        <pc:picChg chg="add mod">
          <ac:chgData name="Giovanni Brunetti" userId="56cfae52-4bb6-4534-9f33-e8578353f1bd" providerId="ADAL" clId="{7294C656-5469-6442-A5D8-2D4AD06B4AE4}" dt="2023-03-31T12:27:17.226" v="2915"/>
          <ac:picMkLst>
            <pc:docMk/>
            <pc:sldMk cId="4105372715" sldId="272"/>
            <ac:picMk id="2" creationId="{EC15931F-4B10-3B0B-CB5C-206DD57F0C44}"/>
          </ac:picMkLst>
        </pc:picChg>
        <pc:picChg chg="del">
          <ac:chgData name="Giovanni Brunetti" userId="56cfae52-4bb6-4534-9f33-e8578353f1bd" providerId="ADAL" clId="{7294C656-5469-6442-A5D8-2D4AD06B4AE4}" dt="2023-03-30T15:52:39.274" v="1698" actId="478"/>
          <ac:picMkLst>
            <pc:docMk/>
            <pc:sldMk cId="4105372715" sldId="272"/>
            <ac:picMk id="3" creationId="{A2963E31-369C-DDF4-7E03-3E0086BB1C31}"/>
          </ac:picMkLst>
        </pc:picChg>
        <pc:picChg chg="add mod">
          <ac:chgData name="Giovanni Brunetti" userId="56cfae52-4bb6-4534-9f33-e8578353f1bd" providerId="ADAL" clId="{7294C656-5469-6442-A5D8-2D4AD06B4AE4}" dt="2023-03-30T16:16:57.592" v="1820" actId="1076"/>
          <ac:picMkLst>
            <pc:docMk/>
            <pc:sldMk cId="4105372715" sldId="272"/>
            <ac:picMk id="4" creationId="{C5289C94-F56D-C4AF-59D1-0AB088DBE50A}"/>
          </ac:picMkLst>
        </pc:picChg>
        <pc:picChg chg="add mod">
          <ac:chgData name="Giovanni Brunetti" userId="56cfae52-4bb6-4534-9f33-e8578353f1bd" providerId="ADAL" clId="{7294C656-5469-6442-A5D8-2D4AD06B4AE4}" dt="2023-03-30T16:17:10.559" v="1824" actId="14100"/>
          <ac:picMkLst>
            <pc:docMk/>
            <pc:sldMk cId="4105372715" sldId="272"/>
            <ac:picMk id="6" creationId="{F739FB8A-3545-5CE8-D263-85C35E003846}"/>
          </ac:picMkLst>
        </pc:picChg>
        <pc:picChg chg="add mod">
          <ac:chgData name="Giovanni Brunetti" userId="56cfae52-4bb6-4534-9f33-e8578353f1bd" providerId="ADAL" clId="{7294C656-5469-6442-A5D8-2D4AD06B4AE4}" dt="2023-03-30T16:17:14.429" v="1826" actId="14100"/>
          <ac:picMkLst>
            <pc:docMk/>
            <pc:sldMk cId="4105372715" sldId="272"/>
            <ac:picMk id="7" creationId="{C9018F2B-C80D-76D9-B17F-A59DFC8B94C8}"/>
          </ac:picMkLst>
        </pc:picChg>
      </pc:sldChg>
      <pc:sldChg chg="addSp delSp modSp add mod modAnim">
        <pc:chgData name="Giovanni Brunetti" userId="56cfae52-4bb6-4534-9f33-e8578353f1bd" providerId="ADAL" clId="{7294C656-5469-6442-A5D8-2D4AD06B4AE4}" dt="2023-03-31T12:27:22.628" v="2917"/>
        <pc:sldMkLst>
          <pc:docMk/>
          <pc:sldMk cId="2791478726" sldId="273"/>
        </pc:sldMkLst>
        <pc:spChg chg="mod">
          <ac:chgData name="Giovanni Brunetti" userId="56cfae52-4bb6-4534-9f33-e8578353f1bd" providerId="ADAL" clId="{7294C656-5469-6442-A5D8-2D4AD06B4AE4}" dt="2023-03-30T15:45:50.525" v="1592" actId="5793"/>
          <ac:spMkLst>
            <pc:docMk/>
            <pc:sldMk cId="2791478726" sldId="273"/>
            <ac:spMk id="9" creationId="{35493AF0-80AA-F04C-BE18-12651EE22F56}"/>
          </ac:spMkLst>
        </pc:spChg>
        <pc:spChg chg="mod">
          <ac:chgData name="Giovanni Brunetti" userId="56cfae52-4bb6-4534-9f33-e8578353f1bd" providerId="ADAL" clId="{7294C656-5469-6442-A5D8-2D4AD06B4AE4}" dt="2023-03-30T15:50:45.567" v="1639" actId="20577"/>
          <ac:spMkLst>
            <pc:docMk/>
            <pc:sldMk cId="2791478726" sldId="273"/>
            <ac:spMk id="33" creationId="{77E2D2AC-46B3-4926-CB7E-B3BAAF19E69D}"/>
          </ac:spMkLst>
        </pc:spChg>
        <pc:picChg chg="del">
          <ac:chgData name="Giovanni Brunetti" userId="56cfae52-4bb6-4534-9f33-e8578353f1bd" providerId="ADAL" clId="{7294C656-5469-6442-A5D8-2D4AD06B4AE4}" dt="2023-03-30T15:45:42.577" v="1579" actId="478"/>
          <ac:picMkLst>
            <pc:docMk/>
            <pc:sldMk cId="2791478726" sldId="273"/>
            <ac:picMk id="2" creationId="{18769912-AA0A-F147-76F1-0CFBA1055518}"/>
          </ac:picMkLst>
        </pc:picChg>
        <pc:picChg chg="add mod">
          <ac:chgData name="Giovanni Brunetti" userId="56cfae52-4bb6-4534-9f33-e8578353f1bd" providerId="ADAL" clId="{7294C656-5469-6442-A5D8-2D4AD06B4AE4}" dt="2023-03-31T12:27:22.628" v="2917"/>
          <ac:picMkLst>
            <pc:docMk/>
            <pc:sldMk cId="2791478726" sldId="273"/>
            <ac:picMk id="2" creationId="{944291D3-5239-9280-97CE-0E31A7C4DEF6}"/>
          </ac:picMkLst>
        </pc:picChg>
        <pc:picChg chg="del">
          <ac:chgData name="Giovanni Brunetti" userId="56cfae52-4bb6-4534-9f33-e8578353f1bd" providerId="ADAL" clId="{7294C656-5469-6442-A5D8-2D4AD06B4AE4}" dt="2023-03-30T15:45:43.168" v="1580" actId="478"/>
          <ac:picMkLst>
            <pc:docMk/>
            <pc:sldMk cId="2791478726" sldId="273"/>
            <ac:picMk id="3" creationId="{A2963E31-369C-DDF4-7E03-3E0086BB1C31}"/>
          </ac:picMkLst>
        </pc:picChg>
      </pc:sldChg>
      <pc:sldChg chg="addSp modSp add">
        <pc:chgData name="Giovanni Brunetti" userId="56cfae52-4bb6-4534-9f33-e8578353f1bd" providerId="ADAL" clId="{7294C656-5469-6442-A5D8-2D4AD06B4AE4}" dt="2023-03-31T12:27:15.211" v="2914"/>
        <pc:sldMkLst>
          <pc:docMk/>
          <pc:sldMk cId="1800064197" sldId="274"/>
        </pc:sldMkLst>
        <pc:picChg chg="add mod">
          <ac:chgData name="Giovanni Brunetti" userId="56cfae52-4bb6-4534-9f33-e8578353f1bd" providerId="ADAL" clId="{7294C656-5469-6442-A5D8-2D4AD06B4AE4}" dt="2023-03-31T12:27:15.211" v="2914"/>
          <ac:picMkLst>
            <pc:docMk/>
            <pc:sldMk cId="1800064197" sldId="274"/>
            <ac:picMk id="4" creationId="{1C4C4385-132B-6EED-0B2F-6D9E09F986D6}"/>
          </ac:picMkLst>
        </pc:picChg>
      </pc:sldChg>
      <pc:sldChg chg="addSp modSp">
        <pc:chgData name="Giovanni Brunetti" userId="56cfae52-4bb6-4534-9f33-e8578353f1bd" providerId="ADAL" clId="{7294C656-5469-6442-A5D8-2D4AD06B4AE4}" dt="2023-03-31T12:27:19.887" v="2916"/>
        <pc:sldMkLst>
          <pc:docMk/>
          <pc:sldMk cId="323313126" sldId="275"/>
        </pc:sldMkLst>
        <pc:picChg chg="add mod">
          <ac:chgData name="Giovanni Brunetti" userId="56cfae52-4bb6-4534-9f33-e8578353f1bd" providerId="ADAL" clId="{7294C656-5469-6442-A5D8-2D4AD06B4AE4}" dt="2023-03-31T12:27:19.887" v="2916"/>
          <ac:picMkLst>
            <pc:docMk/>
            <pc:sldMk cId="323313126" sldId="275"/>
            <ac:picMk id="2" creationId="{B1ED74C4-4D91-194D-F6E3-291C41254FC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1F9330C-0A3B-E743-8965-F97E7BC157CF}" type="datetimeFigureOut">
              <a:rPr lang="en-GB" smtClean="0"/>
              <a:t>02/04/2023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E2FF01-B573-E64C-A82C-C2CA19578300}" type="slidenum">
              <a:rPr lang="en-GB" smtClean="0"/>
              <a:t>‹N›</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1F9330C-0A3B-E743-8965-F97E7BC157CF}" type="datetimeFigureOut">
              <a:rPr lang="en-GB" smtClean="0"/>
              <a:t>02/04/2023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E2FF01-B573-E64C-A82C-C2CA19578300}" type="slidenum">
              <a:rPr lang="en-GB" smtClean="0"/>
              <a:t>‹N›</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1F9330C-0A3B-E743-8965-F97E7BC157CF}" type="datetimeFigureOut">
              <a:rPr lang="en-GB" smtClean="0"/>
              <a:t>02/04/2023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E2FF01-B573-E64C-A82C-C2CA19578300}" type="slidenum">
              <a:rPr lang="en-GB" smtClean="0"/>
              <a:t>‹N›</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1F9330C-0A3B-E743-8965-F97E7BC157CF}" type="datetimeFigureOut">
              <a:rPr lang="en-GB" smtClean="0"/>
              <a:t>02/04/2023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E2FF01-B573-E64C-A82C-C2CA19578300}" type="slidenum">
              <a:rPr lang="en-GB" smtClean="0"/>
              <a:t>‹N›</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1F9330C-0A3B-E743-8965-F97E7BC157CF}" type="datetimeFigureOut">
              <a:rPr lang="en-GB" smtClean="0"/>
              <a:t>02/04/2023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E2FF01-B573-E64C-A82C-C2CA19578300}" type="slidenum">
              <a:rPr lang="en-GB" smtClean="0"/>
              <a:t>‹N›</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1F9330C-0A3B-E743-8965-F97E7BC157CF}" type="datetimeFigureOut">
              <a:rPr lang="en-GB" smtClean="0"/>
              <a:t>02/04/2023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3E2FF01-B573-E64C-A82C-C2CA19578300}" type="slidenum">
              <a:rPr lang="en-GB" smtClean="0"/>
              <a:t>‹N›</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1F9330C-0A3B-E743-8965-F97E7BC157CF}" type="datetimeFigureOut">
              <a:rPr lang="en-GB" smtClean="0"/>
              <a:t>02/04/2023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3E2FF01-B573-E64C-A82C-C2CA19578300}" type="slidenum">
              <a:rPr lang="en-GB" smtClean="0"/>
              <a:t>‹N›</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1F9330C-0A3B-E743-8965-F97E7BC157CF}" type="datetimeFigureOut">
              <a:rPr lang="en-GB" smtClean="0"/>
              <a:t>02/04/2023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3E2FF01-B573-E64C-A82C-C2CA19578300}" type="slidenum">
              <a:rPr lang="en-GB" smtClean="0"/>
              <a:t>‹N›</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F9330C-0A3B-E743-8965-F97E7BC157CF}" type="datetimeFigureOut">
              <a:rPr lang="en-GB" smtClean="0"/>
              <a:t>02/04/2023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3E2FF01-B573-E64C-A82C-C2CA19578300}" type="slidenum">
              <a:rPr lang="en-GB" smtClean="0"/>
              <a:t>‹N›</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1F9330C-0A3B-E743-8965-F97E7BC157CF}" type="datetimeFigureOut">
              <a:rPr lang="en-GB" smtClean="0"/>
              <a:t>02/04/2023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3E2FF01-B573-E64C-A82C-C2CA19578300}" type="slidenum">
              <a:rPr lang="en-GB" smtClean="0"/>
              <a:t>‹N›</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1F9330C-0A3B-E743-8965-F97E7BC157CF}" type="datetimeFigureOut">
              <a:rPr lang="en-GB" smtClean="0"/>
              <a:t>02/04/2023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3E2FF01-B573-E64C-A82C-C2CA19578300}" type="slidenum">
              <a:rPr lang="en-GB" smtClean="0"/>
              <a:t>‹N›</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F9330C-0A3B-E743-8965-F97E7BC157CF}" type="datetimeFigureOut">
              <a:rPr lang="en-GB" smtClean="0"/>
              <a:t>02/04/2023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2FF01-B573-E64C-A82C-C2CA19578300}" type="slidenum">
              <a:rPr lang="en-GB" smtClean="0"/>
              <a:t>‹N›</a:t>
            </a:fld>
            <a:endParaRPr lang="en-GB"/>
          </a:p>
        </p:txBody>
      </p:sp>
    </p:spTree>
    <p:extLst>
      <p:ext uri="{BB962C8B-B14F-4D97-AF65-F5344CB8AC3E}">
        <p14:creationId xmlns:p14="http://schemas.microsoft.com/office/powerpoint/2010/main" val="115169317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plugins.jetbrains.com/plugin/7973-sonarlint" TargetMode="Externa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jpeg"/><Relationship Id="rId2" Type="http://schemas.openxmlformats.org/officeDocument/2006/relationships/hyperlink" Target="https://agilelab.sharepoint.com/:u:/s/unipol/EctsdkU8-vNPvJRVxAWJOcoByrPOWQuvWD-82usApMWQKg?e=sh5tLf" TargetMode="External"/><Relationship Id="rId1" Type="http://schemas.openxmlformats.org/officeDocument/2006/relationships/slideLayout" Target="../slideLayouts/slideLayout2.xml"/><Relationship Id="rId6" Type="http://schemas.openxmlformats.org/officeDocument/2006/relationships/image" Target="../media/image17.tiff"/><Relationship Id="rId5" Type="http://schemas.openxmlformats.org/officeDocument/2006/relationships/image" Target="../media/image16.tiff"/><Relationship Id="rId4" Type="http://schemas.openxmlformats.org/officeDocument/2006/relationships/image" Target="../media/image15.tiff"/></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sonarsource.com/"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docker.com/"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 name="Rectangle 1047">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38881" y="1809541"/>
            <a:ext cx="10909643" cy="687406"/>
          </a:xfrm>
        </p:spPr>
        <p:txBody>
          <a:bodyPr anchor="ctr">
            <a:normAutofit/>
          </a:bodyPr>
          <a:lstStyle/>
          <a:p>
            <a:pPr defTabSz="656356">
              <a:spcBef>
                <a:spcPts val="718"/>
              </a:spcBef>
            </a:pPr>
            <a:r>
              <a:rPr lang="en-GB" kern="1200" dirty="0">
                <a:latin typeface="+mn-lt"/>
                <a:ea typeface="+mn-ea"/>
                <a:cs typeface="+mn-cs"/>
              </a:rPr>
              <a:t>Code Quality and Analysis Tool	</a:t>
            </a:r>
          </a:p>
          <a:p>
            <a:pPr defTabSz="656356">
              <a:spcBef>
                <a:spcPts val="718"/>
              </a:spcBef>
            </a:pPr>
            <a:endParaRPr lang="en-GB" kern="1200" dirty="0">
              <a:latin typeface="+mn-lt"/>
              <a:ea typeface="+mn-ea"/>
              <a:cs typeface="+mn-cs"/>
            </a:endParaRPr>
          </a:p>
          <a:p>
            <a:pPr defTabSz="656356">
              <a:spcBef>
                <a:spcPts val="718"/>
              </a:spcBef>
            </a:pPr>
            <a:endParaRPr lang="en-GB" kern="1200" dirty="0">
              <a:latin typeface="+mn-lt"/>
              <a:ea typeface="+mn-ea"/>
              <a:cs typeface="+mn-cs"/>
            </a:endParaRPr>
          </a:p>
          <a:p>
            <a:endParaRPr lang="en-GB" dirty="0"/>
          </a:p>
        </p:txBody>
      </p:sp>
      <p:sp>
        <p:nvSpPr>
          <p:cNvPr id="1050"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SonarQube: un valido strumento di analisi statica del codice - Intré">
            <a:extLst>
              <a:ext uri="{FF2B5EF4-FFF2-40B4-BE49-F238E27FC236}">
                <a16:creationId xmlns:a16="http://schemas.microsoft.com/office/drawing/2014/main" id="{AB1F1544-2701-9BE3-503C-B63E6B768CF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0040" y="2636574"/>
            <a:ext cx="11548872" cy="35801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9480801-5845-8D73-17CE-28528853D318}"/>
              </a:ext>
            </a:extLst>
          </p:cNvPr>
          <p:cNvSpPr txBox="1"/>
          <p:nvPr/>
        </p:nvSpPr>
        <p:spPr>
          <a:xfrm>
            <a:off x="10362687" y="6519446"/>
            <a:ext cx="1777596" cy="338554"/>
          </a:xfrm>
          <a:prstGeom prst="rect">
            <a:avLst/>
          </a:prstGeom>
          <a:noFill/>
        </p:spPr>
        <p:txBody>
          <a:bodyPr wrap="square" rtlCol="0">
            <a:spAutoFit/>
          </a:bodyPr>
          <a:lstStyle/>
          <a:p>
            <a:pPr algn="ctr" defTabSz="656356">
              <a:spcAft>
                <a:spcPts val="444"/>
              </a:spcAft>
            </a:pPr>
            <a:r>
              <a:rPr lang="en-IT" sz="1600" b="1" kern="1200" dirty="0">
                <a:solidFill>
                  <a:schemeClr val="tx1"/>
                </a:solidFill>
                <a:latin typeface="+mn-lt"/>
                <a:ea typeface="+mn-ea"/>
                <a:cs typeface="+mn-cs"/>
              </a:rPr>
              <a:t>Giovanni Brunetti</a:t>
            </a:r>
            <a:endParaRPr lang="en-IT" sz="2400" b="1" dirty="0"/>
          </a:p>
        </p:txBody>
      </p:sp>
      <p:sp>
        <p:nvSpPr>
          <p:cNvPr id="8" name="TextBox 7">
            <a:extLst>
              <a:ext uri="{FF2B5EF4-FFF2-40B4-BE49-F238E27FC236}">
                <a16:creationId xmlns:a16="http://schemas.microsoft.com/office/drawing/2014/main" id="{2E9374CE-0B79-CCCA-41B7-D22EDCC56A06}"/>
              </a:ext>
            </a:extLst>
          </p:cNvPr>
          <p:cNvSpPr txBox="1">
            <a:spLocks noChangeAspect="1"/>
          </p:cNvSpPr>
          <p:nvPr/>
        </p:nvSpPr>
        <p:spPr>
          <a:xfrm>
            <a:off x="0" y="6519446"/>
            <a:ext cx="1777597" cy="338554"/>
          </a:xfrm>
          <a:prstGeom prst="rect">
            <a:avLst/>
          </a:prstGeom>
          <a:noFill/>
        </p:spPr>
        <p:txBody>
          <a:bodyPr wrap="square" rtlCol="0">
            <a:spAutoFit/>
          </a:bodyPr>
          <a:lstStyle/>
          <a:p>
            <a:pPr algn="ctr" defTabSz="656356">
              <a:spcAft>
                <a:spcPts val="444"/>
              </a:spcAft>
            </a:pPr>
            <a:r>
              <a:rPr lang="en-IT" sz="1600" b="1" kern="1200" dirty="0">
                <a:solidFill>
                  <a:schemeClr val="tx1"/>
                </a:solidFill>
                <a:latin typeface="+mn-lt"/>
                <a:ea typeface="+mn-ea"/>
                <a:cs typeface="+mn-cs"/>
              </a:rPr>
              <a:t>2023, March 31</a:t>
            </a:r>
            <a:endParaRPr lang="en-IT" sz="2400" b="1" dirty="0"/>
          </a:p>
        </p:txBody>
      </p:sp>
      <p:pic>
        <p:nvPicPr>
          <p:cNvPr id="11" name="Picture 10" descr="Agile Lab">
            <a:extLst>
              <a:ext uri="{FF2B5EF4-FFF2-40B4-BE49-F238E27FC236}">
                <a16:creationId xmlns:a16="http://schemas.microsoft.com/office/drawing/2014/main" id="{368E878E-A17B-6CC6-94BB-5E04DF73EA49}"/>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1" y="0"/>
            <a:ext cx="2322268" cy="641278"/>
          </a:xfrm>
          <a:prstGeom prst="rect">
            <a:avLst/>
          </a:prstGeom>
        </p:spPr>
      </p:pic>
    </p:spTree>
    <p:extLst>
      <p:ext uri="{BB962C8B-B14F-4D97-AF65-F5344CB8AC3E}">
        <p14:creationId xmlns:p14="http://schemas.microsoft.com/office/powerpoint/2010/main" val="81464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35493AF0-80AA-F04C-BE18-12651EE22F56}"/>
              </a:ext>
            </a:extLst>
          </p:cNvPr>
          <p:cNvSpPr>
            <a:spLocks noGrp="1"/>
          </p:cNvSpPr>
          <p:nvPr>
            <p:ph type="title"/>
          </p:nvPr>
        </p:nvSpPr>
        <p:spPr>
          <a:xfrm>
            <a:off x="572493" y="238539"/>
            <a:ext cx="11018520" cy="1434415"/>
          </a:xfrm>
        </p:spPr>
        <p:txBody>
          <a:bodyPr anchor="b">
            <a:normAutofit/>
          </a:bodyPr>
          <a:lstStyle/>
          <a:p>
            <a:r>
              <a:rPr lang="en-GB" sz="5400" dirty="0"/>
              <a:t>How use it in IDE</a:t>
            </a:r>
            <a:endParaRPr lang="en-IT" sz="5400" dirty="0"/>
          </a:p>
        </p:txBody>
      </p:sp>
      <p:sp>
        <p:nvSpPr>
          <p:cNvPr id="3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ontent Placeholder 3">
            <a:extLst>
              <a:ext uri="{FF2B5EF4-FFF2-40B4-BE49-F238E27FC236}">
                <a16:creationId xmlns:a16="http://schemas.microsoft.com/office/drawing/2014/main" id="{77E2D2AC-46B3-4926-CB7E-B3BAAF19E69D}"/>
              </a:ext>
            </a:extLst>
          </p:cNvPr>
          <p:cNvSpPr>
            <a:spLocks noGrp="1"/>
          </p:cNvSpPr>
          <p:nvPr>
            <p:ph idx="1"/>
          </p:nvPr>
        </p:nvSpPr>
        <p:spPr>
          <a:xfrm>
            <a:off x="572493" y="2071316"/>
            <a:ext cx="10972800" cy="4119172"/>
          </a:xfrm>
        </p:spPr>
        <p:txBody>
          <a:bodyPr anchor="t">
            <a:normAutofit/>
          </a:bodyPr>
          <a:lstStyle/>
          <a:p>
            <a:pPr marL="0" indent="0">
              <a:buNone/>
            </a:pPr>
            <a:r>
              <a:rPr lang="en-GB" sz="2400" dirty="0"/>
              <a:t>To use Sonar in your project you can use the plugin </a:t>
            </a:r>
            <a:r>
              <a:rPr lang="en-GB" sz="2400" dirty="0" err="1"/>
              <a:t>SonarLint</a:t>
            </a:r>
            <a:r>
              <a:rPr lang="en-GB" sz="2400" dirty="0"/>
              <a:t>:</a:t>
            </a:r>
          </a:p>
          <a:p>
            <a:r>
              <a:rPr lang="en-GB" sz="2000" dirty="0" err="1"/>
              <a:t>SonarLint</a:t>
            </a:r>
            <a:r>
              <a:rPr lang="en-GB" sz="2000" dirty="0"/>
              <a:t> is a free IDE plugin which helps developer to fix known bugs and vulnerabilities, follow coding standards &amp; best practices: </a:t>
            </a:r>
            <a:r>
              <a:rPr lang="en-GB" sz="2000" dirty="0">
                <a:hlinkClick r:id="rId2"/>
              </a:rPr>
              <a:t>Plugin Page</a:t>
            </a:r>
            <a:r>
              <a:rPr lang="en-GB" sz="2000" dirty="0"/>
              <a:t>.</a:t>
            </a:r>
          </a:p>
          <a:p>
            <a:r>
              <a:rPr lang="en-GB" sz="2000" dirty="0"/>
              <a:t>Provides clear guidance on fixing the code issues before you commit to the source code.</a:t>
            </a:r>
          </a:p>
          <a:p>
            <a:r>
              <a:rPr lang="en-GB" sz="2000" dirty="0"/>
              <a:t>Project is analysed using SonarQube server and retrieves the appropriate settings and quality profile for your projects.</a:t>
            </a:r>
          </a:p>
          <a:p>
            <a:endParaRPr lang="en-GB" sz="2000" dirty="0"/>
          </a:p>
        </p:txBody>
      </p:sp>
      <p:pic>
        <p:nvPicPr>
          <p:cNvPr id="5" name="Picture 4" descr="SonarQube: un valido strumento di analisi statica del codice - Intré">
            <a:extLst>
              <a:ext uri="{FF2B5EF4-FFF2-40B4-BE49-F238E27FC236}">
                <a16:creationId xmlns:a16="http://schemas.microsoft.com/office/drawing/2014/main" id="{F8915CE3-EE40-99EF-6854-3B1406BEC3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556" y="0"/>
            <a:ext cx="2632444" cy="81338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18769912-AA0A-F147-76F1-0CFBA1055518}"/>
              </a:ext>
            </a:extLst>
          </p:cNvPr>
          <p:cNvPicPr>
            <a:picLocks noChangeAspect="1"/>
          </p:cNvPicPr>
          <p:nvPr/>
        </p:nvPicPr>
        <p:blipFill>
          <a:blip r:embed="rId4"/>
          <a:stretch>
            <a:fillRect/>
          </a:stretch>
        </p:blipFill>
        <p:spPr>
          <a:xfrm>
            <a:off x="646707" y="4294888"/>
            <a:ext cx="3109324" cy="2267084"/>
          </a:xfrm>
          <a:prstGeom prst="rect">
            <a:avLst/>
          </a:prstGeom>
        </p:spPr>
      </p:pic>
      <p:pic>
        <p:nvPicPr>
          <p:cNvPr id="3" name="Picture 2">
            <a:extLst>
              <a:ext uri="{FF2B5EF4-FFF2-40B4-BE49-F238E27FC236}">
                <a16:creationId xmlns:a16="http://schemas.microsoft.com/office/drawing/2014/main" id="{A2963E31-369C-DDF4-7E03-3E0086BB1C31}"/>
              </a:ext>
            </a:extLst>
          </p:cNvPr>
          <p:cNvPicPr>
            <a:picLocks noChangeAspect="1"/>
          </p:cNvPicPr>
          <p:nvPr/>
        </p:nvPicPr>
        <p:blipFill>
          <a:blip r:embed="rId5"/>
          <a:stretch>
            <a:fillRect/>
          </a:stretch>
        </p:blipFill>
        <p:spPr>
          <a:xfrm>
            <a:off x="4984972" y="4294888"/>
            <a:ext cx="6000617" cy="2279669"/>
          </a:xfrm>
          <a:prstGeom prst="rect">
            <a:avLst/>
          </a:prstGeom>
        </p:spPr>
      </p:pic>
      <p:pic>
        <p:nvPicPr>
          <p:cNvPr id="4" name="Picture 3" descr="Agile Lab">
            <a:extLst>
              <a:ext uri="{FF2B5EF4-FFF2-40B4-BE49-F238E27FC236}">
                <a16:creationId xmlns:a16="http://schemas.microsoft.com/office/drawing/2014/main" id="{1C4C4385-132B-6EED-0B2F-6D9E09F986D6}"/>
              </a:ext>
              <a:ext uri="{C183D7F6-B498-43B3-948B-1728B52AA6E4}">
                <adec:decorative xmlns:adec="http://schemas.microsoft.com/office/drawing/2017/decorative" val="0"/>
              </a:ext>
            </a:extLst>
          </p:cNvPr>
          <p:cNvPicPr>
            <a:picLocks noChangeAspect="1"/>
          </p:cNvPicPr>
          <p:nvPr/>
        </p:nvPicPr>
        <p:blipFill>
          <a:blip r:embed="rId6"/>
          <a:stretch>
            <a:fillRect/>
          </a:stretch>
        </p:blipFill>
        <p:spPr>
          <a:xfrm>
            <a:off x="1" y="0"/>
            <a:ext cx="2322268" cy="641278"/>
          </a:xfrm>
          <a:prstGeom prst="rect">
            <a:avLst/>
          </a:prstGeom>
        </p:spPr>
      </p:pic>
    </p:spTree>
    <p:extLst>
      <p:ext uri="{BB962C8B-B14F-4D97-AF65-F5344CB8AC3E}">
        <p14:creationId xmlns:p14="http://schemas.microsoft.com/office/powerpoint/2010/main" val="180006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3">
                                            <p:txEl>
                                              <p:pRg st="1" end="1"/>
                                            </p:txEl>
                                          </p:spTgt>
                                        </p:tgtEl>
                                        <p:attrNameLst>
                                          <p:attrName>style.visibility</p:attrName>
                                        </p:attrNameLst>
                                      </p:cBhvr>
                                      <p:to>
                                        <p:strVal val="visible"/>
                                      </p:to>
                                    </p:set>
                                    <p:animEffect transition="in" filter="dissolve">
                                      <p:cBhvr>
                                        <p:cTn id="7" dur="500"/>
                                        <p:tgtEl>
                                          <p:spTgt spid="3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3">
                                            <p:txEl>
                                              <p:pRg st="2" end="2"/>
                                            </p:txEl>
                                          </p:spTgt>
                                        </p:tgtEl>
                                        <p:attrNameLst>
                                          <p:attrName>style.visibility</p:attrName>
                                        </p:attrNameLst>
                                      </p:cBhvr>
                                      <p:to>
                                        <p:strVal val="visible"/>
                                      </p:to>
                                    </p:set>
                                    <p:animEffect transition="in" filter="dissolve">
                                      <p:cBhvr>
                                        <p:cTn id="12" dur="500"/>
                                        <p:tgtEl>
                                          <p:spTgt spid="3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3">
                                            <p:txEl>
                                              <p:pRg st="3" end="3"/>
                                            </p:txEl>
                                          </p:spTgt>
                                        </p:tgtEl>
                                        <p:attrNameLst>
                                          <p:attrName>style.visibility</p:attrName>
                                        </p:attrNameLst>
                                      </p:cBhvr>
                                      <p:to>
                                        <p:strVal val="visible"/>
                                      </p:to>
                                    </p:set>
                                    <p:animEffect transition="in" filter="dissolve">
                                      <p:cBhvr>
                                        <p:cTn id="17" dur="500"/>
                                        <p:tgtEl>
                                          <p:spTgt spid="3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dissolv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35493AF0-80AA-F04C-BE18-12651EE22F56}"/>
              </a:ext>
            </a:extLst>
          </p:cNvPr>
          <p:cNvSpPr>
            <a:spLocks noGrp="1"/>
          </p:cNvSpPr>
          <p:nvPr>
            <p:ph type="title"/>
          </p:nvPr>
        </p:nvSpPr>
        <p:spPr>
          <a:xfrm>
            <a:off x="572493" y="238539"/>
            <a:ext cx="11018520" cy="1434415"/>
          </a:xfrm>
        </p:spPr>
        <p:txBody>
          <a:bodyPr anchor="b">
            <a:normAutofit/>
          </a:bodyPr>
          <a:lstStyle/>
          <a:p>
            <a:r>
              <a:rPr lang="en-GB" sz="5400" dirty="0"/>
              <a:t>How to use in Maven Project (Scala)</a:t>
            </a:r>
            <a:endParaRPr lang="en-IT" sz="5400" dirty="0"/>
          </a:p>
        </p:txBody>
      </p:sp>
      <p:sp>
        <p:nvSpPr>
          <p:cNvPr id="3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ontent Placeholder 3">
            <a:extLst>
              <a:ext uri="{FF2B5EF4-FFF2-40B4-BE49-F238E27FC236}">
                <a16:creationId xmlns:a16="http://schemas.microsoft.com/office/drawing/2014/main" id="{77E2D2AC-46B3-4926-CB7E-B3BAAF19E69D}"/>
              </a:ext>
            </a:extLst>
          </p:cNvPr>
          <p:cNvSpPr>
            <a:spLocks noGrp="1"/>
          </p:cNvSpPr>
          <p:nvPr>
            <p:ph idx="1"/>
          </p:nvPr>
        </p:nvSpPr>
        <p:spPr>
          <a:xfrm>
            <a:off x="572493" y="2071316"/>
            <a:ext cx="10972800" cy="4672286"/>
          </a:xfrm>
        </p:spPr>
        <p:txBody>
          <a:bodyPr anchor="t">
            <a:normAutofit/>
          </a:bodyPr>
          <a:lstStyle/>
          <a:p>
            <a:pPr marL="0" indent="0">
              <a:buNone/>
            </a:pPr>
            <a:r>
              <a:rPr lang="en-GB" sz="2400" dirty="0"/>
              <a:t>To use Sonar in maven projects you need to:</a:t>
            </a:r>
          </a:p>
          <a:p>
            <a:r>
              <a:rPr lang="en-GB" sz="2000" dirty="0"/>
              <a:t>Add </a:t>
            </a:r>
            <a:r>
              <a:rPr lang="en-GB" sz="2000" dirty="0" err="1"/>
              <a:t>Scoverage</a:t>
            </a:r>
            <a:r>
              <a:rPr lang="en-GB" sz="2000" dirty="0"/>
              <a:t> plugin in your pom:</a:t>
            </a:r>
          </a:p>
          <a:p>
            <a:endParaRPr lang="en-GB" sz="2000" dirty="0"/>
          </a:p>
          <a:p>
            <a:pPr marL="0" indent="0">
              <a:buNone/>
            </a:pPr>
            <a:endParaRPr lang="en-GB" sz="2000" dirty="0"/>
          </a:p>
          <a:p>
            <a:r>
              <a:rPr lang="en-GB" sz="2000" dirty="0"/>
              <a:t>Create an xml report: </a:t>
            </a:r>
          </a:p>
          <a:p>
            <a:pPr marL="0" indent="0">
              <a:buNone/>
            </a:pPr>
            <a:endParaRPr lang="en-GB" sz="2000" dirty="0"/>
          </a:p>
          <a:p>
            <a:r>
              <a:rPr lang="en-GB" sz="2000" dirty="0"/>
              <a:t>Launch sonar analysis:</a:t>
            </a:r>
          </a:p>
          <a:p>
            <a:endParaRPr lang="en-GB" sz="2000" dirty="0"/>
          </a:p>
          <a:p>
            <a:endParaRPr lang="en-GB" sz="2000" dirty="0"/>
          </a:p>
          <a:p>
            <a:r>
              <a:rPr lang="en-GB" sz="2000" dirty="0"/>
              <a:t>A complete script to execute Sonar analysis is available here: </a:t>
            </a:r>
            <a:r>
              <a:rPr lang="en-GB" sz="2000" dirty="0">
                <a:hlinkClick r:id="rId2"/>
              </a:rPr>
              <a:t>SonarQube Script</a:t>
            </a:r>
            <a:r>
              <a:rPr lang="en-GB" sz="2000" dirty="0"/>
              <a:t> </a:t>
            </a:r>
          </a:p>
        </p:txBody>
      </p:sp>
      <p:pic>
        <p:nvPicPr>
          <p:cNvPr id="5" name="Picture 4" descr="SonarQube: un valido strumento di analisi statica del codice - Intré">
            <a:extLst>
              <a:ext uri="{FF2B5EF4-FFF2-40B4-BE49-F238E27FC236}">
                <a16:creationId xmlns:a16="http://schemas.microsoft.com/office/drawing/2014/main" id="{F8915CE3-EE40-99EF-6854-3B1406BEC3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556" y="0"/>
            <a:ext cx="2632444" cy="81338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5289C94-F56D-C4AF-59D1-0AB088DBE50A}"/>
              </a:ext>
            </a:extLst>
          </p:cNvPr>
          <p:cNvPicPr>
            <a:picLocks noChangeAspect="1"/>
          </p:cNvPicPr>
          <p:nvPr/>
        </p:nvPicPr>
        <p:blipFill>
          <a:blip r:embed="rId4"/>
          <a:stretch>
            <a:fillRect/>
          </a:stretch>
        </p:blipFill>
        <p:spPr>
          <a:xfrm>
            <a:off x="4576330" y="2634817"/>
            <a:ext cx="2387178" cy="920546"/>
          </a:xfrm>
          <a:prstGeom prst="rect">
            <a:avLst/>
          </a:prstGeom>
        </p:spPr>
      </p:pic>
      <p:pic>
        <p:nvPicPr>
          <p:cNvPr id="6" name="Picture 5">
            <a:extLst>
              <a:ext uri="{FF2B5EF4-FFF2-40B4-BE49-F238E27FC236}">
                <a16:creationId xmlns:a16="http://schemas.microsoft.com/office/drawing/2014/main" id="{F739FB8A-3545-5CE8-D263-85C35E003846}"/>
              </a:ext>
            </a:extLst>
          </p:cNvPr>
          <p:cNvPicPr>
            <a:picLocks noChangeAspect="1"/>
          </p:cNvPicPr>
          <p:nvPr/>
        </p:nvPicPr>
        <p:blipFill>
          <a:blip r:embed="rId5"/>
          <a:stretch>
            <a:fillRect/>
          </a:stretch>
        </p:blipFill>
        <p:spPr>
          <a:xfrm>
            <a:off x="4576330" y="3762602"/>
            <a:ext cx="2387178" cy="594233"/>
          </a:xfrm>
          <a:prstGeom prst="rect">
            <a:avLst/>
          </a:prstGeom>
        </p:spPr>
      </p:pic>
      <p:pic>
        <p:nvPicPr>
          <p:cNvPr id="7" name="Picture 6">
            <a:extLst>
              <a:ext uri="{FF2B5EF4-FFF2-40B4-BE49-F238E27FC236}">
                <a16:creationId xmlns:a16="http://schemas.microsoft.com/office/drawing/2014/main" id="{C9018F2B-C80D-76D9-B17F-A59DFC8B94C8}"/>
              </a:ext>
            </a:extLst>
          </p:cNvPr>
          <p:cNvPicPr>
            <a:picLocks noChangeAspect="1"/>
          </p:cNvPicPr>
          <p:nvPr/>
        </p:nvPicPr>
        <p:blipFill>
          <a:blip r:embed="rId6"/>
          <a:stretch>
            <a:fillRect/>
          </a:stretch>
        </p:blipFill>
        <p:spPr>
          <a:xfrm>
            <a:off x="4576330" y="4564074"/>
            <a:ext cx="2387178" cy="1015237"/>
          </a:xfrm>
          <a:prstGeom prst="rect">
            <a:avLst/>
          </a:prstGeom>
        </p:spPr>
      </p:pic>
      <p:pic>
        <p:nvPicPr>
          <p:cNvPr id="2" name="Picture 1" descr="Agile Lab">
            <a:extLst>
              <a:ext uri="{FF2B5EF4-FFF2-40B4-BE49-F238E27FC236}">
                <a16:creationId xmlns:a16="http://schemas.microsoft.com/office/drawing/2014/main" id="{EC15931F-4B10-3B0B-CB5C-206DD57F0C44}"/>
              </a:ext>
              <a:ext uri="{C183D7F6-B498-43B3-948B-1728B52AA6E4}">
                <adec:decorative xmlns:adec="http://schemas.microsoft.com/office/drawing/2017/decorative" val="0"/>
              </a:ext>
            </a:extLst>
          </p:cNvPr>
          <p:cNvPicPr>
            <a:picLocks noChangeAspect="1"/>
          </p:cNvPicPr>
          <p:nvPr/>
        </p:nvPicPr>
        <p:blipFill>
          <a:blip r:embed="rId7"/>
          <a:stretch>
            <a:fillRect/>
          </a:stretch>
        </p:blipFill>
        <p:spPr>
          <a:xfrm>
            <a:off x="1" y="0"/>
            <a:ext cx="2322268" cy="641278"/>
          </a:xfrm>
          <a:prstGeom prst="rect">
            <a:avLst/>
          </a:prstGeom>
        </p:spPr>
      </p:pic>
    </p:spTree>
    <p:extLst>
      <p:ext uri="{BB962C8B-B14F-4D97-AF65-F5344CB8AC3E}">
        <p14:creationId xmlns:p14="http://schemas.microsoft.com/office/powerpoint/2010/main" val="4105372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35493AF0-80AA-F04C-BE18-12651EE22F56}"/>
              </a:ext>
            </a:extLst>
          </p:cNvPr>
          <p:cNvSpPr>
            <a:spLocks noGrp="1"/>
          </p:cNvSpPr>
          <p:nvPr>
            <p:ph type="title"/>
          </p:nvPr>
        </p:nvSpPr>
        <p:spPr>
          <a:xfrm>
            <a:off x="572493" y="238539"/>
            <a:ext cx="11018520" cy="1434415"/>
          </a:xfrm>
        </p:spPr>
        <p:txBody>
          <a:bodyPr anchor="b">
            <a:normAutofit/>
          </a:bodyPr>
          <a:lstStyle/>
          <a:p>
            <a:r>
              <a:rPr lang="en-GB" sz="5400" dirty="0"/>
              <a:t>How to use in Jenkins (Scala)</a:t>
            </a:r>
            <a:endParaRPr lang="en-IT" sz="5400" dirty="0"/>
          </a:p>
        </p:txBody>
      </p:sp>
      <p:sp>
        <p:nvSpPr>
          <p:cNvPr id="3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ontent Placeholder 3">
            <a:extLst>
              <a:ext uri="{FF2B5EF4-FFF2-40B4-BE49-F238E27FC236}">
                <a16:creationId xmlns:a16="http://schemas.microsoft.com/office/drawing/2014/main" id="{77E2D2AC-46B3-4926-CB7E-B3BAAF19E69D}"/>
              </a:ext>
            </a:extLst>
          </p:cNvPr>
          <p:cNvSpPr>
            <a:spLocks noGrp="1"/>
          </p:cNvSpPr>
          <p:nvPr>
            <p:ph idx="1"/>
          </p:nvPr>
        </p:nvSpPr>
        <p:spPr>
          <a:xfrm>
            <a:off x="572493" y="2071316"/>
            <a:ext cx="10972800" cy="4672286"/>
          </a:xfrm>
        </p:spPr>
        <p:txBody>
          <a:bodyPr anchor="t">
            <a:normAutofit/>
          </a:bodyPr>
          <a:lstStyle/>
          <a:p>
            <a:pPr marL="0" indent="0">
              <a:buNone/>
            </a:pPr>
            <a:r>
              <a:rPr lang="en-GB" sz="2400" dirty="0"/>
              <a:t>To use Sonar in Jenkins pipeline you need to:</a:t>
            </a:r>
          </a:p>
          <a:p>
            <a:r>
              <a:rPr lang="en-GB" sz="2000" dirty="0"/>
              <a:t>Install sonar plugin</a:t>
            </a:r>
          </a:p>
          <a:p>
            <a:r>
              <a:rPr lang="en-GB" sz="2000" dirty="0"/>
              <a:t>Install </a:t>
            </a:r>
            <a:r>
              <a:rPr lang="en-GB" sz="2000" dirty="0" err="1"/>
              <a:t>scoverage</a:t>
            </a:r>
            <a:r>
              <a:rPr lang="en-GB" sz="2000" dirty="0"/>
              <a:t> plugin</a:t>
            </a:r>
          </a:p>
          <a:p>
            <a:r>
              <a:rPr lang="en-GB" sz="2000" dirty="0"/>
              <a:t>Install </a:t>
            </a:r>
            <a:r>
              <a:rPr lang="en-GB" sz="2000" dirty="0" err="1"/>
              <a:t>cobertura</a:t>
            </a:r>
            <a:r>
              <a:rPr lang="en-GB" sz="2000" dirty="0"/>
              <a:t> plugin</a:t>
            </a:r>
          </a:p>
        </p:txBody>
      </p:sp>
      <p:pic>
        <p:nvPicPr>
          <p:cNvPr id="5" name="Picture 4" descr="SonarQube: un valido strumento di analisi statica del codice - Intré">
            <a:extLst>
              <a:ext uri="{FF2B5EF4-FFF2-40B4-BE49-F238E27FC236}">
                <a16:creationId xmlns:a16="http://schemas.microsoft.com/office/drawing/2014/main" id="{F8915CE3-EE40-99EF-6854-3B1406BEC3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9556" y="0"/>
            <a:ext cx="2632444" cy="81338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gile Lab">
            <a:extLst>
              <a:ext uri="{FF2B5EF4-FFF2-40B4-BE49-F238E27FC236}">
                <a16:creationId xmlns:a16="http://schemas.microsoft.com/office/drawing/2014/main" id="{B1ED74C4-4D91-194D-F6E3-291C41254FCF}"/>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1" y="0"/>
            <a:ext cx="2322268" cy="641278"/>
          </a:xfrm>
          <a:prstGeom prst="rect">
            <a:avLst/>
          </a:prstGeom>
        </p:spPr>
      </p:pic>
    </p:spTree>
    <p:extLst>
      <p:ext uri="{BB962C8B-B14F-4D97-AF65-F5344CB8AC3E}">
        <p14:creationId xmlns:p14="http://schemas.microsoft.com/office/powerpoint/2010/main" val="323313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35493AF0-80AA-F04C-BE18-12651EE22F56}"/>
              </a:ext>
            </a:extLst>
          </p:cNvPr>
          <p:cNvSpPr>
            <a:spLocks noGrp="1"/>
          </p:cNvSpPr>
          <p:nvPr>
            <p:ph type="title"/>
          </p:nvPr>
        </p:nvSpPr>
        <p:spPr>
          <a:xfrm>
            <a:off x="572493" y="238539"/>
            <a:ext cx="11018520" cy="1434415"/>
          </a:xfrm>
        </p:spPr>
        <p:txBody>
          <a:bodyPr anchor="b">
            <a:normAutofit/>
          </a:bodyPr>
          <a:lstStyle/>
          <a:p>
            <a:r>
              <a:rPr lang="en-GB" sz="5400" dirty="0"/>
              <a:t>To Know…</a:t>
            </a:r>
            <a:endParaRPr lang="en-IT" sz="5400" dirty="0"/>
          </a:p>
        </p:txBody>
      </p:sp>
      <p:sp>
        <p:nvSpPr>
          <p:cNvPr id="3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ontent Placeholder 3">
            <a:extLst>
              <a:ext uri="{FF2B5EF4-FFF2-40B4-BE49-F238E27FC236}">
                <a16:creationId xmlns:a16="http://schemas.microsoft.com/office/drawing/2014/main" id="{77E2D2AC-46B3-4926-CB7E-B3BAAF19E69D}"/>
              </a:ext>
            </a:extLst>
          </p:cNvPr>
          <p:cNvSpPr>
            <a:spLocks noGrp="1"/>
          </p:cNvSpPr>
          <p:nvPr>
            <p:ph idx="1"/>
          </p:nvPr>
        </p:nvSpPr>
        <p:spPr>
          <a:xfrm>
            <a:off x="572493" y="2071316"/>
            <a:ext cx="10972800" cy="4119172"/>
          </a:xfrm>
        </p:spPr>
        <p:txBody>
          <a:bodyPr anchor="t">
            <a:normAutofit/>
          </a:bodyPr>
          <a:lstStyle/>
          <a:p>
            <a:r>
              <a:rPr lang="en-US" sz="2000" dirty="0"/>
              <a:t>Quality Profile Setup</a:t>
            </a:r>
          </a:p>
          <a:p>
            <a:r>
              <a:rPr lang="en-US" sz="2000" dirty="0"/>
              <a:t>Quality Gate Setup</a:t>
            </a:r>
          </a:p>
          <a:p>
            <a:r>
              <a:rPr lang="en-US" sz="2000" dirty="0"/>
              <a:t>Fail SonarQube Projects with Quality Gate Rules criteria.</a:t>
            </a:r>
          </a:p>
          <a:p>
            <a:r>
              <a:rPr lang="en-US" sz="2000" dirty="0"/>
              <a:t>User and Groups</a:t>
            </a:r>
          </a:p>
          <a:p>
            <a:r>
              <a:rPr lang="en-US" sz="2000" dirty="0"/>
              <a:t>Token creation, password change, email notifications</a:t>
            </a:r>
          </a:p>
          <a:p>
            <a:r>
              <a:rPr lang="en-US" sz="2000" dirty="0"/>
              <a:t>Integration with Jenkins</a:t>
            </a:r>
          </a:p>
          <a:p>
            <a:endParaRPr lang="en-US" sz="2000" dirty="0"/>
          </a:p>
          <a:p>
            <a:endParaRPr lang="en-GB" sz="2000" dirty="0"/>
          </a:p>
        </p:txBody>
      </p:sp>
      <p:pic>
        <p:nvPicPr>
          <p:cNvPr id="5" name="Picture 4" descr="SonarQube: un valido strumento di analisi statica del codice - Intré">
            <a:extLst>
              <a:ext uri="{FF2B5EF4-FFF2-40B4-BE49-F238E27FC236}">
                <a16:creationId xmlns:a16="http://schemas.microsoft.com/office/drawing/2014/main" id="{F8915CE3-EE40-99EF-6854-3B1406BEC3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9556" y="0"/>
            <a:ext cx="2632444" cy="81338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gile Lab">
            <a:extLst>
              <a:ext uri="{FF2B5EF4-FFF2-40B4-BE49-F238E27FC236}">
                <a16:creationId xmlns:a16="http://schemas.microsoft.com/office/drawing/2014/main" id="{944291D3-5239-9280-97CE-0E31A7C4DEF6}"/>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1" y="0"/>
            <a:ext cx="2322268" cy="641278"/>
          </a:xfrm>
          <a:prstGeom prst="rect">
            <a:avLst/>
          </a:prstGeom>
        </p:spPr>
      </p:pic>
    </p:spTree>
    <p:extLst>
      <p:ext uri="{BB962C8B-B14F-4D97-AF65-F5344CB8AC3E}">
        <p14:creationId xmlns:p14="http://schemas.microsoft.com/office/powerpoint/2010/main" val="2791478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35493AF0-80AA-F04C-BE18-12651EE22F56}"/>
              </a:ext>
            </a:extLst>
          </p:cNvPr>
          <p:cNvSpPr>
            <a:spLocks noGrp="1"/>
          </p:cNvSpPr>
          <p:nvPr>
            <p:ph type="title"/>
          </p:nvPr>
        </p:nvSpPr>
        <p:spPr>
          <a:xfrm>
            <a:off x="572493" y="238539"/>
            <a:ext cx="11018520" cy="1434415"/>
          </a:xfrm>
        </p:spPr>
        <p:txBody>
          <a:bodyPr anchor="b">
            <a:normAutofit/>
          </a:bodyPr>
          <a:lstStyle/>
          <a:p>
            <a:r>
              <a:rPr lang="en-GB" sz="5400"/>
              <a:t>Conclusion</a:t>
            </a:r>
            <a:endParaRPr lang="en-IT" sz="5400"/>
          </a:p>
        </p:txBody>
      </p:sp>
      <p:sp>
        <p:nvSpPr>
          <p:cNvPr id="3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ontent Placeholder 3">
            <a:extLst>
              <a:ext uri="{FF2B5EF4-FFF2-40B4-BE49-F238E27FC236}">
                <a16:creationId xmlns:a16="http://schemas.microsoft.com/office/drawing/2014/main" id="{77E2D2AC-46B3-4926-CB7E-B3BAAF19E69D}"/>
              </a:ext>
            </a:extLst>
          </p:cNvPr>
          <p:cNvSpPr>
            <a:spLocks noGrp="1"/>
          </p:cNvSpPr>
          <p:nvPr>
            <p:ph idx="1"/>
          </p:nvPr>
        </p:nvSpPr>
        <p:spPr>
          <a:xfrm>
            <a:off x="572493" y="2071316"/>
            <a:ext cx="10972800" cy="4119172"/>
          </a:xfrm>
        </p:spPr>
        <p:txBody>
          <a:bodyPr anchor="t">
            <a:normAutofit/>
          </a:bodyPr>
          <a:lstStyle/>
          <a:p>
            <a:r>
              <a:rPr lang="en-GB" sz="2000" dirty="0"/>
              <a:t>SonarQube performs static analysis of the code to evaluate the quality of it in terms of maintenance, reliability, efficiency and safety. The analysis of the quality code instead is performed in real time </a:t>
            </a:r>
            <a:r>
              <a:rPr lang="en-GB" sz="2000"/>
              <a:t>and it </a:t>
            </a:r>
            <a:r>
              <a:rPr lang="en-GB" sz="2000" dirty="0"/>
              <a:t>provides detailed feedback on the code, suggestions to improve it and report on the progress of the project. </a:t>
            </a:r>
          </a:p>
          <a:p>
            <a:endParaRPr lang="en-GB" sz="2000" dirty="0"/>
          </a:p>
          <a:p>
            <a:r>
              <a:rPr lang="en-GB" sz="2000" dirty="0"/>
              <a:t> SonarQube is an excellent resource for development teams, as it helps to improve the software development process, identify code problems and to provide useful feedback to improve the quality of the code.</a:t>
            </a:r>
          </a:p>
        </p:txBody>
      </p:sp>
      <p:pic>
        <p:nvPicPr>
          <p:cNvPr id="5" name="Picture 4" descr="SonarQube: un valido strumento di analisi statica del codice - Intré">
            <a:extLst>
              <a:ext uri="{FF2B5EF4-FFF2-40B4-BE49-F238E27FC236}">
                <a16:creationId xmlns:a16="http://schemas.microsoft.com/office/drawing/2014/main" id="{F8915CE3-EE40-99EF-6854-3B1406BEC3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9556" y="0"/>
            <a:ext cx="2632444" cy="81338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gile Lab">
            <a:extLst>
              <a:ext uri="{FF2B5EF4-FFF2-40B4-BE49-F238E27FC236}">
                <a16:creationId xmlns:a16="http://schemas.microsoft.com/office/drawing/2014/main" id="{51EC6D58-0CD7-9314-4074-40C110DF3CC5}"/>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1" y="0"/>
            <a:ext cx="2322268" cy="641278"/>
          </a:xfrm>
          <a:prstGeom prst="rect">
            <a:avLst/>
          </a:prstGeom>
        </p:spPr>
      </p:pic>
    </p:spTree>
    <p:extLst>
      <p:ext uri="{BB962C8B-B14F-4D97-AF65-F5344CB8AC3E}">
        <p14:creationId xmlns:p14="http://schemas.microsoft.com/office/powerpoint/2010/main" val="4036626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Effect transition="in" filter="dissolve">
                                      <p:cBhvr>
                                        <p:cTn id="7" dur="500"/>
                                        <p:tgtEl>
                                          <p:spTgt spid="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3">
                                            <p:txEl>
                                              <p:pRg st="2" end="2"/>
                                            </p:txEl>
                                          </p:spTgt>
                                        </p:tgtEl>
                                        <p:attrNameLst>
                                          <p:attrName>style.visibility</p:attrName>
                                        </p:attrNameLst>
                                      </p:cBhvr>
                                      <p:to>
                                        <p:strVal val="visible"/>
                                      </p:to>
                                    </p:set>
                                    <p:animEffect transition="in" filter="dissolve">
                                      <p:cBhvr>
                                        <p:cTn id="12" dur="500"/>
                                        <p:tgtEl>
                                          <p:spTgt spid="3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35493AF0-80AA-F04C-BE18-12651EE22F56}"/>
              </a:ext>
            </a:extLst>
          </p:cNvPr>
          <p:cNvSpPr>
            <a:spLocks noGrp="1"/>
          </p:cNvSpPr>
          <p:nvPr>
            <p:ph type="title"/>
          </p:nvPr>
        </p:nvSpPr>
        <p:spPr>
          <a:xfrm>
            <a:off x="572493" y="238539"/>
            <a:ext cx="11018520" cy="1434415"/>
          </a:xfrm>
        </p:spPr>
        <p:txBody>
          <a:bodyPr anchor="b">
            <a:normAutofit/>
          </a:bodyPr>
          <a:lstStyle/>
          <a:p>
            <a:r>
              <a:rPr lang="en-GB" sz="5400" dirty="0"/>
              <a:t>What is SonarQube? What is it for?</a:t>
            </a:r>
            <a:endParaRPr lang="en-IT" sz="5400" dirty="0"/>
          </a:p>
        </p:txBody>
      </p:sp>
      <p:sp>
        <p:nvSpPr>
          <p:cNvPr id="3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ontent Placeholder 3">
            <a:extLst>
              <a:ext uri="{FF2B5EF4-FFF2-40B4-BE49-F238E27FC236}">
                <a16:creationId xmlns:a16="http://schemas.microsoft.com/office/drawing/2014/main" id="{77E2D2AC-46B3-4926-CB7E-B3BAAF19E69D}"/>
              </a:ext>
            </a:extLst>
          </p:cNvPr>
          <p:cNvSpPr>
            <a:spLocks noGrp="1"/>
          </p:cNvSpPr>
          <p:nvPr>
            <p:ph idx="1"/>
          </p:nvPr>
        </p:nvSpPr>
        <p:spPr>
          <a:xfrm>
            <a:off x="572493" y="2071316"/>
            <a:ext cx="10972800" cy="4119172"/>
          </a:xfrm>
        </p:spPr>
        <p:txBody>
          <a:bodyPr anchor="t">
            <a:normAutofit/>
          </a:bodyPr>
          <a:lstStyle/>
          <a:p>
            <a:pPr lvl="0"/>
            <a:r>
              <a:rPr lang="en-GB" sz="2400" dirty="0"/>
              <a:t>It is an open-source tool developed by </a:t>
            </a:r>
            <a:r>
              <a:rPr lang="en-GB" sz="2400" dirty="0" err="1">
                <a:hlinkClick r:id="rId2"/>
              </a:rPr>
              <a:t>SonarSource</a:t>
            </a:r>
            <a:r>
              <a:rPr lang="en-GB" sz="2400" dirty="0"/>
              <a:t> for continuous inspection of code quality, performing automatic detection of static analysis of code to detect bugs, code smells, and security vulnerabilities on 25+ programming languages. </a:t>
            </a:r>
          </a:p>
          <a:p>
            <a:pPr lvl="0"/>
            <a:endParaRPr lang="en-US" sz="2400" dirty="0"/>
          </a:p>
          <a:p>
            <a:pPr lvl="0"/>
            <a:r>
              <a:rPr lang="en-GB" sz="2400" dirty="0"/>
              <a:t>SonarQube offers reports on duplicated code, coding standards, unit tests, code coverage, code complexity, comments, bugs, and security vulnerabilities.</a:t>
            </a:r>
            <a:endParaRPr lang="en-US" sz="2400" dirty="0"/>
          </a:p>
        </p:txBody>
      </p:sp>
      <p:pic>
        <p:nvPicPr>
          <p:cNvPr id="5" name="Picture 4" descr="SonarQube: un valido strumento di analisi statica del codice - Intré">
            <a:extLst>
              <a:ext uri="{FF2B5EF4-FFF2-40B4-BE49-F238E27FC236}">
                <a16:creationId xmlns:a16="http://schemas.microsoft.com/office/drawing/2014/main" id="{F8915CE3-EE40-99EF-6854-3B1406BEC3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556" y="0"/>
            <a:ext cx="2632444" cy="81338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gile Lab">
            <a:extLst>
              <a:ext uri="{FF2B5EF4-FFF2-40B4-BE49-F238E27FC236}">
                <a16:creationId xmlns:a16="http://schemas.microsoft.com/office/drawing/2014/main" id="{7B178A1A-3E75-DE3D-6E9B-20C05F1AB30C}"/>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1" y="0"/>
            <a:ext cx="2322268" cy="641278"/>
          </a:xfrm>
          <a:prstGeom prst="rect">
            <a:avLst/>
          </a:prstGeom>
        </p:spPr>
      </p:pic>
    </p:spTree>
    <p:extLst>
      <p:ext uri="{BB962C8B-B14F-4D97-AF65-F5344CB8AC3E}">
        <p14:creationId xmlns:p14="http://schemas.microsoft.com/office/powerpoint/2010/main" val="169437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Effect transition="in" filter="dissolve">
                                      <p:cBhvr>
                                        <p:cTn id="7" dur="500"/>
                                        <p:tgtEl>
                                          <p:spTgt spid="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3">
                                            <p:txEl>
                                              <p:pRg st="2" end="2"/>
                                            </p:txEl>
                                          </p:spTgt>
                                        </p:tgtEl>
                                        <p:attrNameLst>
                                          <p:attrName>style.visibility</p:attrName>
                                        </p:attrNameLst>
                                      </p:cBhvr>
                                      <p:to>
                                        <p:strVal val="visible"/>
                                      </p:to>
                                    </p:set>
                                    <p:animEffect transition="in" filter="dissolve">
                                      <p:cBhvr>
                                        <p:cTn id="12" dur="500"/>
                                        <p:tgtEl>
                                          <p:spTgt spid="3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35493AF0-80AA-F04C-BE18-12651EE22F56}"/>
              </a:ext>
            </a:extLst>
          </p:cNvPr>
          <p:cNvSpPr>
            <a:spLocks noGrp="1"/>
          </p:cNvSpPr>
          <p:nvPr>
            <p:ph type="title"/>
          </p:nvPr>
        </p:nvSpPr>
        <p:spPr>
          <a:xfrm>
            <a:off x="572493" y="238539"/>
            <a:ext cx="11018520" cy="1434415"/>
          </a:xfrm>
        </p:spPr>
        <p:txBody>
          <a:bodyPr anchor="b">
            <a:normAutofit/>
          </a:bodyPr>
          <a:lstStyle/>
          <a:p>
            <a:r>
              <a:rPr lang="en-GB" sz="5400"/>
              <a:t>How it works</a:t>
            </a:r>
            <a:endParaRPr lang="en-IT" sz="5400" dirty="0"/>
          </a:p>
        </p:txBody>
      </p:sp>
      <p:sp>
        <p:nvSpPr>
          <p:cNvPr id="3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ontent Placeholder 3">
            <a:extLst>
              <a:ext uri="{FF2B5EF4-FFF2-40B4-BE49-F238E27FC236}">
                <a16:creationId xmlns:a16="http://schemas.microsoft.com/office/drawing/2014/main" id="{77E2D2AC-46B3-4926-CB7E-B3BAAF19E69D}"/>
              </a:ext>
            </a:extLst>
          </p:cNvPr>
          <p:cNvSpPr>
            <a:spLocks noGrp="1"/>
          </p:cNvSpPr>
          <p:nvPr>
            <p:ph idx="1"/>
          </p:nvPr>
        </p:nvSpPr>
        <p:spPr>
          <a:xfrm>
            <a:off x="572493" y="2071316"/>
            <a:ext cx="10972800" cy="4119172"/>
          </a:xfrm>
        </p:spPr>
        <p:txBody>
          <a:bodyPr anchor="t">
            <a:normAutofit/>
          </a:bodyPr>
          <a:lstStyle/>
          <a:p>
            <a:pPr marL="0" indent="0">
              <a:buNone/>
            </a:pPr>
            <a:r>
              <a:rPr lang="en-GB" sz="2400" dirty="0"/>
              <a:t>SonarQube uses several code analysis techniques to identify potential problems in the source code, including:</a:t>
            </a:r>
          </a:p>
          <a:p>
            <a:r>
              <a:rPr lang="en-GB" sz="2000" dirty="0"/>
              <a:t>Analysis of code quality metrics and indicators, such as cyclomatic complexity, code duplication, and test coverage.</a:t>
            </a:r>
          </a:p>
          <a:p>
            <a:r>
              <a:rPr lang="en-GB" sz="2000" dirty="0"/>
              <a:t>Analysis of coding rules and best practices, such as error handling, proper use of libraries, security and code optimization.</a:t>
            </a:r>
          </a:p>
          <a:p>
            <a:r>
              <a:rPr lang="en-GB" sz="2000" dirty="0"/>
              <a:t>Code security analysis, looking for vulnerabilities and potential security issues.</a:t>
            </a:r>
          </a:p>
        </p:txBody>
      </p:sp>
      <p:pic>
        <p:nvPicPr>
          <p:cNvPr id="5" name="Picture 4" descr="SonarQube: un valido strumento di analisi statica del codice - Intré">
            <a:extLst>
              <a:ext uri="{FF2B5EF4-FFF2-40B4-BE49-F238E27FC236}">
                <a16:creationId xmlns:a16="http://schemas.microsoft.com/office/drawing/2014/main" id="{F8915CE3-EE40-99EF-6854-3B1406BEC3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9556" y="0"/>
            <a:ext cx="2632444" cy="81338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gile Lab">
            <a:extLst>
              <a:ext uri="{FF2B5EF4-FFF2-40B4-BE49-F238E27FC236}">
                <a16:creationId xmlns:a16="http://schemas.microsoft.com/office/drawing/2014/main" id="{B2D5D8BF-4DA3-A238-0307-85D218E98F5E}"/>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1" y="0"/>
            <a:ext cx="2322268" cy="641278"/>
          </a:xfrm>
          <a:prstGeom prst="rect">
            <a:avLst/>
          </a:prstGeom>
        </p:spPr>
      </p:pic>
    </p:spTree>
    <p:extLst>
      <p:ext uri="{BB962C8B-B14F-4D97-AF65-F5344CB8AC3E}">
        <p14:creationId xmlns:p14="http://schemas.microsoft.com/office/powerpoint/2010/main" val="397039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3">
                                            <p:txEl>
                                              <p:pRg st="1" end="1"/>
                                            </p:txEl>
                                          </p:spTgt>
                                        </p:tgtEl>
                                        <p:attrNameLst>
                                          <p:attrName>style.visibility</p:attrName>
                                        </p:attrNameLst>
                                      </p:cBhvr>
                                      <p:to>
                                        <p:strVal val="visible"/>
                                      </p:to>
                                    </p:set>
                                    <p:animEffect transition="in" filter="dissolve">
                                      <p:cBhvr>
                                        <p:cTn id="7" dur="500"/>
                                        <p:tgtEl>
                                          <p:spTgt spid="3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3">
                                            <p:txEl>
                                              <p:pRg st="2" end="2"/>
                                            </p:txEl>
                                          </p:spTgt>
                                        </p:tgtEl>
                                        <p:attrNameLst>
                                          <p:attrName>style.visibility</p:attrName>
                                        </p:attrNameLst>
                                      </p:cBhvr>
                                      <p:to>
                                        <p:strVal val="visible"/>
                                      </p:to>
                                    </p:set>
                                    <p:animEffect transition="in" filter="dissolve">
                                      <p:cBhvr>
                                        <p:cTn id="12" dur="500"/>
                                        <p:tgtEl>
                                          <p:spTgt spid="3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3">
                                            <p:txEl>
                                              <p:pRg st="3" end="3"/>
                                            </p:txEl>
                                          </p:spTgt>
                                        </p:tgtEl>
                                        <p:attrNameLst>
                                          <p:attrName>style.visibility</p:attrName>
                                        </p:attrNameLst>
                                      </p:cBhvr>
                                      <p:to>
                                        <p:strVal val="visible"/>
                                      </p:to>
                                    </p:set>
                                    <p:animEffect transition="in" filter="dissolve">
                                      <p:cBhvr>
                                        <p:cTn id="17" dur="500"/>
                                        <p:tgtEl>
                                          <p:spTgt spid="3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35493AF0-80AA-F04C-BE18-12651EE22F56}"/>
              </a:ext>
            </a:extLst>
          </p:cNvPr>
          <p:cNvSpPr>
            <a:spLocks noGrp="1"/>
          </p:cNvSpPr>
          <p:nvPr>
            <p:ph type="title"/>
          </p:nvPr>
        </p:nvSpPr>
        <p:spPr>
          <a:xfrm>
            <a:off x="572493" y="238539"/>
            <a:ext cx="11018520" cy="1434415"/>
          </a:xfrm>
        </p:spPr>
        <p:txBody>
          <a:bodyPr anchor="b">
            <a:normAutofit/>
          </a:bodyPr>
          <a:lstStyle/>
          <a:p>
            <a:r>
              <a:rPr lang="en-GB" sz="5400" dirty="0"/>
              <a:t>Metrics and Key Features</a:t>
            </a:r>
            <a:endParaRPr lang="en-IT" sz="5400" dirty="0"/>
          </a:p>
        </p:txBody>
      </p:sp>
      <p:sp>
        <p:nvSpPr>
          <p:cNvPr id="3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ontent Placeholder 3">
            <a:extLst>
              <a:ext uri="{FF2B5EF4-FFF2-40B4-BE49-F238E27FC236}">
                <a16:creationId xmlns:a16="http://schemas.microsoft.com/office/drawing/2014/main" id="{77E2D2AC-46B3-4926-CB7E-B3BAAF19E69D}"/>
              </a:ext>
            </a:extLst>
          </p:cNvPr>
          <p:cNvSpPr>
            <a:spLocks noGrp="1"/>
          </p:cNvSpPr>
          <p:nvPr>
            <p:ph idx="1"/>
          </p:nvPr>
        </p:nvSpPr>
        <p:spPr>
          <a:xfrm>
            <a:off x="572493" y="2071316"/>
            <a:ext cx="10972800" cy="4119172"/>
          </a:xfrm>
        </p:spPr>
        <p:txBody>
          <a:bodyPr anchor="t">
            <a:noAutofit/>
          </a:bodyPr>
          <a:lstStyle/>
          <a:p>
            <a:r>
              <a:rPr lang="en-GB" sz="1600" b="1" i="0" u="none" strike="noStrike" dirty="0">
                <a:solidFill>
                  <a:srgbClr val="374151"/>
                </a:solidFill>
                <a:effectLst/>
              </a:rPr>
              <a:t>Code coverage</a:t>
            </a:r>
            <a:r>
              <a:rPr lang="en-GB" sz="1600" i="0" u="none" strike="noStrike" dirty="0">
                <a:solidFill>
                  <a:srgbClr val="374151"/>
                </a:solidFill>
                <a:effectLst/>
              </a:rPr>
              <a:t>: indicates the percentage of code that is executed during testing. A 100% coverage indicates that all lines of code have been executed at least once during testing.</a:t>
            </a:r>
          </a:p>
          <a:p>
            <a:r>
              <a:rPr lang="en-GB" sz="1600" b="1" i="0" u="none" strike="noStrike" dirty="0">
                <a:solidFill>
                  <a:srgbClr val="374151"/>
                </a:solidFill>
                <a:effectLst/>
              </a:rPr>
              <a:t>Cyclomatic complexity</a:t>
            </a:r>
            <a:r>
              <a:rPr lang="en-GB" sz="1600" i="0" u="none" strike="noStrike" dirty="0">
                <a:solidFill>
                  <a:srgbClr val="374151"/>
                </a:solidFill>
                <a:effectLst/>
              </a:rPr>
              <a:t>: indicates the complexity of the program's control flow. High cyclomatic complexity values indicate that the code may be difficult to understand, test, and maintain.</a:t>
            </a:r>
          </a:p>
          <a:p>
            <a:r>
              <a:rPr lang="en-GB" sz="1600" b="1" i="0" u="none" strike="noStrike" dirty="0">
                <a:solidFill>
                  <a:srgbClr val="374151"/>
                </a:solidFill>
                <a:effectLst/>
              </a:rPr>
              <a:t>Number of vulnerabilities</a:t>
            </a:r>
            <a:r>
              <a:rPr lang="en-GB" sz="1600" i="0" u="none" strike="noStrike" dirty="0">
                <a:solidFill>
                  <a:srgbClr val="374151"/>
                </a:solidFill>
                <a:effectLst/>
              </a:rPr>
              <a:t>: indicates the number of potential code vulnerabilities identified during code security analysis.</a:t>
            </a:r>
          </a:p>
          <a:p>
            <a:r>
              <a:rPr lang="en-GB" sz="1600" b="1" i="0" u="none" strike="noStrike" dirty="0">
                <a:solidFill>
                  <a:srgbClr val="374151"/>
                </a:solidFill>
                <a:effectLst/>
              </a:rPr>
              <a:t>Code duplication</a:t>
            </a:r>
            <a:r>
              <a:rPr lang="en-GB" sz="1600" i="0" u="none" strike="noStrike" dirty="0">
                <a:solidFill>
                  <a:srgbClr val="374151"/>
                </a:solidFill>
                <a:effectLst/>
              </a:rPr>
              <a:t>: indicates the percentage of duplicated code in the project. The presence of duplicated code can make the code more difficult to maintain and can lead to consistency issues.</a:t>
            </a:r>
          </a:p>
          <a:p>
            <a:r>
              <a:rPr lang="en-GB" sz="1600" b="1" i="0" u="none" strike="noStrike" dirty="0">
                <a:solidFill>
                  <a:srgbClr val="374151"/>
                </a:solidFill>
                <a:effectLst/>
              </a:rPr>
              <a:t>Technical debt</a:t>
            </a:r>
            <a:r>
              <a:rPr lang="en-GB" sz="1600" i="0" u="none" strike="noStrike" dirty="0">
                <a:solidFill>
                  <a:srgbClr val="374151"/>
                </a:solidFill>
                <a:effectLst/>
              </a:rPr>
              <a:t>: indicates the cost of fixing the code over time. High technical debt indicates that the code will require more time and resources to fix in the future.</a:t>
            </a:r>
          </a:p>
          <a:p>
            <a:r>
              <a:rPr lang="en-GB" sz="1600" b="1" i="0" u="none" strike="noStrike" dirty="0">
                <a:solidFill>
                  <a:srgbClr val="374151"/>
                </a:solidFill>
                <a:effectLst/>
              </a:rPr>
              <a:t>Number of code smells</a:t>
            </a:r>
            <a:r>
              <a:rPr lang="en-GB" sz="1600" i="0" u="none" strike="noStrike" dirty="0">
                <a:solidFill>
                  <a:srgbClr val="374151"/>
                </a:solidFill>
                <a:effectLst/>
              </a:rPr>
              <a:t>: indicates the number of violations of coding best practices that could lead to maintainability and readability issues.</a:t>
            </a:r>
          </a:p>
          <a:p>
            <a:r>
              <a:rPr lang="en-GB" sz="1600" b="1" dirty="0">
                <a:solidFill>
                  <a:srgbClr val="374151"/>
                </a:solidFill>
              </a:rPr>
              <a:t>Quality Gate: </a:t>
            </a:r>
            <a:r>
              <a:rPr lang="en-GB" sz="1600" dirty="0">
                <a:solidFill>
                  <a:srgbClr val="374151"/>
                </a:solidFill>
              </a:rPr>
              <a:t>allows you to define acceptability rules and metrics for your code, If the code does not meet all defined criteria, the Quality Gate fails and the code analysis is considered unacceptable.</a:t>
            </a:r>
            <a:endParaRPr lang="en-GB" sz="1600" i="0" u="none" strike="noStrike" dirty="0">
              <a:solidFill>
                <a:srgbClr val="374151"/>
              </a:solidFill>
              <a:effectLst/>
            </a:endParaRPr>
          </a:p>
          <a:p>
            <a:r>
              <a:rPr lang="en-GB" sz="1600" dirty="0"/>
              <a:t>And others…</a:t>
            </a:r>
          </a:p>
        </p:txBody>
      </p:sp>
      <p:pic>
        <p:nvPicPr>
          <p:cNvPr id="5" name="Picture 4" descr="SonarQube: un valido strumento di analisi statica del codice - Intré">
            <a:extLst>
              <a:ext uri="{FF2B5EF4-FFF2-40B4-BE49-F238E27FC236}">
                <a16:creationId xmlns:a16="http://schemas.microsoft.com/office/drawing/2014/main" id="{F8915CE3-EE40-99EF-6854-3B1406BEC3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9556" y="0"/>
            <a:ext cx="2632444" cy="81338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gile Lab">
            <a:extLst>
              <a:ext uri="{FF2B5EF4-FFF2-40B4-BE49-F238E27FC236}">
                <a16:creationId xmlns:a16="http://schemas.microsoft.com/office/drawing/2014/main" id="{FA5E1BA2-85D7-1019-3BB3-01380CBB4C8E}"/>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1" y="0"/>
            <a:ext cx="2322268" cy="641278"/>
          </a:xfrm>
          <a:prstGeom prst="rect">
            <a:avLst/>
          </a:prstGeom>
        </p:spPr>
      </p:pic>
    </p:spTree>
    <p:extLst>
      <p:ext uri="{BB962C8B-B14F-4D97-AF65-F5344CB8AC3E}">
        <p14:creationId xmlns:p14="http://schemas.microsoft.com/office/powerpoint/2010/main" val="2075735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Effect transition="in" filter="dissolve">
                                      <p:cBhvr>
                                        <p:cTn id="7" dur="500"/>
                                        <p:tgtEl>
                                          <p:spTgt spid="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3">
                                            <p:txEl>
                                              <p:pRg st="1" end="1"/>
                                            </p:txEl>
                                          </p:spTgt>
                                        </p:tgtEl>
                                        <p:attrNameLst>
                                          <p:attrName>style.visibility</p:attrName>
                                        </p:attrNameLst>
                                      </p:cBhvr>
                                      <p:to>
                                        <p:strVal val="visible"/>
                                      </p:to>
                                    </p:set>
                                    <p:animEffect transition="in" filter="dissolve">
                                      <p:cBhvr>
                                        <p:cTn id="12" dur="500"/>
                                        <p:tgtEl>
                                          <p:spTgt spid="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3">
                                            <p:txEl>
                                              <p:pRg st="2" end="2"/>
                                            </p:txEl>
                                          </p:spTgt>
                                        </p:tgtEl>
                                        <p:attrNameLst>
                                          <p:attrName>style.visibility</p:attrName>
                                        </p:attrNameLst>
                                      </p:cBhvr>
                                      <p:to>
                                        <p:strVal val="visible"/>
                                      </p:to>
                                    </p:set>
                                    <p:animEffect transition="in" filter="dissolve">
                                      <p:cBhvr>
                                        <p:cTn id="17" dur="500"/>
                                        <p:tgtEl>
                                          <p:spTgt spid="3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3">
                                            <p:txEl>
                                              <p:pRg st="3" end="3"/>
                                            </p:txEl>
                                          </p:spTgt>
                                        </p:tgtEl>
                                        <p:attrNameLst>
                                          <p:attrName>style.visibility</p:attrName>
                                        </p:attrNameLst>
                                      </p:cBhvr>
                                      <p:to>
                                        <p:strVal val="visible"/>
                                      </p:to>
                                    </p:set>
                                    <p:animEffect transition="in" filter="dissolve">
                                      <p:cBhvr>
                                        <p:cTn id="22" dur="500"/>
                                        <p:tgtEl>
                                          <p:spTgt spid="3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3">
                                            <p:txEl>
                                              <p:pRg st="4" end="4"/>
                                            </p:txEl>
                                          </p:spTgt>
                                        </p:tgtEl>
                                        <p:attrNameLst>
                                          <p:attrName>style.visibility</p:attrName>
                                        </p:attrNameLst>
                                      </p:cBhvr>
                                      <p:to>
                                        <p:strVal val="visible"/>
                                      </p:to>
                                    </p:set>
                                    <p:animEffect transition="in" filter="dissolve">
                                      <p:cBhvr>
                                        <p:cTn id="27" dur="500"/>
                                        <p:tgtEl>
                                          <p:spTgt spid="3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3">
                                            <p:txEl>
                                              <p:pRg st="5" end="5"/>
                                            </p:txEl>
                                          </p:spTgt>
                                        </p:tgtEl>
                                        <p:attrNameLst>
                                          <p:attrName>style.visibility</p:attrName>
                                        </p:attrNameLst>
                                      </p:cBhvr>
                                      <p:to>
                                        <p:strVal val="visible"/>
                                      </p:to>
                                    </p:set>
                                    <p:animEffect transition="in" filter="dissolve">
                                      <p:cBhvr>
                                        <p:cTn id="32" dur="500"/>
                                        <p:tgtEl>
                                          <p:spTgt spid="3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3">
                                            <p:txEl>
                                              <p:pRg st="6" end="6"/>
                                            </p:txEl>
                                          </p:spTgt>
                                        </p:tgtEl>
                                        <p:attrNameLst>
                                          <p:attrName>style.visibility</p:attrName>
                                        </p:attrNameLst>
                                      </p:cBhvr>
                                      <p:to>
                                        <p:strVal val="visible"/>
                                      </p:to>
                                    </p:set>
                                    <p:animEffect transition="in" filter="dissolve">
                                      <p:cBhvr>
                                        <p:cTn id="37" dur="500"/>
                                        <p:tgtEl>
                                          <p:spTgt spid="3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33">
                                            <p:txEl>
                                              <p:pRg st="7" end="7"/>
                                            </p:txEl>
                                          </p:spTgt>
                                        </p:tgtEl>
                                        <p:attrNameLst>
                                          <p:attrName>style.visibility</p:attrName>
                                        </p:attrNameLst>
                                      </p:cBhvr>
                                      <p:to>
                                        <p:strVal val="visible"/>
                                      </p:to>
                                    </p:set>
                                    <p:animEffect transition="in" filter="dissolve">
                                      <p:cBhvr>
                                        <p:cTn id="42" dur="500"/>
                                        <p:tgtEl>
                                          <p:spTgt spid="3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35493AF0-80AA-F04C-BE18-12651EE22F56}"/>
              </a:ext>
            </a:extLst>
          </p:cNvPr>
          <p:cNvSpPr>
            <a:spLocks noGrp="1"/>
          </p:cNvSpPr>
          <p:nvPr>
            <p:ph type="title"/>
          </p:nvPr>
        </p:nvSpPr>
        <p:spPr>
          <a:xfrm>
            <a:off x="572493" y="238539"/>
            <a:ext cx="11018520" cy="1434415"/>
          </a:xfrm>
        </p:spPr>
        <p:txBody>
          <a:bodyPr anchor="b">
            <a:normAutofit/>
          </a:bodyPr>
          <a:lstStyle/>
          <a:p>
            <a:r>
              <a:rPr lang="en-GB" sz="5400" dirty="0"/>
              <a:t>Sonar Dashboard - General</a:t>
            </a:r>
            <a:endParaRPr lang="en-IT" sz="5400" dirty="0"/>
          </a:p>
        </p:txBody>
      </p:sp>
      <p:sp>
        <p:nvSpPr>
          <p:cNvPr id="3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1">
            <a:extLst>
              <a:ext uri="{FF2B5EF4-FFF2-40B4-BE49-F238E27FC236}">
                <a16:creationId xmlns:a16="http://schemas.microsoft.com/office/drawing/2014/main" id="{EFC4CDC7-0159-6261-8DF6-80113902D9CE}"/>
              </a:ext>
            </a:extLst>
          </p:cNvPr>
          <p:cNvPicPr>
            <a:picLocks noGrp="1" noChangeAspect="1"/>
          </p:cNvPicPr>
          <p:nvPr>
            <p:ph idx="1"/>
          </p:nvPr>
        </p:nvPicPr>
        <p:blipFill>
          <a:blip r:embed="rId2"/>
          <a:stretch>
            <a:fillRect/>
          </a:stretch>
        </p:blipFill>
        <p:spPr>
          <a:xfrm>
            <a:off x="2769405" y="2071688"/>
            <a:ext cx="6580165" cy="4119562"/>
          </a:xfrm>
          <a:prstGeom prst="rect">
            <a:avLst/>
          </a:prstGeom>
        </p:spPr>
      </p:pic>
      <p:pic>
        <p:nvPicPr>
          <p:cNvPr id="5" name="Picture 4" descr="SonarQube: un valido strumento di analisi statica del codice - Intré">
            <a:extLst>
              <a:ext uri="{FF2B5EF4-FFF2-40B4-BE49-F238E27FC236}">
                <a16:creationId xmlns:a16="http://schemas.microsoft.com/office/drawing/2014/main" id="{F8915CE3-EE40-99EF-6854-3B1406BEC3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556" y="0"/>
            <a:ext cx="2632444" cy="81338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gile Lab">
            <a:extLst>
              <a:ext uri="{FF2B5EF4-FFF2-40B4-BE49-F238E27FC236}">
                <a16:creationId xmlns:a16="http://schemas.microsoft.com/office/drawing/2014/main" id="{6140D4DF-3A3B-D7BA-E974-8F923F537C23}"/>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1" y="0"/>
            <a:ext cx="2322268" cy="641278"/>
          </a:xfrm>
          <a:prstGeom prst="rect">
            <a:avLst/>
          </a:prstGeom>
        </p:spPr>
      </p:pic>
    </p:spTree>
    <p:extLst>
      <p:ext uri="{BB962C8B-B14F-4D97-AF65-F5344CB8AC3E}">
        <p14:creationId xmlns:p14="http://schemas.microsoft.com/office/powerpoint/2010/main" val="3986728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35493AF0-80AA-F04C-BE18-12651EE22F56}"/>
              </a:ext>
            </a:extLst>
          </p:cNvPr>
          <p:cNvSpPr>
            <a:spLocks noGrp="1"/>
          </p:cNvSpPr>
          <p:nvPr>
            <p:ph type="title"/>
          </p:nvPr>
        </p:nvSpPr>
        <p:spPr>
          <a:xfrm>
            <a:off x="572493" y="238539"/>
            <a:ext cx="11018520" cy="1434415"/>
          </a:xfrm>
        </p:spPr>
        <p:txBody>
          <a:bodyPr anchor="b">
            <a:normAutofit/>
          </a:bodyPr>
          <a:lstStyle/>
          <a:p>
            <a:r>
              <a:rPr lang="en-GB" sz="5400" dirty="0"/>
              <a:t>Sonar Dashboard – Overview Project</a:t>
            </a:r>
            <a:endParaRPr lang="en-IT" sz="5400" dirty="0"/>
          </a:p>
        </p:txBody>
      </p:sp>
      <p:sp>
        <p:nvSpPr>
          <p:cNvPr id="3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onarQube: un valido strumento di analisi statica del codice - Intré">
            <a:extLst>
              <a:ext uri="{FF2B5EF4-FFF2-40B4-BE49-F238E27FC236}">
                <a16:creationId xmlns:a16="http://schemas.microsoft.com/office/drawing/2014/main" id="{F8915CE3-EE40-99EF-6854-3B1406BEC3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9556" y="0"/>
            <a:ext cx="2632444" cy="813384"/>
          </a:xfrm>
          <a:prstGeom prst="rect">
            <a:avLst/>
          </a:prstGeom>
          <a:noFill/>
          <a:extLst>
            <a:ext uri="{909E8E84-426E-40DD-AFC4-6F175D3DCCD1}">
              <a14:hiddenFill xmlns:a14="http://schemas.microsoft.com/office/drawing/2010/main">
                <a:solidFill>
                  <a:srgbClr val="FFFFFF"/>
                </a:solidFill>
              </a14:hiddenFill>
            </a:ext>
          </a:extLst>
        </p:spPr>
      </p:pic>
      <p:pic>
        <p:nvPicPr>
          <p:cNvPr id="10" name="Content Placeholder 9">
            <a:extLst>
              <a:ext uri="{FF2B5EF4-FFF2-40B4-BE49-F238E27FC236}">
                <a16:creationId xmlns:a16="http://schemas.microsoft.com/office/drawing/2014/main" id="{14F42FF1-6470-39AC-FFA1-A2A406BF9E9E}"/>
              </a:ext>
            </a:extLst>
          </p:cNvPr>
          <p:cNvPicPr>
            <a:picLocks noGrp="1" noChangeAspect="1"/>
          </p:cNvPicPr>
          <p:nvPr>
            <p:ph idx="1"/>
          </p:nvPr>
        </p:nvPicPr>
        <p:blipFill>
          <a:blip r:embed="rId3"/>
          <a:stretch>
            <a:fillRect/>
          </a:stretch>
        </p:blipFill>
        <p:spPr>
          <a:xfrm>
            <a:off x="646707" y="1911493"/>
            <a:ext cx="4597350" cy="4351338"/>
          </a:xfrm>
          <a:prstGeom prst="rect">
            <a:avLst/>
          </a:prstGeom>
        </p:spPr>
      </p:pic>
      <p:pic>
        <p:nvPicPr>
          <p:cNvPr id="11" name="Picture 10">
            <a:extLst>
              <a:ext uri="{FF2B5EF4-FFF2-40B4-BE49-F238E27FC236}">
                <a16:creationId xmlns:a16="http://schemas.microsoft.com/office/drawing/2014/main" id="{877DC40D-339D-2DD6-4E1E-3ED35EDE8C46}"/>
              </a:ext>
            </a:extLst>
          </p:cNvPr>
          <p:cNvPicPr>
            <a:picLocks noChangeAspect="1"/>
          </p:cNvPicPr>
          <p:nvPr/>
        </p:nvPicPr>
        <p:blipFill>
          <a:blip r:embed="rId4"/>
          <a:stretch>
            <a:fillRect/>
          </a:stretch>
        </p:blipFill>
        <p:spPr>
          <a:xfrm>
            <a:off x="6246163" y="1936611"/>
            <a:ext cx="4534806" cy="4326220"/>
          </a:xfrm>
          <a:prstGeom prst="rect">
            <a:avLst/>
          </a:prstGeom>
        </p:spPr>
      </p:pic>
      <p:cxnSp>
        <p:nvCxnSpPr>
          <p:cNvPr id="13" name="Straight Arrow Connector 12">
            <a:extLst>
              <a:ext uri="{FF2B5EF4-FFF2-40B4-BE49-F238E27FC236}">
                <a16:creationId xmlns:a16="http://schemas.microsoft.com/office/drawing/2014/main" id="{D0BE26E2-0407-3527-456C-67739D68806E}"/>
              </a:ext>
            </a:extLst>
          </p:cNvPr>
          <p:cNvCxnSpPr/>
          <p:nvPr/>
        </p:nvCxnSpPr>
        <p:spPr>
          <a:xfrm flipV="1">
            <a:off x="1246909" y="2819933"/>
            <a:ext cx="722568" cy="1119021"/>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cxnSp>
        <p:nvCxnSpPr>
          <p:cNvPr id="14" name="Straight Arrow Connector 13">
            <a:extLst>
              <a:ext uri="{FF2B5EF4-FFF2-40B4-BE49-F238E27FC236}">
                <a16:creationId xmlns:a16="http://schemas.microsoft.com/office/drawing/2014/main" id="{F0192F02-5918-CC18-FA08-1724CBF2F017}"/>
              </a:ext>
            </a:extLst>
          </p:cNvPr>
          <p:cNvCxnSpPr>
            <a:cxnSpLocks/>
          </p:cNvCxnSpPr>
          <p:nvPr/>
        </p:nvCxnSpPr>
        <p:spPr>
          <a:xfrm flipH="1" flipV="1">
            <a:off x="8355220" y="2722951"/>
            <a:ext cx="1575292" cy="819550"/>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pic>
        <p:nvPicPr>
          <p:cNvPr id="2" name="Picture 1" descr="Agile Lab">
            <a:extLst>
              <a:ext uri="{FF2B5EF4-FFF2-40B4-BE49-F238E27FC236}">
                <a16:creationId xmlns:a16="http://schemas.microsoft.com/office/drawing/2014/main" id="{8368F696-F5A3-B0E3-8D50-942CEE601CF7}"/>
              </a:ext>
              <a:ext uri="{C183D7F6-B498-43B3-948B-1728B52AA6E4}">
                <adec:decorative xmlns:adec="http://schemas.microsoft.com/office/drawing/2017/decorative" val="0"/>
              </a:ext>
            </a:extLst>
          </p:cNvPr>
          <p:cNvPicPr>
            <a:picLocks noChangeAspect="1"/>
          </p:cNvPicPr>
          <p:nvPr/>
        </p:nvPicPr>
        <p:blipFill>
          <a:blip r:embed="rId5"/>
          <a:stretch>
            <a:fillRect/>
          </a:stretch>
        </p:blipFill>
        <p:spPr>
          <a:xfrm>
            <a:off x="1" y="0"/>
            <a:ext cx="2322268" cy="641278"/>
          </a:xfrm>
          <a:prstGeom prst="rect">
            <a:avLst/>
          </a:prstGeom>
        </p:spPr>
      </p:pic>
    </p:spTree>
    <p:extLst>
      <p:ext uri="{BB962C8B-B14F-4D97-AF65-F5344CB8AC3E}">
        <p14:creationId xmlns:p14="http://schemas.microsoft.com/office/powerpoint/2010/main" val="274809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35493AF0-80AA-F04C-BE18-12651EE22F56}"/>
              </a:ext>
            </a:extLst>
          </p:cNvPr>
          <p:cNvSpPr>
            <a:spLocks noGrp="1"/>
          </p:cNvSpPr>
          <p:nvPr>
            <p:ph type="title"/>
          </p:nvPr>
        </p:nvSpPr>
        <p:spPr>
          <a:xfrm>
            <a:off x="572493" y="238539"/>
            <a:ext cx="11018520" cy="1434415"/>
          </a:xfrm>
        </p:spPr>
        <p:txBody>
          <a:bodyPr anchor="b">
            <a:normAutofit/>
          </a:bodyPr>
          <a:lstStyle/>
          <a:p>
            <a:r>
              <a:rPr lang="en-GB" sz="5400" dirty="0"/>
              <a:t>Sonar Dashboard – Overview Project</a:t>
            </a:r>
            <a:endParaRPr lang="en-IT" sz="5400" dirty="0"/>
          </a:p>
        </p:txBody>
      </p:sp>
      <p:sp>
        <p:nvSpPr>
          <p:cNvPr id="3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onarQube: un valido strumento di analisi statica del codice - Intré">
            <a:extLst>
              <a:ext uri="{FF2B5EF4-FFF2-40B4-BE49-F238E27FC236}">
                <a16:creationId xmlns:a16="http://schemas.microsoft.com/office/drawing/2014/main" id="{F8915CE3-EE40-99EF-6854-3B1406BEC3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9556" y="0"/>
            <a:ext cx="2632444" cy="813384"/>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3">
            <a:extLst>
              <a:ext uri="{FF2B5EF4-FFF2-40B4-BE49-F238E27FC236}">
                <a16:creationId xmlns:a16="http://schemas.microsoft.com/office/drawing/2014/main" id="{6152AD43-BFFC-CD29-95AE-4540AC3E64D0}"/>
              </a:ext>
            </a:extLst>
          </p:cNvPr>
          <p:cNvPicPr>
            <a:picLocks noGrp="1" noChangeAspect="1"/>
          </p:cNvPicPr>
          <p:nvPr>
            <p:ph idx="1"/>
          </p:nvPr>
        </p:nvPicPr>
        <p:blipFill>
          <a:blip r:embed="rId3"/>
          <a:stretch>
            <a:fillRect/>
          </a:stretch>
        </p:blipFill>
        <p:spPr>
          <a:xfrm>
            <a:off x="3342345" y="1825625"/>
            <a:ext cx="5507309" cy="4351338"/>
          </a:xfrm>
          <a:prstGeom prst="rect">
            <a:avLst/>
          </a:prstGeom>
        </p:spPr>
      </p:pic>
      <p:pic>
        <p:nvPicPr>
          <p:cNvPr id="2" name="Picture 1" descr="Agile Lab">
            <a:extLst>
              <a:ext uri="{FF2B5EF4-FFF2-40B4-BE49-F238E27FC236}">
                <a16:creationId xmlns:a16="http://schemas.microsoft.com/office/drawing/2014/main" id="{F36F6146-DB8B-02F1-4225-43AEAA635CD6}"/>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1" y="0"/>
            <a:ext cx="2322268" cy="641278"/>
          </a:xfrm>
          <a:prstGeom prst="rect">
            <a:avLst/>
          </a:prstGeom>
        </p:spPr>
      </p:pic>
    </p:spTree>
    <p:extLst>
      <p:ext uri="{BB962C8B-B14F-4D97-AF65-F5344CB8AC3E}">
        <p14:creationId xmlns:p14="http://schemas.microsoft.com/office/powerpoint/2010/main" val="1609907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35493AF0-80AA-F04C-BE18-12651EE22F56}"/>
              </a:ext>
            </a:extLst>
          </p:cNvPr>
          <p:cNvSpPr>
            <a:spLocks noGrp="1"/>
          </p:cNvSpPr>
          <p:nvPr>
            <p:ph type="title"/>
          </p:nvPr>
        </p:nvSpPr>
        <p:spPr>
          <a:xfrm>
            <a:off x="572493" y="238539"/>
            <a:ext cx="11018520" cy="1434415"/>
          </a:xfrm>
          <a:ln>
            <a:noFill/>
          </a:ln>
        </p:spPr>
        <p:txBody>
          <a:bodyPr anchor="b">
            <a:normAutofit/>
          </a:bodyPr>
          <a:lstStyle/>
          <a:p>
            <a:r>
              <a:rPr lang="en-GB" sz="5400" dirty="0">
                <a:effectLst>
                  <a:reflection endPos="0" dist="50800" dir="5400000" sy="-100000" algn="bl" rotWithShape="0"/>
                </a:effectLst>
              </a:rPr>
              <a:t>Sonar Dashboard – Overview Project</a:t>
            </a:r>
            <a:endParaRPr lang="en-IT" sz="5400" dirty="0">
              <a:effectLst>
                <a:reflection endPos="0" dist="50800" dir="5400000" sy="-100000" algn="bl" rotWithShape="0"/>
              </a:effectLst>
            </a:endParaRPr>
          </a:p>
        </p:txBody>
      </p:sp>
      <p:sp>
        <p:nvSpPr>
          <p:cNvPr id="3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onarQube: un valido strumento di analisi statica del codice - Intré">
            <a:extLst>
              <a:ext uri="{FF2B5EF4-FFF2-40B4-BE49-F238E27FC236}">
                <a16:creationId xmlns:a16="http://schemas.microsoft.com/office/drawing/2014/main" id="{F8915CE3-EE40-99EF-6854-3B1406BEC3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9556" y="0"/>
            <a:ext cx="2632444" cy="81338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2FB967E-E3F8-2C7B-161F-F16479171F9F}"/>
              </a:ext>
            </a:extLst>
          </p:cNvPr>
          <p:cNvPicPr>
            <a:picLocks noChangeAspect="1"/>
          </p:cNvPicPr>
          <p:nvPr/>
        </p:nvPicPr>
        <p:blipFill>
          <a:blip r:embed="rId3"/>
          <a:stretch>
            <a:fillRect/>
          </a:stretch>
        </p:blipFill>
        <p:spPr>
          <a:xfrm>
            <a:off x="2171095" y="2124734"/>
            <a:ext cx="1701800" cy="1955800"/>
          </a:xfrm>
          <a:prstGeom prst="rect">
            <a:avLst/>
          </a:prstGeom>
        </p:spPr>
      </p:pic>
      <p:pic>
        <p:nvPicPr>
          <p:cNvPr id="7" name="Picture 6">
            <a:extLst>
              <a:ext uri="{FF2B5EF4-FFF2-40B4-BE49-F238E27FC236}">
                <a16:creationId xmlns:a16="http://schemas.microsoft.com/office/drawing/2014/main" id="{B0A29D83-0D1F-3C20-DA46-5427AC414268}"/>
              </a:ext>
            </a:extLst>
          </p:cNvPr>
          <p:cNvPicPr>
            <a:picLocks noChangeAspect="1"/>
          </p:cNvPicPr>
          <p:nvPr/>
        </p:nvPicPr>
        <p:blipFill>
          <a:blip r:embed="rId4"/>
          <a:stretch>
            <a:fillRect/>
          </a:stretch>
        </p:blipFill>
        <p:spPr>
          <a:xfrm>
            <a:off x="2171095" y="4312198"/>
            <a:ext cx="1663700" cy="2120900"/>
          </a:xfrm>
          <a:prstGeom prst="rect">
            <a:avLst/>
          </a:prstGeom>
        </p:spPr>
      </p:pic>
      <p:pic>
        <p:nvPicPr>
          <p:cNvPr id="8" name="Picture 7">
            <a:extLst>
              <a:ext uri="{FF2B5EF4-FFF2-40B4-BE49-F238E27FC236}">
                <a16:creationId xmlns:a16="http://schemas.microsoft.com/office/drawing/2014/main" id="{C02C367C-D859-D3FE-DBC7-AF9481781ED0}"/>
              </a:ext>
            </a:extLst>
          </p:cNvPr>
          <p:cNvPicPr>
            <a:picLocks noChangeAspect="1"/>
          </p:cNvPicPr>
          <p:nvPr/>
        </p:nvPicPr>
        <p:blipFill>
          <a:blip r:embed="rId5"/>
          <a:stretch>
            <a:fillRect/>
          </a:stretch>
        </p:blipFill>
        <p:spPr>
          <a:xfrm>
            <a:off x="5264150" y="2168039"/>
            <a:ext cx="1663700" cy="1676400"/>
          </a:xfrm>
          <a:prstGeom prst="rect">
            <a:avLst/>
          </a:prstGeom>
        </p:spPr>
      </p:pic>
      <p:pic>
        <p:nvPicPr>
          <p:cNvPr id="10" name="Picture 9">
            <a:extLst>
              <a:ext uri="{FF2B5EF4-FFF2-40B4-BE49-F238E27FC236}">
                <a16:creationId xmlns:a16="http://schemas.microsoft.com/office/drawing/2014/main" id="{8B1A1750-D37B-36E3-BF04-64F7E2B37CA0}"/>
              </a:ext>
            </a:extLst>
          </p:cNvPr>
          <p:cNvPicPr>
            <a:picLocks noChangeAspect="1"/>
          </p:cNvPicPr>
          <p:nvPr/>
        </p:nvPicPr>
        <p:blipFill>
          <a:blip r:embed="rId6"/>
          <a:stretch>
            <a:fillRect/>
          </a:stretch>
        </p:blipFill>
        <p:spPr>
          <a:xfrm>
            <a:off x="5289550" y="4312198"/>
            <a:ext cx="1638300" cy="1485900"/>
          </a:xfrm>
          <a:prstGeom prst="rect">
            <a:avLst/>
          </a:prstGeom>
        </p:spPr>
      </p:pic>
      <p:pic>
        <p:nvPicPr>
          <p:cNvPr id="11" name="Picture 10">
            <a:extLst>
              <a:ext uri="{FF2B5EF4-FFF2-40B4-BE49-F238E27FC236}">
                <a16:creationId xmlns:a16="http://schemas.microsoft.com/office/drawing/2014/main" id="{E844DAE9-65A1-7448-AFD2-598C85B66367}"/>
              </a:ext>
            </a:extLst>
          </p:cNvPr>
          <p:cNvPicPr>
            <a:picLocks noChangeAspect="1"/>
          </p:cNvPicPr>
          <p:nvPr/>
        </p:nvPicPr>
        <p:blipFill>
          <a:blip r:embed="rId7"/>
          <a:stretch>
            <a:fillRect/>
          </a:stretch>
        </p:blipFill>
        <p:spPr>
          <a:xfrm>
            <a:off x="8625862" y="2171601"/>
            <a:ext cx="1549400" cy="520700"/>
          </a:xfrm>
          <a:prstGeom prst="rect">
            <a:avLst/>
          </a:prstGeom>
        </p:spPr>
      </p:pic>
      <p:pic>
        <p:nvPicPr>
          <p:cNvPr id="12" name="Picture 11">
            <a:extLst>
              <a:ext uri="{FF2B5EF4-FFF2-40B4-BE49-F238E27FC236}">
                <a16:creationId xmlns:a16="http://schemas.microsoft.com/office/drawing/2014/main" id="{98D65B80-2EF5-55FD-6AAB-9640BC210401}"/>
              </a:ext>
            </a:extLst>
          </p:cNvPr>
          <p:cNvPicPr>
            <a:picLocks noChangeAspect="1"/>
          </p:cNvPicPr>
          <p:nvPr/>
        </p:nvPicPr>
        <p:blipFill>
          <a:blip r:embed="rId8"/>
          <a:stretch>
            <a:fillRect/>
          </a:stretch>
        </p:blipFill>
        <p:spPr>
          <a:xfrm>
            <a:off x="8625862" y="4312198"/>
            <a:ext cx="1549400" cy="1206500"/>
          </a:xfrm>
          <a:prstGeom prst="rect">
            <a:avLst/>
          </a:prstGeom>
        </p:spPr>
      </p:pic>
      <p:pic>
        <p:nvPicPr>
          <p:cNvPr id="2" name="Picture 1" descr="Agile Lab">
            <a:extLst>
              <a:ext uri="{FF2B5EF4-FFF2-40B4-BE49-F238E27FC236}">
                <a16:creationId xmlns:a16="http://schemas.microsoft.com/office/drawing/2014/main" id="{FAA1F1EE-ADB7-A5DA-9315-D771AF612928}"/>
              </a:ext>
              <a:ext uri="{C183D7F6-B498-43B3-948B-1728B52AA6E4}">
                <adec:decorative xmlns:adec="http://schemas.microsoft.com/office/drawing/2017/decorative" val="0"/>
              </a:ext>
            </a:extLst>
          </p:cNvPr>
          <p:cNvPicPr>
            <a:picLocks noChangeAspect="1"/>
          </p:cNvPicPr>
          <p:nvPr/>
        </p:nvPicPr>
        <p:blipFill>
          <a:blip r:embed="rId9"/>
          <a:stretch>
            <a:fillRect/>
          </a:stretch>
        </p:blipFill>
        <p:spPr>
          <a:xfrm>
            <a:off x="1" y="0"/>
            <a:ext cx="2322268" cy="641278"/>
          </a:xfrm>
          <a:prstGeom prst="rect">
            <a:avLst/>
          </a:prstGeom>
        </p:spPr>
      </p:pic>
    </p:spTree>
    <p:extLst>
      <p:ext uri="{BB962C8B-B14F-4D97-AF65-F5344CB8AC3E}">
        <p14:creationId xmlns:p14="http://schemas.microsoft.com/office/powerpoint/2010/main" val="3032109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35493AF0-80AA-F04C-BE18-12651EE22F56}"/>
              </a:ext>
            </a:extLst>
          </p:cNvPr>
          <p:cNvSpPr>
            <a:spLocks noGrp="1"/>
          </p:cNvSpPr>
          <p:nvPr>
            <p:ph type="title"/>
          </p:nvPr>
        </p:nvSpPr>
        <p:spPr>
          <a:xfrm>
            <a:off x="572493" y="238539"/>
            <a:ext cx="11018520" cy="1434415"/>
          </a:xfrm>
        </p:spPr>
        <p:txBody>
          <a:bodyPr anchor="b">
            <a:normAutofit/>
          </a:bodyPr>
          <a:lstStyle/>
          <a:p>
            <a:r>
              <a:rPr lang="en-GB" sz="5400" dirty="0"/>
              <a:t>How use it locally</a:t>
            </a:r>
            <a:endParaRPr lang="en-IT" sz="5400" dirty="0"/>
          </a:p>
        </p:txBody>
      </p:sp>
      <p:sp>
        <p:nvSpPr>
          <p:cNvPr id="3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ontent Placeholder 3">
            <a:extLst>
              <a:ext uri="{FF2B5EF4-FFF2-40B4-BE49-F238E27FC236}">
                <a16:creationId xmlns:a16="http://schemas.microsoft.com/office/drawing/2014/main" id="{77E2D2AC-46B3-4926-CB7E-B3BAAF19E69D}"/>
              </a:ext>
            </a:extLst>
          </p:cNvPr>
          <p:cNvSpPr>
            <a:spLocks noGrp="1"/>
          </p:cNvSpPr>
          <p:nvPr>
            <p:ph idx="1"/>
          </p:nvPr>
        </p:nvSpPr>
        <p:spPr>
          <a:xfrm>
            <a:off x="572493" y="2071316"/>
            <a:ext cx="10972800" cy="4119172"/>
          </a:xfrm>
        </p:spPr>
        <p:txBody>
          <a:bodyPr anchor="t">
            <a:normAutofit lnSpcReduction="10000"/>
          </a:bodyPr>
          <a:lstStyle/>
          <a:p>
            <a:pPr marL="0" indent="0">
              <a:buNone/>
            </a:pPr>
            <a:r>
              <a:rPr lang="en-GB" sz="2000" dirty="0"/>
              <a:t>To use SonarQube in a local environment you can use simply use </a:t>
            </a:r>
            <a:r>
              <a:rPr lang="en-GB" sz="2000" dirty="0">
                <a:hlinkClick r:id="rId2"/>
              </a:rPr>
              <a:t>docker</a:t>
            </a:r>
            <a:r>
              <a:rPr lang="en-GB" sz="2000" dirty="0"/>
              <a:t>. </a:t>
            </a:r>
          </a:p>
          <a:p>
            <a:pPr marL="0" indent="0">
              <a:buNone/>
            </a:pPr>
            <a:r>
              <a:rPr lang="en-GB" sz="2000" dirty="0"/>
              <a:t>Once Docker has been installed, you can download and launch a local version of </a:t>
            </a:r>
            <a:r>
              <a:rPr lang="en-GB" sz="2000" dirty="0" err="1"/>
              <a:t>Sonarquube</a:t>
            </a:r>
            <a:r>
              <a:rPr lang="en-GB" sz="2000" dirty="0"/>
              <a:t> through the command: </a:t>
            </a:r>
          </a:p>
          <a:p>
            <a:pPr marL="0" indent="0" algn="ctr">
              <a:buNone/>
            </a:pPr>
            <a:r>
              <a:rPr lang="en-GB" b="1" i="1" dirty="0"/>
              <a:t>docker run –d –p 9000:9000 </a:t>
            </a:r>
            <a:r>
              <a:rPr lang="en-GB" b="1" i="1" dirty="0" err="1"/>
              <a:t>sonarqube</a:t>
            </a:r>
            <a:endParaRPr lang="en-GB" b="1" i="1" dirty="0"/>
          </a:p>
          <a:p>
            <a:pPr marL="0" indent="0">
              <a:buNone/>
            </a:pPr>
            <a:endParaRPr lang="en-GB" sz="2000" dirty="0"/>
          </a:p>
          <a:p>
            <a:pPr marL="0" indent="0">
              <a:buNone/>
            </a:pPr>
            <a:r>
              <a:rPr lang="en-GB" sz="2000" dirty="0"/>
              <a:t>With this command the SonarQube image will be automatically downloaded and run. The web interface will be available at </a:t>
            </a:r>
            <a:r>
              <a:rPr lang="en-GB" sz="2000" b="1" dirty="0"/>
              <a:t>localhost:9000</a:t>
            </a:r>
            <a:r>
              <a:rPr lang="en-GB" sz="2000" dirty="0"/>
              <a:t> with default credentials </a:t>
            </a:r>
            <a:r>
              <a:rPr lang="en-GB" sz="2000" b="1" dirty="0"/>
              <a:t>admin/admin</a:t>
            </a:r>
          </a:p>
          <a:p>
            <a:pPr marL="0" indent="0">
              <a:buNone/>
            </a:pPr>
            <a:endParaRPr lang="en-GB" sz="2000" dirty="0"/>
          </a:p>
          <a:p>
            <a:pPr marL="0" indent="0">
              <a:buNone/>
            </a:pPr>
            <a:r>
              <a:rPr lang="en-GB" sz="2000" b="1" dirty="0"/>
              <a:t>IMPORTANT</a:t>
            </a:r>
            <a:r>
              <a:rPr lang="en-GB" sz="2000" dirty="0"/>
              <a:t>: Actually official image of SonarQube is not supported by new silicon processor by Apple. You can run run this command instead of previous one:</a:t>
            </a:r>
          </a:p>
          <a:p>
            <a:pPr marL="0" indent="0" algn="ctr">
              <a:buNone/>
            </a:pPr>
            <a:r>
              <a:rPr lang="en-GB" b="1" i="1" dirty="0"/>
              <a:t>docker run –d –p 9000:9000 </a:t>
            </a:r>
            <a:r>
              <a:rPr lang="en-GB" b="1" i="1" dirty="0" err="1"/>
              <a:t>mwizner</a:t>
            </a:r>
            <a:r>
              <a:rPr lang="en-GB" b="1" i="1" dirty="0"/>
              <a:t>/sonarqube</a:t>
            </a:r>
            <a:r>
              <a:rPr lang="en-GB" b="1" i="1"/>
              <a:t>:8.7.1-community</a:t>
            </a:r>
            <a:endParaRPr lang="en-GB" b="1" i="1" dirty="0"/>
          </a:p>
          <a:p>
            <a:pPr marL="0" indent="0">
              <a:buNone/>
            </a:pPr>
            <a:endParaRPr lang="en-GB" sz="2000" dirty="0"/>
          </a:p>
          <a:p>
            <a:pPr marL="0" indent="0">
              <a:buNone/>
            </a:pPr>
            <a:endParaRPr lang="en-GB" sz="2000" dirty="0"/>
          </a:p>
          <a:p>
            <a:pPr marL="0" indent="0">
              <a:buNone/>
            </a:pPr>
            <a:endParaRPr lang="en-GB" sz="2000" dirty="0"/>
          </a:p>
        </p:txBody>
      </p:sp>
      <p:pic>
        <p:nvPicPr>
          <p:cNvPr id="5" name="Picture 4" descr="SonarQube: un valido strumento di analisi statica del codice - Intré">
            <a:extLst>
              <a:ext uri="{FF2B5EF4-FFF2-40B4-BE49-F238E27FC236}">
                <a16:creationId xmlns:a16="http://schemas.microsoft.com/office/drawing/2014/main" id="{F8915CE3-EE40-99EF-6854-3B1406BEC3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556" y="0"/>
            <a:ext cx="2632444" cy="81338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gile Lab">
            <a:extLst>
              <a:ext uri="{FF2B5EF4-FFF2-40B4-BE49-F238E27FC236}">
                <a16:creationId xmlns:a16="http://schemas.microsoft.com/office/drawing/2014/main" id="{09677733-4396-B949-710D-E63A1F68AE1E}"/>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1" y="0"/>
            <a:ext cx="2322268" cy="641278"/>
          </a:xfrm>
          <a:prstGeom prst="rect">
            <a:avLst/>
          </a:prstGeom>
        </p:spPr>
      </p:pic>
    </p:spTree>
    <p:extLst>
      <p:ext uri="{BB962C8B-B14F-4D97-AF65-F5344CB8AC3E}">
        <p14:creationId xmlns:p14="http://schemas.microsoft.com/office/powerpoint/2010/main" val="618177655"/>
      </p:ext>
    </p:extLst>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{F1EF9B4F-2AF9-524F-8CB2-ED87F4723FE6}tf10001119_mac</Template>
  <TotalTime>502</TotalTime>
  <Words>789</Words>
  <Application>Microsoft Office PowerPoint</Application>
  <PresentationFormat>Widescreen</PresentationFormat>
  <Paragraphs>68</Paragraphs>
  <Slides>14</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14</vt:i4>
      </vt:variant>
    </vt:vector>
  </HeadingPairs>
  <TitlesOfParts>
    <vt:vector size="18" baseType="lpstr">
      <vt:lpstr>Arial</vt:lpstr>
      <vt:lpstr>Calibri</vt:lpstr>
      <vt:lpstr>Calibri Light</vt:lpstr>
      <vt:lpstr>Office Theme</vt:lpstr>
      <vt:lpstr>Presentazione standard di PowerPoint</vt:lpstr>
      <vt:lpstr>What is SonarQube? What is it for?</vt:lpstr>
      <vt:lpstr>How it works</vt:lpstr>
      <vt:lpstr>Metrics and Key Features</vt:lpstr>
      <vt:lpstr>Sonar Dashboard - General</vt:lpstr>
      <vt:lpstr>Sonar Dashboard – Overview Project</vt:lpstr>
      <vt:lpstr>Sonar Dashboard – Overview Project</vt:lpstr>
      <vt:lpstr>Sonar Dashboard – Overview Project</vt:lpstr>
      <vt:lpstr>How use it locally</vt:lpstr>
      <vt:lpstr>How use it in IDE</vt:lpstr>
      <vt:lpstr>How to use in Maven Project (Scala)</vt:lpstr>
      <vt:lpstr>How to use in Jenkins (Scala)</vt:lpstr>
      <vt:lpstr>To Know…</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SonarQube</dc:title>
  <dc:creator>Amrit Choudhary</dc:creator>
  <cp:lastModifiedBy>Giovanni Brunetti</cp:lastModifiedBy>
  <cp:revision>46</cp:revision>
  <dcterms:created xsi:type="dcterms:W3CDTF">2020-05-03T09:36:49Z</dcterms:created>
  <dcterms:modified xsi:type="dcterms:W3CDTF">2023-04-02T17:25:21Z</dcterms:modified>
</cp:coreProperties>
</file>