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340" r:id="rId2"/>
    <p:sldId id="339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990099"/>
    <a:srgbClr val="CC00CC"/>
    <a:srgbClr val="800080"/>
    <a:srgbClr val="CC0066"/>
    <a:srgbClr val="660066"/>
    <a:srgbClr val="59E6F9"/>
    <a:srgbClr val="0066FF"/>
    <a:srgbClr val="2C76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87838" autoAdjust="0"/>
  </p:normalViewPr>
  <p:slideViewPr>
    <p:cSldViewPr>
      <p:cViewPr>
        <p:scale>
          <a:sx n="70" d="100"/>
          <a:sy n="70" d="100"/>
        </p:scale>
        <p:origin x="-154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89B6-2ED1-48B7-B8A8-561273AF83D2}" type="datetimeFigureOut">
              <a:rPr lang="zh-CN" altLang="en-US" smtClean="0"/>
              <a:pPr/>
              <a:t>2010/8/3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02AB-B142-4ADB-88AD-8071E2369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53EC83A6-0A8A-470B-966B-455DAE7E39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72" name="Rectangle 14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51520" y="1711638"/>
            <a:ext cx="8640960" cy="1357322"/>
          </a:xfrm>
          <a:noFill/>
          <a:ln w="76200">
            <a:noFill/>
          </a:ln>
        </p:spPr>
        <p:txBody>
          <a:bodyPr anchor="ctr"/>
          <a:lstStyle>
            <a:lvl1pPr algn="ctr">
              <a:defRPr sz="4400">
                <a:latin typeface="Georgia" pitchFamily="18" charset="0"/>
                <a:ea typeface="黑体" pitchFamily="49" charset="-122"/>
                <a:cs typeface="David" pitchFamily="34" charset="-79"/>
              </a:defRPr>
            </a:lvl1pPr>
          </a:lstStyle>
          <a:p>
            <a:r>
              <a:rPr lang="en-US" altLang="zh-CN" dirty="0" smtClean="0"/>
              <a:t>Title of the Presentation</a:t>
            </a:r>
            <a:endParaRPr lang="zh-CN" altLang="en-US" dirty="0"/>
          </a:p>
        </p:txBody>
      </p:sp>
      <p:pic>
        <p:nvPicPr>
          <p:cNvPr id="69773" name="Picture 141" descr="二校门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22099"/>
            <a:ext cx="2786050" cy="3335901"/>
          </a:xfrm>
          <a:prstGeom prst="rect">
            <a:avLst/>
          </a:prstGeom>
          <a:noFill/>
        </p:spPr>
      </p:pic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6731645" y="4181018"/>
            <a:ext cx="2088232" cy="36004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5147469" y="4181018"/>
            <a:ext cx="1531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Presented </a:t>
            </a:r>
            <a:r>
              <a:rPr lang="en-US" altLang="zh-CN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5147469" y="4166704"/>
            <a:ext cx="3649662" cy="360363"/>
          </a:xfrm>
          <a:prstGeom prst="rect">
            <a:avLst/>
          </a:prstGeom>
          <a:noFill/>
          <a:ln w="635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4" descr="E:\Users\nslab\Desktop\thu_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0" y="228219"/>
            <a:ext cx="899592" cy="89675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4788024" y="406405"/>
            <a:ext cx="109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20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endParaRPr lang="en-US" sz="1800" b="1" i="0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4860032" y="908720"/>
            <a:ext cx="3979321" cy="19164"/>
          </a:xfrm>
          <a:prstGeom prst="lin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5724128" y="58061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990099"/>
                </a:solidFill>
                <a:latin typeface="Century" pitchFamily="18" charset="0"/>
                <a:ea typeface="微软雅黑" pitchFamily="34" charset="-122"/>
              </a:rPr>
              <a:t>TSINGHUA UNIVERSITY</a:t>
            </a:r>
            <a:endParaRPr lang="en-US" sz="1800" b="1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272338" cy="7191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3463" y="119697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3463" y="389572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196975"/>
            <a:ext cx="3973512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188913"/>
            <a:ext cx="2024062" cy="62531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88913"/>
            <a:ext cx="5921375" cy="62531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3" name="AutoShape 3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44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913"/>
            <a:ext cx="72723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68645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196975"/>
            <a:ext cx="8097837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Click to edit Master text styles</a:t>
            </a:r>
          </a:p>
          <a:p>
            <a:pPr marL="341313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Second level</a:t>
            </a:r>
          </a:p>
          <a:p>
            <a:pPr marL="341313" marR="0" lvl="2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Third level</a:t>
            </a:r>
          </a:p>
          <a:p>
            <a:pPr marL="341313" marR="0" lvl="3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Fourth level</a:t>
            </a:r>
          </a:p>
          <a:p>
            <a:pPr marL="341313" marR="0" lvl="4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0364" y="6519470"/>
            <a:ext cx="4163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12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微软雅黑" pitchFamily="34" charset="-122"/>
              </a:rPr>
              <a:t>@</a:t>
            </a:r>
            <a:r>
              <a:rPr lang="en-US" sz="1600" b="0" dirty="0" smtClean="0">
                <a:solidFill>
                  <a:srgbClr val="990099"/>
                </a:solidFill>
                <a:latin typeface="Century" pitchFamily="18" charset="0"/>
                <a:ea typeface="微软雅黑" pitchFamily="34" charset="-122"/>
              </a:rPr>
              <a:t>RIIT of TSINGHUA UNIVERSITY</a:t>
            </a:r>
          </a:p>
          <a:p>
            <a:endParaRPr lang="zh-CN" altLang="en-US" sz="1600" b="1" dirty="0">
              <a:solidFill>
                <a:schemeClr val="bg2"/>
              </a:solidFill>
              <a:latin typeface="Lucida Bright" pitchFamily="18" charset="0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87824" y="6525344"/>
            <a:ext cx="4032448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1313" marR="0" indent="-3413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itchFamily="34" charset="0"/>
        <a:buChar char="•"/>
        <a:tabLst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Presentation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2240" y="407707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Your name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4941168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CAE7B12-CD40-4AAA-96A7-8F6CB2CD0ACE}" type="datetime4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August 3, 2010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Designed at Aug. 2, 2010 by </a:t>
            </a:r>
            <a:r>
              <a:rPr lang="en-US" altLang="zh-CN" dirty="0" err="1" smtClean="0"/>
              <a:t>Baohua</a:t>
            </a:r>
            <a:r>
              <a:rPr lang="en-US" altLang="zh-CN" dirty="0" smtClean="0"/>
              <a:t> Yang</a:t>
            </a:r>
          </a:p>
          <a:p>
            <a:r>
              <a:rPr lang="en-US" altLang="zh-CN" dirty="0" smtClean="0"/>
              <a:t>All rights are reserved by NSLAB</a:t>
            </a:r>
          </a:p>
          <a:p>
            <a:r>
              <a:rPr lang="en-US" altLang="zh-CN" dirty="0" err="1" smtClean="0"/>
              <a:t>Blabla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py of NSLab Template">
  <a:themeElements>
    <a:clrScheme name="CFIN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FIN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CFIN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NSLab Template</Template>
  <TotalTime>237</TotalTime>
  <Words>24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Copy of NSLab Template</vt:lpstr>
      <vt:lpstr>Presentation Template</vt:lpstr>
      <vt:lpstr>Content</vt:lpstr>
    </vt:vector>
  </TitlesOfParts>
  <Company>NSLab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 Report</dc:title>
  <dc:creator>POPLAR</dc:creator>
  <cp:lastModifiedBy>nslab</cp:lastModifiedBy>
  <cp:revision>40</cp:revision>
  <dcterms:created xsi:type="dcterms:W3CDTF">2010-06-09T03:25:53Z</dcterms:created>
  <dcterms:modified xsi:type="dcterms:W3CDTF">2010-08-03T13:11:10Z</dcterms:modified>
</cp:coreProperties>
</file>