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5"/>
  </p:notesMasterIdLst>
  <p:handoutMasterIdLst>
    <p:handoutMasterId r:id="rId6"/>
  </p:handoutMasterIdLst>
  <p:sldIdLst>
    <p:sldId id="340" r:id="rId2"/>
    <p:sldId id="341" r:id="rId3"/>
    <p:sldId id="342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6699FF"/>
    <a:srgbClr val="FF9900"/>
    <a:srgbClr val="990099"/>
    <a:srgbClr val="0000FF"/>
    <a:srgbClr val="CC00CC"/>
    <a:srgbClr val="800080"/>
    <a:srgbClr val="CC0066"/>
    <a:srgbClr val="660066"/>
    <a:srgbClr val="59E6F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96462" autoAdjust="0"/>
  </p:normalViewPr>
  <p:slideViewPr>
    <p:cSldViewPr>
      <p:cViewPr>
        <p:scale>
          <a:sx n="90" d="100"/>
          <a:sy n="90" d="100"/>
        </p:scale>
        <p:origin x="-96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89B6-2ED1-48B7-B8A8-561273AF83D2}" type="datetimeFigureOut">
              <a:rPr lang="zh-CN" altLang="en-US" smtClean="0"/>
              <a:pPr/>
              <a:t>2011/11/2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02AB-B142-4ADB-88AD-8071E2369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53EC83A6-0A8A-470B-966B-455DAE7E39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83A6-0A8A-470B-966B-455DAE7E390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72" name="Rectangle 14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4375934"/>
            <a:ext cx="9144000" cy="1141298"/>
          </a:xfrm>
          <a:solidFill>
            <a:schemeClr val="bg1">
              <a:alpha val="64000"/>
            </a:schemeClr>
          </a:solidFill>
          <a:ln w="76200">
            <a:noFill/>
          </a:ln>
        </p:spPr>
        <p:txBody>
          <a:bodyPr anchor="ctr"/>
          <a:lstStyle>
            <a:lvl1pPr algn="ctr">
              <a:defRPr sz="4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David" pitchFamily="34" charset="-79"/>
              </a:defRPr>
            </a:lvl1pPr>
          </a:lstStyle>
          <a:p>
            <a:r>
              <a:rPr lang="en-US" altLang="zh-CN" dirty="0" smtClean="0"/>
              <a:t>Title of the Presentation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407987" y="5589240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9900"/>
                </a:solidFill>
                <a:latin typeface="Cambria" pitchFamily="18" charset="0"/>
              </a:rPr>
              <a:t>Nslab</a:t>
            </a:r>
            <a:r>
              <a:rPr lang="en-US" i="1" dirty="0" smtClean="0">
                <a:solidFill>
                  <a:srgbClr val="FF9900"/>
                </a:solidFill>
                <a:latin typeface="Cambria" pitchFamily="18" charset="0"/>
              </a:rPr>
              <a:t>, 2011</a:t>
            </a:r>
            <a:endParaRPr lang="en-US" i="1" dirty="0">
              <a:solidFill>
                <a:srgbClr val="FF99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272338" cy="7191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3463" y="119697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3463" y="389572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196975"/>
            <a:ext cx="3973512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188913"/>
            <a:ext cx="2024062" cy="62531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88913"/>
            <a:ext cx="5921375" cy="62531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4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913"/>
            <a:ext cx="72723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68645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196975"/>
            <a:ext cx="8097837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Click to edit Master text styles</a:t>
            </a:r>
          </a:p>
          <a:p>
            <a:pPr marL="341313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Second level</a:t>
            </a:r>
          </a:p>
          <a:p>
            <a:pPr marL="341313" marR="0" lvl="2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Third level</a:t>
            </a:r>
          </a:p>
          <a:p>
            <a:pPr marL="341313" marR="0" lvl="3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Fourth level</a:t>
            </a:r>
          </a:p>
          <a:p>
            <a:pPr marL="341313" marR="0" lvl="4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1313" marR="0" indent="-3413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itchFamily="34" charset="0"/>
        <a:buChar char="•"/>
        <a:tabLst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Presentation Template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  <a:solidFill>
            <a:schemeClr val="tx2">
              <a:alpha val="78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Designed at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Nov.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2,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2011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by </a:t>
            </a:r>
            <a:r>
              <a:rPr lang="en-US" sz="1800" dirty="0" err="1" smtClean="0">
                <a:solidFill>
                  <a:prstClr val="white"/>
                </a:solidFill>
                <a:latin typeface="Calibri"/>
                <a:ea typeface="+mn-ea"/>
              </a:rPr>
              <a:t>Baohua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Yang.</a:t>
            </a:r>
            <a:endParaRPr lang="en-US" sz="1800" dirty="0" smtClean="0">
              <a:solidFill>
                <a:prstClr val="white"/>
              </a:solidFill>
              <a:latin typeface="Calibri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All rights are reserved by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</a:rPr>
              <a:t>NSLAB.</a:t>
            </a:r>
            <a:endParaRPr lang="en-US" sz="1800" dirty="0" smtClean="0">
              <a:solidFill>
                <a:prstClr val="white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572633" y="2996952"/>
            <a:ext cx="8177667" cy="1349226"/>
            <a:chOff x="572633" y="5291064"/>
            <a:chExt cx="8177667" cy="1349226"/>
          </a:xfrm>
        </p:grpSpPr>
        <p:sp>
          <p:nvSpPr>
            <p:cNvPr id="4" name="TextBox 3"/>
            <p:cNvSpPr txBox="1"/>
            <p:nvPr/>
          </p:nvSpPr>
          <p:spPr>
            <a:xfrm>
              <a:off x="1263193" y="5563874"/>
              <a:ext cx="65044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white"/>
                  </a:solidFill>
                  <a:latin typeface="Myriad Pro" pitchFamily="34" charset="0"/>
                  <a:ea typeface="+mn-ea"/>
                </a:rPr>
                <a:t>Give me some novel idea, I can save the whole world.</a:t>
              </a:r>
              <a:endParaRPr lang="en-US" dirty="0">
                <a:solidFill>
                  <a:prstClr val="white"/>
                </a:solidFill>
                <a:latin typeface="Myriad Pro" pitchFamily="34" charset="0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77593" y="6317125"/>
              <a:ext cx="65044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–Prof. </a:t>
              </a:r>
              <a:r>
                <a:rPr lang="en-US" sz="1500" dirty="0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W</a:t>
              </a:r>
              <a:r>
                <a:rPr lang="en-US" sz="1500" dirty="0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ang, </a:t>
              </a:r>
              <a:r>
                <a:rPr lang="en-US" sz="1500" dirty="0" err="1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bestprofessor</a:t>
              </a:r>
              <a:r>
                <a:rPr lang="en-US" sz="1500" dirty="0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 of </a:t>
              </a:r>
              <a:r>
                <a:rPr lang="en-US" sz="1500" dirty="0" err="1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T</a:t>
              </a:r>
              <a:r>
                <a:rPr lang="en-US" sz="1500" dirty="0" err="1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singhua</a:t>
              </a:r>
              <a:r>
                <a:rPr lang="en-US" sz="1500" dirty="0" smtClean="0">
                  <a:solidFill>
                    <a:srgbClr val="FFF000"/>
                  </a:solidFill>
                  <a:latin typeface="Arial"/>
                  <a:ea typeface="+mn-ea"/>
                  <a:cs typeface="Arial"/>
                </a:rPr>
                <a:t> university.</a:t>
              </a:r>
              <a:endParaRPr lang="en-US" sz="1500" dirty="0">
                <a:solidFill>
                  <a:srgbClr val="FFF000"/>
                </a:solidFill>
                <a:latin typeface="Myriad Pro" pitchFamily="34" charset="0"/>
                <a:ea typeface="+mn-ea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 t="19283" b="56213"/>
            <a:stretch>
              <a:fillRect/>
            </a:stretch>
          </p:blipFill>
          <p:spPr bwMode="auto">
            <a:xfrm>
              <a:off x="572633" y="5291064"/>
              <a:ext cx="1187906" cy="59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 t="19283" b="56213"/>
            <a:stretch>
              <a:fillRect/>
            </a:stretch>
          </p:blipFill>
          <p:spPr bwMode="auto">
            <a:xfrm rot="10800000">
              <a:off x="7562396" y="5777293"/>
              <a:ext cx="1187904" cy="59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py of NSLab Template">
  <a:themeElements>
    <a:clrScheme name="CFIN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FIN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CFIN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44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Copy of NSLab Template</vt:lpstr>
      <vt:lpstr>Presentation Template</vt:lpstr>
      <vt:lpstr>Slide 2</vt:lpstr>
      <vt:lpstr>Slide 3</vt:lpstr>
    </vt:vector>
  </TitlesOfParts>
  <Company>NSLab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 Report</dc:title>
  <dc:creator>POPLAR</dc:creator>
  <cp:lastModifiedBy>nslab</cp:lastModifiedBy>
  <cp:revision>50</cp:revision>
  <dcterms:created xsi:type="dcterms:W3CDTF">2010-06-09T03:25:53Z</dcterms:created>
  <dcterms:modified xsi:type="dcterms:W3CDTF">2011-11-02T03:13:51Z</dcterms:modified>
</cp:coreProperties>
</file>