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84" autoAdjust="0"/>
    <p:restoredTop sz="94660"/>
  </p:normalViewPr>
  <p:slideViewPr>
    <p:cSldViewPr snapToGrid="0">
      <p:cViewPr varScale="1">
        <p:scale>
          <a:sx n="69" d="100"/>
          <a:sy n="69" d="100"/>
        </p:scale>
        <p:origin x="-49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5400" b="1" dirty="0" smtClean="0">
                <a:latin typeface="Rockwell" pitchFamily="18" charset="0"/>
              </a:rPr>
              <a:t>Blockchain</a:t>
            </a:r>
            <a:endParaRPr lang="en-US" sz="5400" b="1" dirty="0">
              <a:latin typeface="Rockwell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65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Rockwell" pitchFamily="18" charset="0"/>
              </a:rPr>
              <a:t>What are digital keys?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Rockwell" pitchFamily="18" charset="0"/>
              </a:rPr>
              <a:t>User’s digital keys allow many of the ownership features that can be found in cryptographically secure cryptocurrency systems.</a:t>
            </a:r>
          </a:p>
          <a:p>
            <a:r>
              <a:rPr lang="en-US" sz="2800" dirty="0" smtClean="0">
                <a:latin typeface="Rockwell" pitchFamily="18" charset="0"/>
              </a:rPr>
              <a:t>Stored and created by cryptocurrency wallets, which exists independently of the network.</a:t>
            </a:r>
          </a:p>
          <a:p>
            <a:r>
              <a:rPr lang="en-US" sz="2800" dirty="0" smtClean="0">
                <a:latin typeface="Rockwell" pitchFamily="18" charset="0"/>
              </a:rPr>
              <a:t>These keys are generated in pairs, consisting of a public key and  private key.</a:t>
            </a:r>
            <a:endParaRPr lang="en-US" sz="2800" dirty="0">
              <a:latin typeface="Rockwell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775855"/>
            <a:ext cx="10131425" cy="501534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latin typeface="Rockwell" pitchFamily="18" charset="0"/>
              </a:rPr>
              <a:t>Public key : The important aspect to understand about the incorporation of public key cryptography in cryptocurrency systems such as bitcoin is that they are practically irreversible.</a:t>
            </a:r>
          </a:p>
          <a:p>
            <a:pPr>
              <a:buNone/>
            </a:pPr>
            <a:r>
              <a:rPr lang="en-US" sz="2800" dirty="0" smtClean="0">
                <a:latin typeface="Rockwell" pitchFamily="18" charset="0"/>
              </a:rPr>
              <a:t>       It enables for the creation of digital secrets and forgeable digital signatures, which are essential for ownership on decentralized network.</a:t>
            </a:r>
          </a:p>
          <a:p>
            <a:pPr lvl="5">
              <a:buNone/>
            </a:pPr>
            <a:endParaRPr lang="en-US" sz="2200" dirty="0" smtClean="0">
              <a:latin typeface="Rockwell" pitchFamily="18" charset="0"/>
            </a:endParaRPr>
          </a:p>
          <a:p>
            <a:r>
              <a:rPr lang="en-US" sz="2800" dirty="0" smtClean="0">
                <a:latin typeface="Rockwell" pitchFamily="18" charset="0"/>
              </a:rPr>
              <a:t>Private key : The private key consists of alphanumerical characters that gives a user access and control over their funds to their corresponding cryptocurrency address.</a:t>
            </a:r>
          </a:p>
          <a:p>
            <a:pPr>
              <a:buNone/>
            </a:pPr>
            <a:r>
              <a:rPr lang="en-US" sz="2800" dirty="0" smtClean="0">
                <a:latin typeface="Rockwell" pitchFamily="18" charset="0"/>
              </a:rPr>
              <a:t>        It is used to sign transactions that allow user to spend their funds, by proving that the user in fact have ownership of those funds.</a:t>
            </a:r>
            <a:endParaRPr lang="en-US" sz="2800" dirty="0">
              <a:latin typeface="Rockwell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Rockwell" pitchFamily="18" charset="0"/>
              </a:rPr>
              <a:t>Truffle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Rockwell" pitchFamily="18" charset="0"/>
              </a:rPr>
              <a:t>Truffle is a development environment, testing framework and asset pipeline for Ethereum developer easier.</a:t>
            </a:r>
          </a:p>
          <a:p>
            <a:r>
              <a:rPr lang="en-US" sz="2800" dirty="0" smtClean="0">
                <a:latin typeface="Rockwell" pitchFamily="18" charset="0"/>
              </a:rPr>
              <a:t>With Truffle, </a:t>
            </a:r>
            <a:r>
              <a:rPr lang="en-US" sz="2800" smtClean="0">
                <a:latin typeface="Rockwell" pitchFamily="18" charset="0"/>
              </a:rPr>
              <a:t>we get : </a:t>
            </a:r>
            <a:r>
              <a:rPr lang="en-US" sz="2800" dirty="0" smtClean="0">
                <a:latin typeface="Rockwell" pitchFamily="18" charset="0"/>
              </a:rPr>
              <a:t>Built-in smart contracts compilation, linking, development and binary management.</a:t>
            </a:r>
          </a:p>
          <a:p>
            <a:r>
              <a:rPr lang="en-US" sz="2800" dirty="0" smtClean="0">
                <a:latin typeface="Rockwell" pitchFamily="18" charset="0"/>
              </a:rPr>
              <a:t>It collects more user feedback, future improvements and enhancements can be made to the platform over time.</a:t>
            </a:r>
          </a:p>
          <a:p>
            <a:endParaRPr lang="en-US" sz="2800" dirty="0">
              <a:latin typeface="Rockwell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365" y="2784764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Rockwell" pitchFamily="18" charset="0"/>
              </a:rPr>
              <a:t>Thank  you!!</a:t>
            </a:r>
            <a:endParaRPr lang="en-US" sz="4000" dirty="0">
              <a:latin typeface="Rockwel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Rockwell" pitchFamily="18" charset="0"/>
              </a:rPr>
              <a:t>What is blockchain?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818" y="2202874"/>
            <a:ext cx="10131425" cy="4433454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800" dirty="0" smtClean="0">
              <a:latin typeface="Rockwell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Rockwell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Rockwell" pitchFamily="18" charset="0"/>
                <a:cs typeface="Arial" pitchFamily="34" charset="0"/>
              </a:rPr>
              <a:t>The blockchain is an incorruptible digital ledger of economic transactions that can be programmed to record not just financial transactions but virtually everything of value.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Rockwell" pitchFamily="18" charset="0"/>
                <a:cs typeface="Arial" pitchFamily="34" charset="0"/>
              </a:rPr>
              <a:t>Information held on a blockchain exists as a shared and continually reconciled database.</a:t>
            </a:r>
            <a:endParaRPr lang="en-US" sz="2800" dirty="0" smtClean="0">
              <a:latin typeface="Rockwell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Rockwel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Rockwell" pitchFamily="18" charset="0"/>
              </a:rPr>
              <a:t>How is Blockchain created?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Rockwell" pitchFamily="18" charset="0"/>
              </a:rPr>
              <a:t>Each block contains a cryptographic hash of the previous block, a timestamp, </a:t>
            </a:r>
            <a:r>
              <a:rPr lang="en-US" sz="2800" b="1" dirty="0" smtClean="0">
                <a:latin typeface="Rockwell" pitchFamily="18" charset="0"/>
              </a:rPr>
              <a:t>and</a:t>
            </a:r>
            <a:r>
              <a:rPr lang="en-US" sz="2800" dirty="0" smtClean="0">
                <a:latin typeface="Rockwell" pitchFamily="18" charset="0"/>
              </a:rPr>
              <a:t> transaction data.</a:t>
            </a:r>
          </a:p>
          <a:p>
            <a:r>
              <a:rPr lang="en-US" sz="2800" dirty="0" smtClean="0">
                <a:latin typeface="Rockwell" pitchFamily="18" charset="0"/>
              </a:rPr>
              <a:t>It is an open distributed ledger that can record transactions between two parties.</a:t>
            </a:r>
          </a:p>
          <a:p>
            <a:r>
              <a:rPr lang="en-US" sz="2800" dirty="0" smtClean="0">
                <a:latin typeface="Rockwell" pitchFamily="18" charset="0"/>
              </a:rPr>
              <a:t>A blockchain is typically managed by peer-to-peer network collectively adhering to a protocol for inter-node communication and validating new blocks.</a:t>
            </a:r>
          </a:p>
          <a:p>
            <a:endParaRPr lang="en-US" sz="2800" dirty="0">
              <a:latin typeface="Rockwel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762000"/>
            <a:ext cx="10131425" cy="563879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Rockwell" pitchFamily="18" charset="0"/>
              </a:rPr>
              <a:t>Once recorded,  the data in any given block cannot be altered retroactively without alteration of all subsequent blocks, which requires consensus of the network majority.</a:t>
            </a:r>
          </a:p>
          <a:p>
            <a:r>
              <a:rPr lang="en-US" sz="2800" dirty="0" smtClean="0">
                <a:latin typeface="Rockwell" pitchFamily="18" charset="0"/>
              </a:rPr>
              <a:t>Though blockchain records are not unalterable,  </a:t>
            </a:r>
            <a:r>
              <a:rPr lang="en-US" sz="2800" dirty="0" err="1" smtClean="0">
                <a:latin typeface="Rockwell" pitchFamily="18" charset="0"/>
              </a:rPr>
              <a:t>blockchains</a:t>
            </a:r>
            <a:r>
              <a:rPr lang="en-US" sz="2800" dirty="0" smtClean="0">
                <a:latin typeface="Rockwell" pitchFamily="18" charset="0"/>
              </a:rPr>
              <a:t> may be considered secure by design and exemplify a distributed computing system with high Byzantine fault tolerance,</a:t>
            </a:r>
            <a:endParaRPr lang="en-US" sz="2800" dirty="0">
              <a:latin typeface="Rockwel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Rockwell" pitchFamily="18" charset="0"/>
              </a:rPr>
              <a:t>What is mining?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26430"/>
            <a:ext cx="10131425" cy="4397278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Rockwell" pitchFamily="18" charset="0"/>
              </a:rPr>
              <a:t>Mining is a distributed computational review process performed on each block of data in a blockchain. This enables for the accomplishment of consensus in the conditions where neither party knows or trusts each other.</a:t>
            </a:r>
          </a:p>
          <a:p>
            <a:r>
              <a:rPr lang="en-US" sz="2800" dirty="0" smtClean="0">
                <a:latin typeface="Rockwell" pitchFamily="18" charset="0"/>
              </a:rPr>
              <a:t>It is the process by which transactions are verified and added to the public ledger.</a:t>
            </a:r>
          </a:p>
          <a:p>
            <a:r>
              <a:rPr lang="en-US" sz="2800" dirty="0" smtClean="0">
                <a:latin typeface="Rockwell" pitchFamily="18" charset="0"/>
              </a:rPr>
              <a:t>It includes compiling recent transactions into blocks and trying to solve a computational difficult puzzle. </a:t>
            </a:r>
            <a:endParaRPr lang="en-US" sz="2800" dirty="0">
              <a:latin typeface="Rockwel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12618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Rockwell" pitchFamily="18" charset="0"/>
              </a:rPr>
              <a:t>Attributes of </a:t>
            </a:r>
            <a:r>
              <a:rPr lang="en-US" sz="4000" dirty="0" err="1" smtClean="0">
                <a:latin typeface="Rockwell" pitchFamily="18" charset="0"/>
              </a:rPr>
              <a:t>bockchain</a:t>
            </a:r>
            <a:r>
              <a:rPr lang="en-US" sz="4000" dirty="0" smtClean="0">
                <a:latin typeface="Rockwell" pitchFamily="18" charset="0"/>
              </a:rPr>
              <a:t>?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53491"/>
            <a:ext cx="10131425" cy="459970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Rockwell" pitchFamily="18" charset="0"/>
              </a:rPr>
              <a:t>Decentralization:  No authority required in order to make a valid transaction, one that everyone reaches consensus on.</a:t>
            </a:r>
          </a:p>
          <a:p>
            <a:endParaRPr lang="en-US" sz="2800" dirty="0" smtClean="0">
              <a:latin typeface="Rockwell" pitchFamily="18" charset="0"/>
            </a:endParaRPr>
          </a:p>
          <a:p>
            <a:r>
              <a:rPr lang="en-US" sz="2800" dirty="0" smtClean="0">
                <a:latin typeface="Rockwell" pitchFamily="18" charset="0"/>
              </a:rPr>
              <a:t>Transparency: Everyone can look through past transactions, either made by their address, or any other address.</a:t>
            </a:r>
          </a:p>
          <a:p>
            <a:endParaRPr lang="en-US" sz="2800" dirty="0" smtClean="0">
              <a:latin typeface="Rockwell" pitchFamily="18" charset="0"/>
            </a:endParaRPr>
          </a:p>
          <a:p>
            <a:r>
              <a:rPr lang="en-US" sz="2800" dirty="0" smtClean="0">
                <a:latin typeface="Rockwell" pitchFamily="18" charset="0"/>
              </a:rPr>
              <a:t>Immutability:  One cannot alter the past transaction Information in the blockchain,  without it being detected. </a:t>
            </a:r>
            <a:endParaRPr lang="en-US" sz="2800" dirty="0">
              <a:latin typeface="Rockwel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Rockwell" pitchFamily="18" charset="0"/>
              </a:rPr>
              <a:t>Why to Use Blockchain?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1415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Rockwell" pitchFamily="18" charset="0"/>
              </a:rPr>
              <a:t>Blockchain technology offers new tools for authentication and authorization in the digital world that preclude the need for many centralized administrators.</a:t>
            </a:r>
          </a:p>
          <a:p>
            <a:r>
              <a:rPr lang="en-US" sz="2800" dirty="0" smtClean="0">
                <a:latin typeface="Rockwell" pitchFamily="18" charset="0"/>
              </a:rPr>
              <a:t>By formalizing and securing new digital relationships, the blockchain revolution is posed to create the backbone of a layer of the internet for transactions and interactions of value.</a:t>
            </a:r>
            <a:endParaRPr lang="en-US" sz="2800" dirty="0">
              <a:latin typeface="Rockwel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Rockwell" pitchFamily="18" charset="0"/>
              </a:rPr>
              <a:t>What is hashing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Rockwell" pitchFamily="18" charset="0"/>
              </a:rPr>
              <a:t>Hashing refers to the concept of taking an </a:t>
            </a:r>
            <a:r>
              <a:rPr lang="en-US" sz="2800" dirty="0" err="1" smtClean="0">
                <a:latin typeface="Rockwell" pitchFamily="18" charset="0"/>
              </a:rPr>
              <a:t>arbitary</a:t>
            </a:r>
            <a:r>
              <a:rPr lang="en-US" sz="2800" dirty="0" smtClean="0">
                <a:latin typeface="Rockwell" pitchFamily="18" charset="0"/>
              </a:rPr>
              <a:t> amount of input data, applying some algorithm to it, and generating a fixed-size output data called the hash.</a:t>
            </a:r>
          </a:p>
          <a:p>
            <a:r>
              <a:rPr lang="en-US" sz="2800" dirty="0" smtClean="0">
                <a:latin typeface="Rockwell" pitchFamily="18" charset="0"/>
              </a:rPr>
              <a:t>A common usage for hash today is to fingerprint files, also known as check zones. This means that a hash is used to verify that a file has not been tampered with or modified in any way not intended by the author.</a:t>
            </a:r>
            <a:endParaRPr lang="en-US" sz="2800" dirty="0">
              <a:latin typeface="Rockwel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038" y="789709"/>
            <a:ext cx="10131425" cy="558338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Rockwell" pitchFamily="18" charset="0"/>
              </a:rPr>
              <a:t>Hashing are used in blockchain to represent the current state of the world.</a:t>
            </a:r>
          </a:p>
          <a:p>
            <a:r>
              <a:rPr lang="en-US" sz="2800" dirty="0" smtClean="0">
                <a:latin typeface="Rockwell" pitchFamily="18" charset="0"/>
              </a:rPr>
              <a:t>First the hash is calculated for the genesis block using transactions inside that block.</a:t>
            </a:r>
          </a:p>
          <a:p>
            <a:r>
              <a:rPr lang="en-US" sz="2800" dirty="0" smtClean="0">
                <a:latin typeface="Rockwell" pitchFamily="18" charset="0"/>
              </a:rPr>
              <a:t>The sequence of initial transactions is used to calculate a block hash for the genesis block.</a:t>
            </a:r>
          </a:p>
          <a:p>
            <a:r>
              <a:rPr lang="en-US" sz="2800" dirty="0" smtClean="0">
                <a:latin typeface="Rockwell" pitchFamily="18" charset="0"/>
              </a:rPr>
              <a:t>For every new block that is generated afterward, the previous block’s hash is also used.</a:t>
            </a:r>
          </a:p>
          <a:p>
            <a:r>
              <a:rPr lang="en-US" sz="2800" dirty="0" smtClean="0">
                <a:latin typeface="Rockwell" pitchFamily="18" charset="0"/>
              </a:rPr>
              <a:t>This is how a chain of blocks is formed, each new block hash pointing to the block hash that came before it. </a:t>
            </a:r>
            <a:endParaRPr lang="en-US" sz="2800" dirty="0">
              <a:latin typeface="Rockwel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544</TotalTime>
  <Words>730</Words>
  <Application>Microsoft Office PowerPoint</Application>
  <PresentationFormat>Custom</PresentationFormat>
  <Paragraphs>46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Celestial</vt:lpstr>
      <vt:lpstr>Blockchain</vt:lpstr>
      <vt:lpstr>What is blockchain?</vt:lpstr>
      <vt:lpstr>How is Blockchain created?</vt:lpstr>
      <vt:lpstr>Slide 4</vt:lpstr>
      <vt:lpstr>What is mining?</vt:lpstr>
      <vt:lpstr>Attributes of bockchain?</vt:lpstr>
      <vt:lpstr>Why to Use Blockchain?</vt:lpstr>
      <vt:lpstr>What is hashing</vt:lpstr>
      <vt:lpstr>Slide 9</vt:lpstr>
      <vt:lpstr>What are digital keys?</vt:lpstr>
      <vt:lpstr>Slide 11</vt:lpstr>
      <vt:lpstr>Truffle</vt:lpstr>
      <vt:lpstr>Thank  you!!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Namrata</cp:lastModifiedBy>
  <cp:revision>55</cp:revision>
  <dcterms:created xsi:type="dcterms:W3CDTF">2014-09-12T02:08:24Z</dcterms:created>
  <dcterms:modified xsi:type="dcterms:W3CDTF">2018-07-28T02:33:01Z</dcterms:modified>
</cp:coreProperties>
</file>