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4"/>
  </p:notesMasterIdLst>
  <p:handoutMasterIdLst>
    <p:handoutMasterId r:id="rId15"/>
  </p:handoutMasterIdLst>
  <p:sldIdLst>
    <p:sldId id="281" r:id="rId2"/>
    <p:sldId id="257" r:id="rId3"/>
    <p:sldId id="259" r:id="rId4"/>
    <p:sldId id="282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053"/>
    <a:srgbClr val="E74C3C"/>
    <a:srgbClr val="408090"/>
    <a:srgbClr val="00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6B715-B900-475E-A43A-15D5F7C49F46}" type="datetimeFigureOut">
              <a:rPr lang="en-US" smtClean="0"/>
              <a:t>02-Aug-18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7BBB8-EF39-440A-AF10-69CA2B0F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DC1A-6D0A-4FD1-838B-C3B074CDC047}" type="datetimeFigureOut">
              <a:rPr lang="en-US" smtClean="0"/>
              <a:t>02-Aug-18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E6C8-AEC9-4911-8682-80475414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BA6E-5982-430C-B7FD-7E2612085B9D}" type="datetime1">
              <a:rPr lang="en-US" smtClean="0"/>
              <a:t>02-Aug-18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2A8E-41BC-466B-BAD3-F57372AA2F9A}" type="datetime1">
              <a:rPr lang="en-US" smtClean="0"/>
              <a:t>02-Aug-18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28BF-C96A-4E57-9298-F3B29961A5F7}" type="datetime1">
              <a:rPr lang="en-US" smtClean="0"/>
              <a:t>02-Aug-18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6B0-3A41-4BF7-980D-5A4100A8FD31}" type="datetime1">
              <a:rPr lang="en-US" smtClean="0"/>
              <a:t>02-Aug-18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56DF-97DF-4B3C-AEFA-4DCB239EE97E}" type="datetime1">
              <a:rPr lang="en-US" smtClean="0"/>
              <a:t>02-Aug-18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02B2-28E0-4724-90D1-3E0843E2F3BC}" type="datetime1">
              <a:rPr lang="en-US" smtClean="0"/>
              <a:t>02-Aug-18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C3EA-73EF-435A-8F57-2B98B1B55747}" type="datetime1">
              <a:rPr lang="en-US" smtClean="0"/>
              <a:t>02-Aug-18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0253-E812-4437-A7AC-474E54EBC9C8}" type="datetime1">
              <a:rPr lang="en-US" smtClean="0"/>
              <a:t>02-Aug-18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D6EE-3046-4095-B3B0-F96555EE5F00}" type="datetime1">
              <a:rPr lang="en-US" smtClean="0"/>
              <a:t>02-Aug-18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0B5D-A310-4074-B8B4-7E8646E2B482}" type="datetime1">
              <a:rPr lang="en-US" smtClean="0"/>
              <a:t>02-Aug-18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C19-2B9B-4FAC-BB0B-4C4EBF4EBDF8}" type="datetime1">
              <a:rPr lang="en-US" smtClean="0"/>
              <a:t>02-Aug-18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0187-A0EC-4A6F-9CD7-D837DFF8F0C0}" type="datetime1">
              <a:rPr lang="en-US" smtClean="0"/>
              <a:t>02-Aug-18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Biometric Authentication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compiler" TargetMode="External"/><Relationship Id="rId2" Type="http://schemas.openxmlformats.org/officeDocument/2006/relationships/hyperlink" Target="https://searchsoftwarequality.techtarget.com/definition/appl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urotechnology.com/cgi-bin/fingerprint-scanners.cgi?ref=v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486888"/>
            <a:ext cx="10937174" cy="27972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INFORMATION SYSTEM</a:t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49558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Rajesh B.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Chavan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1-08-2018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ReyGlobal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India.</a:t>
            </a:r>
          </a:p>
          <a:p>
            <a:endParaRPr lang="en-US" sz="1800" dirty="0" smtClean="0"/>
          </a:p>
          <a:p>
            <a:pPr algn="l"/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 File: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805"/>
            <a:ext cx="9873861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707"/>
            <a:ext cx="8099521" cy="45719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using SDK: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create the DLL file.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main application import the namespace in which the DLL file is present.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application add the reference of DLL file.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access the method using object of class present in DLL file.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steps we can use to include SDK to our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Biometric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Authentication?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2326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 is simply the process of verifying your identity using your measurements or other unique characteristics of your body, then logging you in a service, an app, a device and so 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verifies you are you based on your body measurements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 goes one step further and uses that information to compare you against a database and enters your information in a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69" y="6642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Sensor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669" y="1751528"/>
            <a:ext cx="10502069" cy="328411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Fingerprint Sensor is a electronic device used to capture a digital image of fingerprint pattern.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captured image is called live scan. This live scan is digitally processed to create a biometric template(a collection of extracted features) which is stored and used.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SDK?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developer's kit (SDK) is a set of programs used by a computer programmer to write </a:t>
            </a:r>
            <a:r>
              <a:rPr lang="en-US" sz="16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application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programs.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an SDK includes a visual screen builder, an editor, a 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compiler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linker, and sometimes other facilities.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Verification software development kit is a SDK designed for adding fingerprint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functionality into various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77418" cy="42464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74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Template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It is a digital reference of the distinct characteristics that are extracted from a biometric sample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Candidate/Subject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A person who enters his biometric sample.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Closed-Set Identification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The person is known to be existing in the database.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It is when a candidate uses a biometric system for the first time, it records the basic information such as name, address, etc. and then records the candidate’s biometric trait.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611" y="734096"/>
            <a:ext cx="93886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Acceptance Rate (FAR)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It is the measure of possibility that a biometric system will incorrectly identify an unauthorized user as a valid user.</a:t>
            </a:r>
          </a:p>
          <a:p>
            <a:pPr font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FAR = 	Number of False Acceptances</a:t>
            </a: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Number of Identification Attempts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biometric system providing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FAR ensures high security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Reject Rate (FRR)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It is the measure of possibility that the biometric system will incorrectly reject an authorized user as an invalid user.</a:t>
            </a: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FRR = 	Number of False Rejections</a:t>
            </a: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Number of Identification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</a:p>
          <a:p>
            <a:pPr font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Open-Set Identification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The person is not guaranteed to be existing in the database.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It is when the biometric system searches the database for matching sample.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06085" y="1880315"/>
            <a:ext cx="2859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06085" y="3528811"/>
            <a:ext cx="27174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VeriFinger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VeriFinger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 allows to develop a wide range of biometric applications that identify fingerprints taken from fingerprint scanner or image files against fingerprints stored in a database.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VeriFinger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 does not have any limitations on fingerprint database size and allows to develop both standalone PC-based and Web-based application that use client-server architecture.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VeriFinger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 includes the Device Manager library for working with the 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supported fingerprint readers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VeriFinger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 includes biometric components for fingerprint image capture and segmentation, fingerprint template extraction and matching, as well as biometric standards and specific image format support.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53360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277</Words>
  <Application>Microsoft Office PowerPoint</Application>
  <PresentationFormat>Widescreen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IPHIS: IMMUTABLE PERSONAL HEALTH INFORMATION SYSTEM  BIOMETRIC AUTHENTICATION</vt:lpstr>
      <vt:lpstr>What is Biometric Authentication?</vt:lpstr>
      <vt:lpstr>Fingerprint Sensor </vt:lpstr>
      <vt:lpstr>What is an SDK?</vt:lpstr>
      <vt:lpstr>How it works? </vt:lpstr>
      <vt:lpstr>Biometrics Terminology</vt:lpstr>
      <vt:lpstr>PowerPoint Presentation</vt:lpstr>
      <vt:lpstr>VeriFinger SDK</vt:lpstr>
      <vt:lpstr>Application:</vt:lpstr>
      <vt:lpstr>DLL File:</vt:lpstr>
      <vt:lpstr>Output:</vt:lpstr>
      <vt:lpstr>Steps for using SDK: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kaustubh sawant</dc:creator>
  <cp:lastModifiedBy>kaustubh sawant</cp:lastModifiedBy>
  <cp:revision>87</cp:revision>
  <dcterms:created xsi:type="dcterms:W3CDTF">2018-07-24T15:42:45Z</dcterms:created>
  <dcterms:modified xsi:type="dcterms:W3CDTF">2018-08-02T10:34:15Z</dcterms:modified>
</cp:coreProperties>
</file>