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8" r:id="rId10"/>
    <p:sldId id="269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31-Jul-18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1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31-Jul-18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31-Jul-18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70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31-Jul-18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426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31-Jul-18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88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31-Jul-18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16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31-Jul-18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75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31-Jul-18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74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31-Jul-18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6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31-Jul-18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3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31-Jul-18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3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31-Jul-18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31-Jul-18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31-Jul-18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8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31-Jul-18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0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31-Jul-18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7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05E2-03D2-4659-A634-3F6314DBEB25}" type="datetimeFigureOut">
              <a:rPr lang="en-US" smtClean="0"/>
              <a:t>31-Jul-18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2205E2-03D2-4659-A634-3F6314DBEB25}" type="datetimeFigureOut">
              <a:rPr lang="en-US" smtClean="0"/>
              <a:t>31-Jul-18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B1A3-C3FB-48BB-945E-3D0F7265E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98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is.techtarget.com/definition/compiler" TargetMode="External"/><Relationship Id="rId2" Type="http://schemas.openxmlformats.org/officeDocument/2006/relationships/hyperlink" Target="https://searchsoftwarequality.techtarget.com/definition/appl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urotechnology.com/cgi-bin/fingerprint-scanners.cgi?ref=v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Biometric Authentication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853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09412"/>
          </a:xfrm>
        </p:spPr>
        <p:txBody>
          <a:bodyPr/>
          <a:lstStyle/>
          <a:p>
            <a:r>
              <a:rPr lang="en-US" dirty="0" smtClean="0"/>
              <a:t>DLL File: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1429555"/>
            <a:ext cx="9290609" cy="4692435"/>
          </a:xfrm>
        </p:spPr>
      </p:pic>
    </p:spTree>
    <p:extLst>
      <p:ext uri="{BB962C8B-B14F-4D97-AF65-F5344CB8AC3E}">
        <p14:creationId xmlns:p14="http://schemas.microsoft.com/office/powerpoint/2010/main" val="36076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502"/>
          </a:xfrm>
        </p:spPr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3" y="1429555"/>
            <a:ext cx="8950816" cy="4881093"/>
          </a:xfrm>
        </p:spPr>
      </p:pic>
    </p:spTree>
    <p:extLst>
      <p:ext uri="{BB962C8B-B14F-4D97-AF65-F5344CB8AC3E}">
        <p14:creationId xmlns:p14="http://schemas.microsoft.com/office/powerpoint/2010/main" val="17744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using SDK: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create the DLL file.</a:t>
            </a:r>
          </a:p>
          <a:p>
            <a:r>
              <a:rPr lang="en-US" dirty="0" smtClean="0"/>
              <a:t>In main application import the namespace in which the DLL file is present.</a:t>
            </a:r>
          </a:p>
          <a:p>
            <a:r>
              <a:rPr lang="en-US" dirty="0" smtClean="0"/>
              <a:t> In application add the reference of DLL file.</a:t>
            </a:r>
          </a:p>
          <a:p>
            <a:r>
              <a:rPr lang="en-US" dirty="0" smtClean="0"/>
              <a:t>Then access the method using object of class present in DLL file.</a:t>
            </a:r>
          </a:p>
          <a:p>
            <a:r>
              <a:rPr lang="en-US" dirty="0" smtClean="0"/>
              <a:t>The same steps we can use to include SDK to our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Biometric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Biometric authentication is simply the process of verifying your identity using your measurements or other unique characteristics of your body, then logging you in a service, an app, a device and so on</a:t>
            </a:r>
            <a:r>
              <a:rPr lang="en-US" dirty="0" smtClean="0"/>
              <a:t>.</a:t>
            </a:r>
          </a:p>
          <a:p>
            <a:r>
              <a:rPr lang="en-US" dirty="0"/>
              <a:t> Biometric identification verifies you are you based on your body measurements</a:t>
            </a:r>
            <a:r>
              <a:rPr lang="en-US" dirty="0" smtClean="0"/>
              <a:t>.</a:t>
            </a:r>
          </a:p>
          <a:p>
            <a:r>
              <a:rPr lang="en-US" dirty="0"/>
              <a:t>Biometric authentication goes one step further and uses that information to compare you against a database and enters your information in a service.</a:t>
            </a:r>
          </a:p>
        </p:txBody>
      </p:sp>
    </p:spTree>
    <p:extLst>
      <p:ext uri="{BB962C8B-B14F-4D97-AF65-F5344CB8AC3E}">
        <p14:creationId xmlns:p14="http://schemas.microsoft.com/office/powerpoint/2010/main" val="14997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 </a:t>
            </a:r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Fingerprint Sensor is a electronic device used to capture a digital image of fingerprint pattern.</a:t>
            </a:r>
          </a:p>
          <a:p>
            <a:r>
              <a:rPr lang="en-US" dirty="0" smtClean="0"/>
              <a:t>The captured image is called live scan. This live scan is digitally processed to create a biometric template(a collection of extracted features) which is stored and used.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SDK?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developer's kit (SDK) is a set of programs used by a computer programmer to write </a:t>
            </a:r>
            <a:r>
              <a:rPr lang="en-US" u="sng" dirty="0">
                <a:hlinkClick r:id="rId2"/>
              </a:rPr>
              <a:t>application</a:t>
            </a:r>
            <a:r>
              <a:rPr lang="en-US" dirty="0"/>
              <a:t> programs</a:t>
            </a:r>
            <a:r>
              <a:rPr lang="en-US" dirty="0" smtClean="0"/>
              <a:t>.</a:t>
            </a:r>
          </a:p>
          <a:p>
            <a:r>
              <a:rPr lang="en-US" dirty="0"/>
              <a:t>Typically, an SDK includes a visual screen builder, an editor, a </a:t>
            </a:r>
            <a:r>
              <a:rPr lang="en-US" u="sng" dirty="0">
                <a:hlinkClick r:id="rId3"/>
              </a:rPr>
              <a:t>compiler</a:t>
            </a:r>
            <a:r>
              <a:rPr lang="en-US" dirty="0"/>
              <a:t>, a linker, and sometimes other facilities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 Fingerprint</a:t>
            </a:r>
            <a:r>
              <a:rPr lang="en-US" dirty="0"/>
              <a:t> Verification software development kit is </a:t>
            </a: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SDK</a:t>
            </a:r>
            <a:r>
              <a:rPr lang="en-US" dirty="0"/>
              <a:t> designed for adding </a:t>
            </a:r>
            <a:r>
              <a:rPr lang="en-US" dirty="0" smtClean="0"/>
              <a:t>fingerprint</a:t>
            </a:r>
            <a:r>
              <a:rPr lang="en-US" b="1" dirty="0" smtClean="0"/>
              <a:t> </a:t>
            </a:r>
            <a:r>
              <a:rPr lang="en-US" dirty="0" smtClean="0"/>
              <a:t>verification </a:t>
            </a:r>
            <a:r>
              <a:rPr lang="en-US" dirty="0"/>
              <a:t>functionality into various </a:t>
            </a:r>
            <a:r>
              <a:rPr lang="en-US" dirty="0" smtClean="0"/>
              <a:t>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048"/>
          </a:xfrm>
        </p:spPr>
        <p:txBody>
          <a:bodyPr/>
          <a:lstStyle/>
          <a:p>
            <a:r>
              <a:rPr lang="en-US" dirty="0" smtClean="0"/>
              <a:t>How it works?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61376"/>
            <a:ext cx="8240312" cy="4636394"/>
          </a:xfrm>
        </p:spPr>
      </p:pic>
    </p:spTree>
    <p:extLst>
      <p:ext uri="{BB962C8B-B14F-4D97-AF65-F5344CB8AC3E}">
        <p14:creationId xmlns:p14="http://schemas.microsoft.com/office/powerpoint/2010/main" val="37495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Biometrics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Biometric Template</a:t>
            </a:r>
            <a:r>
              <a:rPr lang="en-US" dirty="0"/>
              <a:t> − It is a digital reference of the distinct characteristics that are extracted from a biometric sample.</a:t>
            </a:r>
          </a:p>
          <a:p>
            <a:r>
              <a:rPr lang="en-US" b="1" dirty="0"/>
              <a:t>Candidate/Subject</a:t>
            </a:r>
            <a:r>
              <a:rPr lang="en-US" dirty="0"/>
              <a:t> − A person who enters his biometric sample.</a:t>
            </a:r>
          </a:p>
          <a:p>
            <a:r>
              <a:rPr lang="en-US" b="1" dirty="0"/>
              <a:t>Closed-Set Identification</a:t>
            </a:r>
            <a:r>
              <a:rPr lang="en-US" dirty="0"/>
              <a:t> − The person is known to be existing in the database.</a:t>
            </a:r>
          </a:p>
          <a:p>
            <a:r>
              <a:rPr lang="en-US" b="1" dirty="0"/>
              <a:t>Enrollment</a:t>
            </a:r>
            <a:r>
              <a:rPr lang="en-US" dirty="0"/>
              <a:t> − It is when a candidate uses a biometric system for the first time, it records the basic information such as name, address, etc. and then records the candidate’s biometric trait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673" y="1171977"/>
            <a:ext cx="84356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b="1" dirty="0"/>
              <a:t>False Acceptance Rate (FAR)</a:t>
            </a:r>
            <a:r>
              <a:rPr lang="en-US" dirty="0"/>
              <a:t> − It is the measure of possibility that a biometric system will incorrectly identify an unauthorized user as a valid user.</a:t>
            </a:r>
          </a:p>
          <a:p>
            <a:pPr fontAlgn="ctr"/>
            <a:endParaRPr lang="en-US" dirty="0" smtClean="0"/>
          </a:p>
          <a:p>
            <a:pPr fontAlgn="ctr"/>
            <a:r>
              <a:rPr lang="en-US" dirty="0" smtClean="0"/>
              <a:t>		FAR </a:t>
            </a:r>
            <a:r>
              <a:rPr lang="en-US" dirty="0"/>
              <a:t>= </a:t>
            </a:r>
            <a:r>
              <a:rPr lang="en-US" dirty="0" smtClean="0"/>
              <a:t>	Number </a:t>
            </a:r>
            <a:r>
              <a:rPr lang="en-US" dirty="0"/>
              <a:t>of False </a:t>
            </a:r>
            <a:r>
              <a:rPr lang="en-US" dirty="0" smtClean="0"/>
              <a:t>Acceptances</a:t>
            </a:r>
          </a:p>
          <a:p>
            <a:pPr fontAlgn="ctr"/>
            <a:r>
              <a:rPr lang="en-US" dirty="0"/>
              <a:t>	</a:t>
            </a:r>
            <a:r>
              <a:rPr lang="en-US" dirty="0" smtClean="0"/>
              <a:t>		Number </a:t>
            </a:r>
            <a:r>
              <a:rPr lang="en-US" dirty="0"/>
              <a:t>of Identification Attempts</a:t>
            </a:r>
          </a:p>
          <a:p>
            <a:r>
              <a:rPr lang="en-US" dirty="0" smtClean="0"/>
              <a:t>	A </a:t>
            </a:r>
            <a:r>
              <a:rPr lang="en-US" dirty="0"/>
              <a:t>biometric system providing </a:t>
            </a:r>
            <a:r>
              <a:rPr lang="en-US" b="1" dirty="0"/>
              <a:t>low FAR ensures high security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False Reject Rate (FRR)</a:t>
            </a:r>
            <a:r>
              <a:rPr lang="en-US" dirty="0"/>
              <a:t> − It is the measure of possibility that the biometric system will incorrectly reject an authorized user as an invalid user.</a:t>
            </a:r>
          </a:p>
          <a:p>
            <a:pPr fontAlgn="ctr"/>
            <a:r>
              <a:rPr lang="en-US" dirty="0" smtClean="0"/>
              <a:t>		FRR </a:t>
            </a:r>
            <a:r>
              <a:rPr lang="en-US" dirty="0"/>
              <a:t>= </a:t>
            </a:r>
            <a:r>
              <a:rPr lang="en-US" dirty="0" smtClean="0"/>
              <a:t>	Number </a:t>
            </a:r>
            <a:r>
              <a:rPr lang="en-US" dirty="0"/>
              <a:t>of False </a:t>
            </a:r>
            <a:r>
              <a:rPr lang="en-US" dirty="0" smtClean="0"/>
              <a:t>Rejections</a:t>
            </a:r>
          </a:p>
          <a:p>
            <a:pPr fontAlgn="ctr"/>
            <a:r>
              <a:rPr lang="en-US" dirty="0"/>
              <a:t>	</a:t>
            </a:r>
            <a:r>
              <a:rPr lang="en-US" dirty="0" smtClean="0"/>
              <a:t>		Number </a:t>
            </a:r>
            <a:r>
              <a:rPr lang="en-US" dirty="0"/>
              <a:t>of Identification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Open-Set Identification</a:t>
            </a:r>
            <a:r>
              <a:rPr lang="en-US" dirty="0"/>
              <a:t> − The person is not guaranteed to be existing in the database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Task</a:t>
            </a:r>
            <a:r>
              <a:rPr lang="en-US" dirty="0"/>
              <a:t> − It is when the biometric system searches the database for matching sample.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812146" y="2614411"/>
            <a:ext cx="3503054" cy="1287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812146" y="4250028"/>
            <a:ext cx="3232598" cy="3863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VeriFinger</a:t>
            </a:r>
            <a:r>
              <a:rPr lang="en-US" dirty="0"/>
              <a:t> SDK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VeriFinger</a:t>
            </a:r>
            <a:r>
              <a:rPr lang="en-US" sz="2400" dirty="0"/>
              <a:t> SDK allows to develop a wide range of biometric applications that 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identify</a:t>
            </a:r>
            <a:r>
              <a:rPr lang="en-US" sz="2400" dirty="0"/>
              <a:t> fingerprints taken from fingerprint scanner or image files against fingerprints stored in a </a:t>
            </a:r>
            <a:r>
              <a:rPr lang="en-US" sz="2400" dirty="0" smtClean="0"/>
              <a:t>database.</a:t>
            </a:r>
          </a:p>
          <a:p>
            <a:r>
              <a:rPr lang="en-US" sz="2400" dirty="0"/>
              <a:t>Also, the </a:t>
            </a:r>
            <a:r>
              <a:rPr lang="en-US" sz="2400" dirty="0" err="1"/>
              <a:t>VeriFinger</a:t>
            </a:r>
            <a:r>
              <a:rPr lang="en-US" sz="2400" dirty="0"/>
              <a:t> SDK does not have any limitations on fingerprint database size and allows to develop both standalone PC-based and Web-based application that use client-server architecture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err="1"/>
              <a:t>VeriFinger</a:t>
            </a:r>
            <a:r>
              <a:rPr lang="en-US" sz="2400" dirty="0"/>
              <a:t> SDK includes the Device Manager library for working with the 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  <a:hlinkClick r:id="rId2"/>
              </a:rPr>
              <a:t>supported fingerprint readers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 </a:t>
            </a:r>
            <a:endParaRPr lang="en-US" sz="24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err="1"/>
              <a:t>VeriFinger</a:t>
            </a:r>
            <a:r>
              <a:rPr lang="en-US" sz="2400" dirty="0"/>
              <a:t> SDK includes biometric components for fingerprint image capture and segmentation, fingerprint template extraction and matching, as well as biometric standards and specific image format support.</a:t>
            </a:r>
          </a:p>
        </p:txBody>
      </p:sp>
    </p:spTree>
    <p:extLst>
      <p:ext uri="{BB962C8B-B14F-4D97-AF65-F5344CB8AC3E}">
        <p14:creationId xmlns:p14="http://schemas.microsoft.com/office/powerpoint/2010/main" val="37157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5169"/>
          </a:xfrm>
        </p:spPr>
        <p:txBody>
          <a:bodyPr/>
          <a:lstStyle/>
          <a:p>
            <a:r>
              <a:rPr lang="en-US" dirty="0" smtClean="0"/>
              <a:t>Application: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" y="1493949"/>
            <a:ext cx="9303488" cy="4612295"/>
          </a:xfrm>
        </p:spPr>
      </p:pic>
    </p:spTree>
    <p:extLst>
      <p:ext uri="{BB962C8B-B14F-4D97-AF65-F5344CB8AC3E}">
        <p14:creationId xmlns:p14="http://schemas.microsoft.com/office/powerpoint/2010/main" val="19529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214</TotalTime>
  <Words>213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Biometric Authentication </vt:lpstr>
      <vt:lpstr>What is Biometric Authentication</vt:lpstr>
      <vt:lpstr>Fingerprint Sensor</vt:lpstr>
      <vt:lpstr>What is an SDK?</vt:lpstr>
      <vt:lpstr>How it works? </vt:lpstr>
      <vt:lpstr>Biometrics Terminology</vt:lpstr>
      <vt:lpstr>PowerPoint Presentation</vt:lpstr>
      <vt:lpstr>VeriFinger SDK</vt:lpstr>
      <vt:lpstr>Application:</vt:lpstr>
      <vt:lpstr>DLL File:</vt:lpstr>
      <vt:lpstr>Output:</vt:lpstr>
      <vt:lpstr>Steps for using SDK: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Biometric Authentication</dc:title>
  <dc:creator>apgore20@gmail.com</dc:creator>
  <cp:lastModifiedBy>Prashant Gore</cp:lastModifiedBy>
  <cp:revision>20</cp:revision>
  <dcterms:created xsi:type="dcterms:W3CDTF">2018-07-28T04:09:05Z</dcterms:created>
  <dcterms:modified xsi:type="dcterms:W3CDTF">2018-07-31T06:37:42Z</dcterms:modified>
</cp:coreProperties>
</file>