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77" r:id="rId2"/>
    <p:sldId id="269" r:id="rId3"/>
    <p:sldId id="257" r:id="rId4"/>
    <p:sldId id="258" r:id="rId5"/>
    <p:sldId id="275" r:id="rId6"/>
    <p:sldId id="273" r:id="rId7"/>
    <p:sldId id="274" r:id="rId8"/>
    <p:sldId id="276" r:id="rId9"/>
    <p:sldId id="260" r:id="rId10"/>
    <p:sldId id="261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D075-98CC-4352-8F5B-46C1DB508068}" type="datetimeFigureOut">
              <a:rPr lang="en-US" smtClean="0"/>
              <a:pPr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F3240-B994-4249-9E1E-359ED4E54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77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708E6-3D8A-480E-B4EC-24420ED37A6A}" type="datetimeFigureOut">
              <a:rPr lang="en-US" smtClean="0"/>
              <a:pPr/>
              <a:t>01-Aug-18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F9DD-1276-4FE6-BC77-CF60DAE5B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504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85F3-256B-41CA-BADF-D1A23C5AAC65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373A-3A6F-40BF-8C83-8117C2750D53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281-06F8-4186-95C1-78ECA630A62C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61E6-701D-4E42-8628-5A2C968615C1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3815-BB93-4F4A-9A11-E271921A1C3A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AB8-B28C-471B-A990-FE4849C665DA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F865-7595-4FF6-ADF3-7D59A2E7617A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452-A725-4602-B48F-502D1DE0D352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EC2-B4D7-415F-BE3D-DAD35C119E2E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7943-776F-4B35-B5B9-0AF382C17745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ED3-1FE2-4237-8355-E037A443E713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4E57-DA3C-4FD0-B252-C4610C8E7748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E914-2C3A-4714-9E08-C48E91D89D87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660-5AEF-4041-BE48-5572E2A8C1E3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E0E-6073-48DC-B257-5228DC8DC136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6F19-755E-48EF-8175-82C2ED731B61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8D61-EC8B-46CC-8DB3-9C32F5B8BD3A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5A98E31-3A1E-4356-80B0-C9FDC4C591AB}" type="datetime1">
              <a:rPr lang="en-US" smtClean="0"/>
              <a:t>01-Aug-18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842963"/>
            <a:ext cx="10937174" cy="2614612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</a:t>
            </a:r>
            <a: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b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 SYSTEM</a:t>
            </a:r>
            <a:b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 DATASTRUCTURES</a:t>
            </a:r>
            <a:endParaRPr lang="en-US" sz="3600" b="1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schemeClr val="bg1">
                    <a:lumMod val="65000"/>
                    <a:lumOff val="35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5063794"/>
            <a:ext cx="9144000" cy="127046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ChabukPatil</a:t>
            </a:r>
            <a:endParaRPr lang="en-US" sz="18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1-08-2018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</a:t>
            </a:r>
            <a:r>
              <a:rPr lang="en-US" sz="1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  <a:endParaRPr lang="en-US" sz="1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2142071"/>
            <a:ext cx="10131425" cy="431415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Offers new tools for authentication and authorization  that preclude the need for many centralized administrators.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Formalizing and securing new digital relationships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Posed to create the backbone of a layer of the internet for transactions and interactions of value.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871538"/>
            <a:ext cx="404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288" y="2054225"/>
            <a:ext cx="9769673" cy="34945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Taking an arbitrary amount of input data, applying some algorithm to it, and generating a fixed-size output data.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used to verify that a file has not been tampered with or modified in any way not intended by the author.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 the current state of the world.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 the hash is calculated for the genesis block using transactions inside that block.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sequence of initial transactions is used to calculate a block hash for the genesis block.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every new block that is generated afterward, the previous block’s hash is also used.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is how a chain of blocks is formed, each new block hash pointing to the block hash that came before it. 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873" y="815460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endParaRPr lang="en-US" sz="3600" u="sng" dirty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12" y="2506662"/>
            <a:ext cx="10152838" cy="342265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User’s digital keys allow many of the ownership features that can be found in cryptographically secure cryptocurrency systems.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Stored and created by cryptocurrency wallets, which exists independently on the network.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Keys are generated in pairs.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Private key</a:t>
            </a:r>
          </a:p>
          <a:p>
            <a:pPr lvl="1"/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7274" y="1000126"/>
            <a:ext cx="307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sz="36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keys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928257"/>
            <a:ext cx="10131425" cy="501534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important aspect to understand about the incorporation of public key cryptography in cryptocurrency systems such as bitcoin is that they are practically irreversible.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 enables for the creation of digital secrets and forgeable digital signatures, which are essential for ownership on decentralized network.</a:t>
            </a:r>
          </a:p>
          <a:p>
            <a:pPr lvl="5">
              <a:buNone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Private key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private key consists of alphanumerical characters 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gives a user access and control over their funds to their corresponding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address.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It is used to sign transactions that allow user to spend their funds, by proving that the user in fact have ownership of those funds.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12" y="2154238"/>
            <a:ext cx="10452875" cy="2717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Truffle is a development environment, testing framework and asset pipeline for Ethereum developer easier.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 Truffle, we get : Built-in smart contracts compilation, linking, development and binary management.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collects more user feedback, future improvements and enhancements can be made to the platform over time.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425" y="942975"/>
            <a:ext cx="190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Truffle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92" y="1909154"/>
            <a:ext cx="10131425" cy="4050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Centralized System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point that does all work involved in any action, thus data can be copied easily.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Inclusion of third party changes the actual data.     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 is expensive because of duplication of effort.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Intermediaries adding costs for services.      </a:t>
            </a:r>
          </a:p>
          <a:p>
            <a:pPr lvl="1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 Status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443" y="1992702"/>
            <a:ext cx="7418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Incorruptible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digital ledger of economic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programmed to record not just financial transactions but virtually everything of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held on a blockchain exists as a shared and continually reconciled database.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714376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blockchain?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171" y="2070344"/>
            <a:ext cx="6883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 Output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13" y="958334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Blockchain: Data Structures</a:t>
            </a:r>
            <a:endParaRPr lang="en-US" sz="3600" u="sng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7781" y="2035834"/>
            <a:ext cx="2808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Previous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 Tx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7589" y="2035834"/>
            <a:ext cx="4037163" cy="28623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String = “”,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previousHash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String = “0”,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Long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numTx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Array&lt;Transaction&gt;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emptyArray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24" y="1072971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7777" y="2035836"/>
            <a:ext cx="49364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a transfer of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Transaction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 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Transaction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 inputs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 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8837" y="1952706"/>
            <a:ext cx="4461164" cy="20621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"“,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Type=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TYPE.REGULAR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TransactionInput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emptyArray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TransactionOutput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emptyArray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512" y="1057275"/>
            <a:ext cx="1489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79178" y="2565691"/>
            <a:ext cx="3873731" cy="18158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TransactionInput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= ""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0,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unlockingScript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:L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inkedList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254" y="2507673"/>
            <a:ext cx="5458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Transaction input data is where you declare where the token you plan to transfer comes from.	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txid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vout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amount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unlockingScript 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" y="1128713"/>
            <a:ext cx="311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 Input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7527" y="1967345"/>
            <a:ext cx="5015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transaction output represents where the tokens are being spent.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locking script</a:t>
            </a:r>
          </a:p>
          <a:p>
            <a:pPr lvl="1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5818" y="2565690"/>
            <a:ext cx="4087091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TransactionOutput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0,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unlockingScript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3" y="1128712"/>
            <a:ext cx="2350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 Output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1953495"/>
            <a:ext cx="10131425" cy="4599709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Decentralization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 No authority required in order to make a valid transaction, one that everyone reaches consensus on.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Everyone can look through past transactions, either made by their address, or any other address.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Immutability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 One cannot alter the past transaction information in the blockchain,  without it being detected.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361" y="875225"/>
            <a:ext cx="4468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err="1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3600" u="sng" dirty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1760</TotalTime>
  <Words>779</Words>
  <Application>Microsoft Office PowerPoint</Application>
  <PresentationFormat>Widescreen</PresentationFormat>
  <Paragraphs>148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Theme1</vt:lpstr>
      <vt:lpstr>IPHIS: IMMUTABLE PERSONAL  HEALTH INFORMATION SYSTEM  BLOCKCHAIN DATASTRUCTURES</vt:lpstr>
      <vt:lpstr>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kaustubh sawant</cp:lastModifiedBy>
  <cp:revision>201</cp:revision>
  <dcterms:created xsi:type="dcterms:W3CDTF">2014-09-12T02:08:24Z</dcterms:created>
  <dcterms:modified xsi:type="dcterms:W3CDTF">2018-08-01T15:02:10Z</dcterms:modified>
</cp:coreProperties>
</file>