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1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B147F-0C66-9268-ED32-429508F76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ACEE75-5A33-4C36-AFEF-A3668EF7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8450D-462C-2E6D-1B1D-2A6BBD4D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A48-1AEE-416A-AFAC-933CE5E8ACF0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1CED7-ED60-4DC6-578D-87D19F07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D6C172-B4AB-AFCE-CECB-2D2E136D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B565-08C7-4048-9E2F-6FDD556A4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16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BF3B9-C019-A2F1-1E1D-2A3C9ACD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D2406E-A283-0C71-5C4B-F17A804AB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D9F3C-E7CD-FA6A-7A42-25FCB270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A48-1AEE-416A-AFAC-933CE5E8ACF0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0E481-7CF0-1DB6-58A7-A6C5DA5E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2CEDC-BF60-66E0-EBD3-07F3661A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B565-08C7-4048-9E2F-6FDD556A4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11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FC0D3D-FD53-C003-1298-B55B00371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6E815C-BFDE-1D36-E358-43A9F9B03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591A8-CACA-B38A-708A-4F93E053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A48-1AEE-416A-AFAC-933CE5E8ACF0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995E6-32B0-47B4-7DA9-98FFCF65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0E3B4-422B-4280-45D2-220C610E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B565-08C7-4048-9E2F-6FDD556A4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2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47800-A8B7-BCB5-B489-B33A9F78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BA4D59-2CF9-8623-DA5A-F76CF986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758DE-0991-30FD-AE59-6AF79CD8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A48-1AEE-416A-AFAC-933CE5E8ACF0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1CD76-145E-FD14-8286-4A90E1CB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59439-D46B-0AF0-91A4-47E7AF99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B565-08C7-4048-9E2F-6FDD556A4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6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0D6D4-CB85-5331-78FA-29A8BE01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48427F-F7F2-D1FB-7256-426046D4D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D1DEE-DB8B-B3E0-58C7-0C94C14B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A48-1AEE-416A-AFAC-933CE5E8ACF0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6EE1D-8108-C6B2-68C5-CE9BB8D0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B5DC3-0866-E366-53EA-351956B2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B565-08C7-4048-9E2F-6FDD556A4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20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3912A-1845-0A02-46BA-F51EF90A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D6113-3A6B-D33A-02E1-E75DD2CA6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C0CFF5-B959-D0B5-DEF6-77B6E3C3B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0EBA24-EFCD-EEB9-3D3B-B8429E9CF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A48-1AEE-416A-AFAC-933CE5E8ACF0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1E2F1-F1A7-4803-8052-DB341CD7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23791D-1D75-4F72-A160-D94303C4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B565-08C7-4048-9E2F-6FDD556A4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8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010FF-4BF5-AF65-30C0-6A01AC4E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BDAED-976B-3356-D8CC-120EA12D4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51A7A6-9221-ABDA-3DE3-64F3974C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7901E4-FDCB-8C0F-1AD2-62851B88D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17A8B8-71A0-FEFF-6569-1A883E4FC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2FDCAA-B774-2C37-E1E3-BE13AF8A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A48-1AEE-416A-AFAC-933CE5E8ACF0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3871CE-DB11-31A7-20B7-43D92854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FC39E4-24AD-546C-5EC1-CE90325E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B565-08C7-4048-9E2F-6FDD556A4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4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246E0-5E5D-E7DA-C189-D4286992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C78FE9-64EE-38CE-D60F-5FD5E59E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A48-1AEE-416A-AFAC-933CE5E8ACF0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8410E0-2F05-96AF-5678-82ADA19E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49B85F-AA85-2365-9307-B7AEEC3D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B565-08C7-4048-9E2F-6FDD556A4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55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2E6FA1-CBAD-A990-8B14-7FC8E14B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A48-1AEE-416A-AFAC-933CE5E8ACF0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AB75D6-82C8-27B4-BFD4-AA968DA2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D482EF-51E8-0A36-0D7B-37F35903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B565-08C7-4048-9E2F-6FDD556A4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2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EB129-04B5-CD51-AC66-A58CAC1D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712DC-3A65-02F5-E5A0-836B77740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F63347-A70F-35EE-8B07-60DD110C0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60EF5F-221D-D02A-D3FF-807A6152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A48-1AEE-416A-AFAC-933CE5E8ACF0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65150-EEA4-8BC0-AF9E-219204DD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3464EC-A989-BD6C-589A-02ADD08D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B565-08C7-4048-9E2F-6FDD556A4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23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6DE40-DEFE-D539-42F6-A92927ABC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98CC17-324B-46DF-E3AE-FF4A2477E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62BF8-9429-7297-3DE3-3D68C2B1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D62AC9-2C01-FD00-B24B-BB81C705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A48-1AEE-416A-AFAC-933CE5E8ACF0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F7A207-206E-2EA0-EFB7-C4BFEF85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7E1DE6-DAC6-272B-FA82-EF8B9180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B565-08C7-4048-9E2F-6FDD556A4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8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BCD105-4305-CAD0-56C6-0DDB0F34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A7CE67-7C9F-9ABF-0E34-878C7F6C2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91C03-5243-BDED-C619-5B43105FF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87DA48-1AEE-416A-AFAC-933CE5E8ACF0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204C9-B808-125A-B58C-FA1EAAFC4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32F94-3476-A5E3-9E06-4AF7720DD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51B565-08C7-4048-9E2F-6FDD556A4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5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1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9FAF1438-C4C4-F61B-541F-4367709238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92"/>
          <a:stretch/>
        </p:blipFill>
        <p:spPr>
          <a:xfrm>
            <a:off x="3546373" y="0"/>
            <a:ext cx="5099255" cy="300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tky Kim</dc:creator>
  <cp:lastModifiedBy>tky Kim</cp:lastModifiedBy>
  <cp:revision>1</cp:revision>
  <dcterms:created xsi:type="dcterms:W3CDTF">2024-08-23T09:25:55Z</dcterms:created>
  <dcterms:modified xsi:type="dcterms:W3CDTF">2024-08-23T09:33:14Z</dcterms:modified>
</cp:coreProperties>
</file>