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2"/>
  </p:notesMasterIdLst>
  <p:handoutMasterIdLst>
    <p:handoutMasterId r:id="rId23"/>
  </p:handoutMasterIdLst>
  <p:sldIdLst>
    <p:sldId id="1359" r:id="rId6"/>
    <p:sldId id="1358" r:id="rId7"/>
    <p:sldId id="1334" r:id="rId8"/>
    <p:sldId id="1348" r:id="rId9"/>
    <p:sldId id="1349" r:id="rId10"/>
    <p:sldId id="1356" r:id="rId11"/>
    <p:sldId id="1357" r:id="rId12"/>
    <p:sldId id="1330" r:id="rId13"/>
    <p:sldId id="1353" r:id="rId14"/>
    <p:sldId id="1350" r:id="rId15"/>
    <p:sldId id="1354" r:id="rId16"/>
    <p:sldId id="1351" r:id="rId17"/>
    <p:sldId id="1355" r:id="rId18"/>
    <p:sldId id="1343" r:id="rId19"/>
    <p:sldId id="1360" r:id="rId20"/>
    <p:sldId id="1340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59"/>
            <p14:sldId id="1358"/>
            <p14:sldId id="1334"/>
            <p14:sldId id="1348"/>
            <p14:sldId id="1349"/>
            <p14:sldId id="1356"/>
            <p14:sldId id="1357"/>
            <p14:sldId id="1330"/>
            <p14:sldId id="1353"/>
            <p14:sldId id="1350"/>
            <p14:sldId id="1354"/>
            <p14:sldId id="1351"/>
            <p14:sldId id="1355"/>
            <p14:sldId id="1343"/>
            <p14:sldId id="1360"/>
          </p14:sldIdLst>
        </p14:section>
        <p14:section name="White Template" id="{5B0B8DFF-57E5-4D4B-BA72-542DF84B8E2F}">
          <p14:sldIdLst>
            <p14:sldId id="1340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FFFFFF"/>
    <a:srgbClr val="737373"/>
    <a:srgbClr val="525252"/>
    <a:srgbClr val="0078D7"/>
    <a:srgbClr val="B4009E"/>
    <a:srgbClr val="E3008C"/>
    <a:srgbClr val="107C10"/>
    <a:srgbClr val="004B50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6323" autoAdjust="0"/>
  </p:normalViewPr>
  <p:slideViewPr>
    <p:cSldViewPr>
      <p:cViewPr varScale="1">
        <p:scale>
          <a:sx n="73" d="100"/>
          <a:sy n="73" d="100"/>
        </p:scale>
        <p:origin x="38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EE3B7-60CD-4F1D-967C-048E844B086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D962EC-7A72-44C0-9BED-BAEF5D5B3727}">
      <dgm:prSet phldrT="[Text]" custT="1"/>
      <dgm:spPr/>
      <dgm:t>
        <a:bodyPr/>
        <a:lstStyle/>
        <a:p>
          <a:r>
            <a:rPr lang="en-US" sz="3200" dirty="0"/>
            <a:t>JJB</a:t>
          </a:r>
          <a:r>
            <a:rPr lang="en-US" sz="1600" dirty="0"/>
            <a:t> </a:t>
          </a:r>
        </a:p>
      </dgm:t>
    </dgm:pt>
    <dgm:pt modelId="{81EACC28-26C8-47F7-BB3B-95CA167E1CC1}" type="parTrans" cxnId="{02442F9A-6D32-47F1-BEDC-3E43634A3233}">
      <dgm:prSet/>
      <dgm:spPr/>
      <dgm:t>
        <a:bodyPr/>
        <a:lstStyle/>
        <a:p>
          <a:endParaRPr lang="en-US"/>
        </a:p>
      </dgm:t>
    </dgm:pt>
    <dgm:pt modelId="{AC2901B0-2540-486E-8C19-C91FCD05684F}" type="sibTrans" cxnId="{02442F9A-6D32-47F1-BEDC-3E43634A3233}">
      <dgm:prSet/>
      <dgm:spPr/>
      <dgm:t>
        <a:bodyPr/>
        <a:lstStyle/>
        <a:p>
          <a:endParaRPr lang="en-US"/>
        </a:p>
      </dgm:t>
    </dgm:pt>
    <dgm:pt modelId="{D5016ABD-F5BA-409F-BC53-3547E6A0DC5C}">
      <dgm:prSet phldrT="[Text]" custT="1"/>
      <dgm:spPr/>
      <dgm:t>
        <a:bodyPr/>
        <a:lstStyle/>
        <a:p>
          <a:r>
            <a:rPr lang="en-US" sz="1800" dirty="0"/>
            <a:t>Hardware Requirements</a:t>
          </a:r>
        </a:p>
      </dgm:t>
    </dgm:pt>
    <dgm:pt modelId="{511E831E-CE57-407C-86AF-3C869A202154}" type="parTrans" cxnId="{2166CB9F-A47B-459D-8FBC-6F8DBDCF426A}">
      <dgm:prSet/>
      <dgm:spPr/>
      <dgm:t>
        <a:bodyPr/>
        <a:lstStyle/>
        <a:p>
          <a:endParaRPr lang="en-US"/>
        </a:p>
      </dgm:t>
    </dgm:pt>
    <dgm:pt modelId="{CF21561A-38AF-4EBF-9FBF-615B2AA6E633}" type="sibTrans" cxnId="{2166CB9F-A47B-459D-8FBC-6F8DBDCF426A}">
      <dgm:prSet/>
      <dgm:spPr/>
      <dgm:t>
        <a:bodyPr/>
        <a:lstStyle/>
        <a:p>
          <a:endParaRPr lang="en-US"/>
        </a:p>
      </dgm:t>
    </dgm:pt>
    <dgm:pt modelId="{623896A2-8B3E-42E0-AA05-E5F75A5DD655}">
      <dgm:prSet phldrT="[Text]"/>
      <dgm:spPr/>
      <dgm:t>
        <a:bodyPr/>
        <a:lstStyle/>
        <a:p>
          <a:r>
            <a:rPr lang="en-US" dirty="0"/>
            <a:t>RPI2</a:t>
          </a:r>
        </a:p>
      </dgm:t>
    </dgm:pt>
    <dgm:pt modelId="{299F4611-ACD9-4D27-BBDC-D38915BC1652}" type="parTrans" cxnId="{4FE5B083-BE66-4D9A-9747-D0D7A3F72D19}">
      <dgm:prSet/>
      <dgm:spPr/>
      <dgm:t>
        <a:bodyPr/>
        <a:lstStyle/>
        <a:p>
          <a:endParaRPr lang="en-US"/>
        </a:p>
      </dgm:t>
    </dgm:pt>
    <dgm:pt modelId="{335D7EDE-BAE3-400A-9577-44858EB71A9D}" type="sibTrans" cxnId="{4FE5B083-BE66-4D9A-9747-D0D7A3F72D19}">
      <dgm:prSet/>
      <dgm:spPr/>
      <dgm:t>
        <a:bodyPr/>
        <a:lstStyle/>
        <a:p>
          <a:endParaRPr lang="en-US"/>
        </a:p>
      </dgm:t>
    </dgm:pt>
    <dgm:pt modelId="{6883476E-AC57-4EE8-B30D-DFF27DCBA3E0}">
      <dgm:prSet phldrT="[Text]"/>
      <dgm:spPr/>
      <dgm:t>
        <a:bodyPr/>
        <a:lstStyle/>
        <a:p>
          <a:r>
            <a:rPr lang="en-US" dirty="0"/>
            <a:t>Relay Board</a:t>
          </a:r>
        </a:p>
      </dgm:t>
    </dgm:pt>
    <dgm:pt modelId="{135C425B-E6D3-4C48-B12C-A2F80E43BD68}" type="parTrans" cxnId="{3BB014EA-E3F0-4B13-B52B-8CE590763F78}">
      <dgm:prSet/>
      <dgm:spPr/>
      <dgm:t>
        <a:bodyPr/>
        <a:lstStyle/>
        <a:p>
          <a:endParaRPr lang="en-US"/>
        </a:p>
      </dgm:t>
    </dgm:pt>
    <dgm:pt modelId="{AF589E38-F0DF-4B1E-8894-DDBBF724CBF7}" type="sibTrans" cxnId="{3BB014EA-E3F0-4B13-B52B-8CE590763F78}">
      <dgm:prSet/>
      <dgm:spPr/>
      <dgm:t>
        <a:bodyPr/>
        <a:lstStyle/>
        <a:p>
          <a:endParaRPr lang="en-US"/>
        </a:p>
      </dgm:t>
    </dgm:pt>
    <dgm:pt modelId="{5F44523D-FEBA-4424-9A7D-103F7E418881}">
      <dgm:prSet phldrT="[Text]" custT="1"/>
      <dgm:spPr/>
      <dgm:t>
        <a:bodyPr/>
        <a:lstStyle/>
        <a:p>
          <a:r>
            <a:rPr lang="en-US" sz="1800" dirty="0"/>
            <a:t>Software Requirements</a:t>
          </a:r>
        </a:p>
      </dgm:t>
    </dgm:pt>
    <dgm:pt modelId="{A0C61F96-FB76-48F6-B687-2106F6D11896}" type="parTrans" cxnId="{E8275DD9-668D-4824-92D3-32CBF230CEF5}">
      <dgm:prSet/>
      <dgm:spPr/>
      <dgm:t>
        <a:bodyPr/>
        <a:lstStyle/>
        <a:p>
          <a:endParaRPr lang="en-US"/>
        </a:p>
      </dgm:t>
    </dgm:pt>
    <dgm:pt modelId="{2D23038B-881A-4E18-8EEB-AD034062643D}" type="sibTrans" cxnId="{E8275DD9-668D-4824-92D3-32CBF230CEF5}">
      <dgm:prSet/>
      <dgm:spPr/>
      <dgm:t>
        <a:bodyPr/>
        <a:lstStyle/>
        <a:p>
          <a:endParaRPr lang="en-US"/>
        </a:p>
      </dgm:t>
    </dgm:pt>
    <dgm:pt modelId="{968CEB4C-F1AB-4686-B17D-342E599A307E}">
      <dgm:prSet phldrT="[Text]"/>
      <dgm:spPr/>
      <dgm:t>
        <a:bodyPr/>
        <a:lstStyle/>
        <a:p>
          <a:r>
            <a:rPr lang="en-US" dirty="0"/>
            <a:t>Bot </a:t>
          </a:r>
          <a:r>
            <a:rPr lang="en-US" dirty="0" err="1"/>
            <a:t>Farmework</a:t>
          </a:r>
          <a:endParaRPr lang="en-US" dirty="0"/>
        </a:p>
      </dgm:t>
    </dgm:pt>
    <dgm:pt modelId="{A4EBABF8-DA98-4509-90FE-F322A6C6F8CB}" type="parTrans" cxnId="{F4E4225F-EA9E-4510-9B07-C39A86996825}">
      <dgm:prSet/>
      <dgm:spPr/>
      <dgm:t>
        <a:bodyPr/>
        <a:lstStyle/>
        <a:p>
          <a:endParaRPr lang="en-US"/>
        </a:p>
      </dgm:t>
    </dgm:pt>
    <dgm:pt modelId="{B125207B-7638-4786-BF9C-81CDC80B9983}" type="sibTrans" cxnId="{F4E4225F-EA9E-4510-9B07-C39A86996825}">
      <dgm:prSet/>
      <dgm:spPr/>
      <dgm:t>
        <a:bodyPr/>
        <a:lstStyle/>
        <a:p>
          <a:endParaRPr lang="en-US"/>
        </a:p>
      </dgm:t>
    </dgm:pt>
    <dgm:pt modelId="{7199BA9B-C014-471D-89EC-39FB7BD018E0}">
      <dgm:prSet phldrT="[Text]"/>
      <dgm:spPr/>
      <dgm:t>
        <a:bodyPr/>
        <a:lstStyle/>
        <a:p>
          <a:r>
            <a:rPr lang="en-US" dirty="0"/>
            <a:t>Sensors</a:t>
          </a:r>
        </a:p>
      </dgm:t>
    </dgm:pt>
    <dgm:pt modelId="{739E7312-0C91-47D4-87B9-5FC1CFBD8E0F}" type="parTrans" cxnId="{E396C243-1517-4F93-8B4B-50D55796EEEA}">
      <dgm:prSet/>
      <dgm:spPr/>
      <dgm:t>
        <a:bodyPr/>
        <a:lstStyle/>
        <a:p>
          <a:endParaRPr lang="en-US"/>
        </a:p>
      </dgm:t>
    </dgm:pt>
    <dgm:pt modelId="{FEED406D-71E8-4BCD-AA5E-85B87172E086}" type="sibTrans" cxnId="{E396C243-1517-4F93-8B4B-50D55796EEEA}">
      <dgm:prSet/>
      <dgm:spPr/>
      <dgm:t>
        <a:bodyPr/>
        <a:lstStyle/>
        <a:p>
          <a:endParaRPr lang="en-US"/>
        </a:p>
      </dgm:t>
    </dgm:pt>
    <dgm:pt modelId="{ACD6231F-C988-431A-A8CD-131D98C4D448}">
      <dgm:prSet phldrT="[Text]"/>
      <dgm:spPr/>
      <dgm:t>
        <a:bodyPr/>
        <a:lstStyle/>
        <a:p>
          <a:r>
            <a:rPr lang="en-US" dirty="0"/>
            <a:t>Devices</a:t>
          </a:r>
        </a:p>
      </dgm:t>
    </dgm:pt>
    <dgm:pt modelId="{EFBD84FA-2AD0-4E99-B5EC-C007B0C305C7}" type="parTrans" cxnId="{1A06F6BB-53B4-49C0-B414-19C78B4487E7}">
      <dgm:prSet/>
      <dgm:spPr/>
      <dgm:t>
        <a:bodyPr/>
        <a:lstStyle/>
        <a:p>
          <a:endParaRPr lang="en-US"/>
        </a:p>
      </dgm:t>
    </dgm:pt>
    <dgm:pt modelId="{8206681D-60F9-4569-8F20-3A6920E67E5B}" type="sibTrans" cxnId="{1A06F6BB-53B4-49C0-B414-19C78B4487E7}">
      <dgm:prSet/>
      <dgm:spPr/>
      <dgm:t>
        <a:bodyPr/>
        <a:lstStyle/>
        <a:p>
          <a:endParaRPr lang="en-US"/>
        </a:p>
      </dgm:t>
    </dgm:pt>
    <dgm:pt modelId="{38FA93A8-6BEF-4D89-9960-9738D14A8B79}">
      <dgm:prSet phldrT="[Text]"/>
      <dgm:spPr/>
      <dgm:t>
        <a:bodyPr/>
        <a:lstStyle/>
        <a:p>
          <a:r>
            <a:rPr lang="en-US" dirty="0"/>
            <a:t>LUIS for NLP</a:t>
          </a:r>
        </a:p>
      </dgm:t>
    </dgm:pt>
    <dgm:pt modelId="{B27CDE96-A31C-4371-9DF3-A569DB2BB8E4}" type="parTrans" cxnId="{9E50BA1A-F1AC-4CDB-A7B8-20104246FDA2}">
      <dgm:prSet/>
      <dgm:spPr/>
      <dgm:t>
        <a:bodyPr/>
        <a:lstStyle/>
        <a:p>
          <a:endParaRPr lang="en-US"/>
        </a:p>
      </dgm:t>
    </dgm:pt>
    <dgm:pt modelId="{8F7072B3-4A05-4D91-99DE-97EB43031292}" type="sibTrans" cxnId="{9E50BA1A-F1AC-4CDB-A7B8-20104246FDA2}">
      <dgm:prSet/>
      <dgm:spPr/>
      <dgm:t>
        <a:bodyPr/>
        <a:lstStyle/>
        <a:p>
          <a:endParaRPr lang="en-US"/>
        </a:p>
      </dgm:t>
    </dgm:pt>
    <dgm:pt modelId="{2F17DCC5-3F07-41EB-86BE-B6FE79A831C6}">
      <dgm:prSet phldrT="[Text]"/>
      <dgm:spPr/>
      <dgm:t>
        <a:bodyPr/>
        <a:lstStyle/>
        <a:p>
          <a:r>
            <a:rPr lang="en-US" dirty="0"/>
            <a:t>Visual Studio</a:t>
          </a:r>
        </a:p>
      </dgm:t>
    </dgm:pt>
    <dgm:pt modelId="{00BB2D19-DA76-4DF6-8323-BCF70C544266}" type="parTrans" cxnId="{623029B1-E0F1-4C1E-9A7A-3B5C8437F0F6}">
      <dgm:prSet/>
      <dgm:spPr/>
      <dgm:t>
        <a:bodyPr/>
        <a:lstStyle/>
        <a:p>
          <a:endParaRPr lang="en-US"/>
        </a:p>
      </dgm:t>
    </dgm:pt>
    <dgm:pt modelId="{8D1DBE62-47E8-4FCB-B92F-DE0F8C9DE68A}" type="sibTrans" cxnId="{623029B1-E0F1-4C1E-9A7A-3B5C8437F0F6}">
      <dgm:prSet/>
      <dgm:spPr/>
      <dgm:t>
        <a:bodyPr/>
        <a:lstStyle/>
        <a:p>
          <a:endParaRPr lang="en-US"/>
        </a:p>
      </dgm:t>
    </dgm:pt>
    <dgm:pt modelId="{C75514C4-4FC7-4D0A-BEFB-C4B8BE927ED7}">
      <dgm:prSet phldrT="[Text]"/>
      <dgm:spPr/>
      <dgm:t>
        <a:bodyPr/>
        <a:lstStyle/>
        <a:p>
          <a:r>
            <a:rPr lang="en-US" dirty="0"/>
            <a:t>Azure SQL table </a:t>
          </a:r>
        </a:p>
      </dgm:t>
    </dgm:pt>
    <dgm:pt modelId="{90E6A952-E80D-463D-BF3B-4A528F4E00A7}" type="parTrans" cxnId="{0D2AB009-082B-4900-89ED-9C6D2D497E1E}">
      <dgm:prSet/>
      <dgm:spPr/>
      <dgm:t>
        <a:bodyPr/>
        <a:lstStyle/>
        <a:p>
          <a:endParaRPr lang="en-US"/>
        </a:p>
      </dgm:t>
    </dgm:pt>
    <dgm:pt modelId="{8B8602DC-70EF-43B3-B48F-53F4EE64313F}" type="sibTrans" cxnId="{0D2AB009-082B-4900-89ED-9C6D2D497E1E}">
      <dgm:prSet/>
      <dgm:spPr/>
      <dgm:t>
        <a:bodyPr/>
        <a:lstStyle/>
        <a:p>
          <a:endParaRPr lang="en-US"/>
        </a:p>
      </dgm:t>
    </dgm:pt>
    <dgm:pt modelId="{A0008443-332C-4C16-8B86-BE5D19D5DDB8}" type="pres">
      <dgm:prSet presAssocID="{F86EE3B7-60CD-4F1D-967C-048E844B086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C29F634-D6F4-44B8-A0C3-39357BCB825B}" type="pres">
      <dgm:prSet presAssocID="{DAD962EC-7A72-44C0-9BED-BAEF5D5B3727}" presName="root1" presStyleCnt="0"/>
      <dgm:spPr/>
    </dgm:pt>
    <dgm:pt modelId="{EB6DFCF4-B928-4778-B443-E60E36EAF002}" type="pres">
      <dgm:prSet presAssocID="{DAD962EC-7A72-44C0-9BED-BAEF5D5B372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899ADCB-F9D0-468E-8301-302B6C26A9EA}" type="pres">
      <dgm:prSet presAssocID="{DAD962EC-7A72-44C0-9BED-BAEF5D5B3727}" presName="level2hierChild" presStyleCnt="0"/>
      <dgm:spPr/>
    </dgm:pt>
    <dgm:pt modelId="{FCAF9EA4-95CB-421A-97BD-C85558CFD108}" type="pres">
      <dgm:prSet presAssocID="{511E831E-CE57-407C-86AF-3C869A202154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3AD192CD-1A6A-4EA5-9EFC-2AADE3508F6C}" type="pres">
      <dgm:prSet presAssocID="{511E831E-CE57-407C-86AF-3C869A202154}" presName="connTx" presStyleLbl="parChTrans1D2" presStyleIdx="0" presStyleCnt="2"/>
      <dgm:spPr/>
      <dgm:t>
        <a:bodyPr/>
        <a:lstStyle/>
        <a:p>
          <a:endParaRPr lang="en-IN"/>
        </a:p>
      </dgm:t>
    </dgm:pt>
    <dgm:pt modelId="{4B28B763-7B5A-4017-B55D-3FA770677EBC}" type="pres">
      <dgm:prSet presAssocID="{D5016ABD-F5BA-409F-BC53-3547E6A0DC5C}" presName="root2" presStyleCnt="0"/>
      <dgm:spPr/>
    </dgm:pt>
    <dgm:pt modelId="{7B88C9A4-D726-4980-83EC-1E84C7048ADE}" type="pres">
      <dgm:prSet presAssocID="{D5016ABD-F5BA-409F-BC53-3547E6A0DC5C}" presName="LevelTwoTextNode" presStyleLbl="node2" presStyleIdx="0" presStyleCnt="2" custScaleX="126040" custLinFactNeighborX="0" custLinFactNeighborY="-72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9D98DB-5202-40E6-B6BE-8F2E14E91C30}" type="pres">
      <dgm:prSet presAssocID="{D5016ABD-F5BA-409F-BC53-3547E6A0DC5C}" presName="level3hierChild" presStyleCnt="0"/>
      <dgm:spPr/>
    </dgm:pt>
    <dgm:pt modelId="{107C0A44-B4E5-43A5-8F92-1CC006B7EFE2}" type="pres">
      <dgm:prSet presAssocID="{299F4611-ACD9-4D27-BBDC-D38915BC1652}" presName="conn2-1" presStyleLbl="parChTrans1D3" presStyleIdx="0" presStyleCnt="8"/>
      <dgm:spPr/>
      <dgm:t>
        <a:bodyPr/>
        <a:lstStyle/>
        <a:p>
          <a:endParaRPr lang="en-IN"/>
        </a:p>
      </dgm:t>
    </dgm:pt>
    <dgm:pt modelId="{D679B75B-7334-406C-A4E3-E6490E5D6BD7}" type="pres">
      <dgm:prSet presAssocID="{299F4611-ACD9-4D27-BBDC-D38915BC1652}" presName="connTx" presStyleLbl="parChTrans1D3" presStyleIdx="0" presStyleCnt="8"/>
      <dgm:spPr/>
      <dgm:t>
        <a:bodyPr/>
        <a:lstStyle/>
        <a:p>
          <a:endParaRPr lang="en-IN"/>
        </a:p>
      </dgm:t>
    </dgm:pt>
    <dgm:pt modelId="{1FF6958E-3AC5-436F-9101-4196882BCFC9}" type="pres">
      <dgm:prSet presAssocID="{623896A2-8B3E-42E0-AA05-E5F75A5DD655}" presName="root2" presStyleCnt="0"/>
      <dgm:spPr/>
    </dgm:pt>
    <dgm:pt modelId="{A56F7792-1E1A-4A8E-BDEA-3415D18C9905}" type="pres">
      <dgm:prSet presAssocID="{623896A2-8B3E-42E0-AA05-E5F75A5DD655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6641C3-0E67-4CCC-8039-FAD539DFF523}" type="pres">
      <dgm:prSet presAssocID="{623896A2-8B3E-42E0-AA05-E5F75A5DD655}" presName="level3hierChild" presStyleCnt="0"/>
      <dgm:spPr/>
    </dgm:pt>
    <dgm:pt modelId="{3097F849-705E-4A8D-BC11-F3FA8FACB9A3}" type="pres">
      <dgm:prSet presAssocID="{135C425B-E6D3-4C48-B12C-A2F80E43BD68}" presName="conn2-1" presStyleLbl="parChTrans1D3" presStyleIdx="1" presStyleCnt="8"/>
      <dgm:spPr/>
      <dgm:t>
        <a:bodyPr/>
        <a:lstStyle/>
        <a:p>
          <a:endParaRPr lang="en-IN"/>
        </a:p>
      </dgm:t>
    </dgm:pt>
    <dgm:pt modelId="{47615CA3-465D-46BB-A0E0-C83F6D488584}" type="pres">
      <dgm:prSet presAssocID="{135C425B-E6D3-4C48-B12C-A2F80E43BD68}" presName="connTx" presStyleLbl="parChTrans1D3" presStyleIdx="1" presStyleCnt="8"/>
      <dgm:spPr/>
      <dgm:t>
        <a:bodyPr/>
        <a:lstStyle/>
        <a:p>
          <a:endParaRPr lang="en-IN"/>
        </a:p>
      </dgm:t>
    </dgm:pt>
    <dgm:pt modelId="{92D63FFC-C5A1-44AE-B860-B667B9913882}" type="pres">
      <dgm:prSet presAssocID="{6883476E-AC57-4EE8-B30D-DFF27DCBA3E0}" presName="root2" presStyleCnt="0"/>
      <dgm:spPr/>
    </dgm:pt>
    <dgm:pt modelId="{8BF37780-B59C-4DC1-B94B-CE80A8289251}" type="pres">
      <dgm:prSet presAssocID="{6883476E-AC57-4EE8-B30D-DFF27DCBA3E0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E9AE11A-0AE7-498B-BEE6-5F0DB52E58DC}" type="pres">
      <dgm:prSet presAssocID="{6883476E-AC57-4EE8-B30D-DFF27DCBA3E0}" presName="level3hierChild" presStyleCnt="0"/>
      <dgm:spPr/>
    </dgm:pt>
    <dgm:pt modelId="{BF3A4413-AD92-4E0C-9E3B-0E648D1DC71F}" type="pres">
      <dgm:prSet presAssocID="{EFBD84FA-2AD0-4E99-B5EC-C007B0C305C7}" presName="conn2-1" presStyleLbl="parChTrans1D3" presStyleIdx="2" presStyleCnt="8"/>
      <dgm:spPr/>
      <dgm:t>
        <a:bodyPr/>
        <a:lstStyle/>
        <a:p>
          <a:endParaRPr lang="en-IN"/>
        </a:p>
      </dgm:t>
    </dgm:pt>
    <dgm:pt modelId="{263F1A23-EEF0-4274-9E3C-EDA890437C15}" type="pres">
      <dgm:prSet presAssocID="{EFBD84FA-2AD0-4E99-B5EC-C007B0C305C7}" presName="connTx" presStyleLbl="parChTrans1D3" presStyleIdx="2" presStyleCnt="8"/>
      <dgm:spPr/>
      <dgm:t>
        <a:bodyPr/>
        <a:lstStyle/>
        <a:p>
          <a:endParaRPr lang="en-IN"/>
        </a:p>
      </dgm:t>
    </dgm:pt>
    <dgm:pt modelId="{28243B6D-F12F-4512-93FC-6D94F698E9C6}" type="pres">
      <dgm:prSet presAssocID="{ACD6231F-C988-431A-A8CD-131D98C4D448}" presName="root2" presStyleCnt="0"/>
      <dgm:spPr/>
    </dgm:pt>
    <dgm:pt modelId="{D9AE5822-F6FC-4DED-B689-4C9DAC2E5435}" type="pres">
      <dgm:prSet presAssocID="{ACD6231F-C988-431A-A8CD-131D98C4D448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A5799AE-7B54-4783-98DF-25C3B3EE9325}" type="pres">
      <dgm:prSet presAssocID="{ACD6231F-C988-431A-A8CD-131D98C4D448}" presName="level3hierChild" presStyleCnt="0"/>
      <dgm:spPr/>
    </dgm:pt>
    <dgm:pt modelId="{D49158B4-04FB-4FE6-AF00-CF0E7DC6D88B}" type="pres">
      <dgm:prSet presAssocID="{739E7312-0C91-47D4-87B9-5FC1CFBD8E0F}" presName="conn2-1" presStyleLbl="parChTrans1D3" presStyleIdx="3" presStyleCnt="8"/>
      <dgm:spPr/>
      <dgm:t>
        <a:bodyPr/>
        <a:lstStyle/>
        <a:p>
          <a:endParaRPr lang="en-IN"/>
        </a:p>
      </dgm:t>
    </dgm:pt>
    <dgm:pt modelId="{490D194A-18C0-4141-A09B-83F7CB8809BC}" type="pres">
      <dgm:prSet presAssocID="{739E7312-0C91-47D4-87B9-5FC1CFBD8E0F}" presName="connTx" presStyleLbl="parChTrans1D3" presStyleIdx="3" presStyleCnt="8"/>
      <dgm:spPr/>
      <dgm:t>
        <a:bodyPr/>
        <a:lstStyle/>
        <a:p>
          <a:endParaRPr lang="en-IN"/>
        </a:p>
      </dgm:t>
    </dgm:pt>
    <dgm:pt modelId="{F959936D-48F0-4A48-BCF8-31EB321D509F}" type="pres">
      <dgm:prSet presAssocID="{7199BA9B-C014-471D-89EC-39FB7BD018E0}" presName="root2" presStyleCnt="0"/>
      <dgm:spPr/>
    </dgm:pt>
    <dgm:pt modelId="{99431BFD-DC1E-408D-AE2E-8617F458A93E}" type="pres">
      <dgm:prSet presAssocID="{7199BA9B-C014-471D-89EC-39FB7BD018E0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56280B7-7399-4A33-BE41-06AC77521458}" type="pres">
      <dgm:prSet presAssocID="{7199BA9B-C014-471D-89EC-39FB7BD018E0}" presName="level3hierChild" presStyleCnt="0"/>
      <dgm:spPr/>
    </dgm:pt>
    <dgm:pt modelId="{30BD21C3-DED6-45A0-9168-45E9075D79A7}" type="pres">
      <dgm:prSet presAssocID="{A0C61F96-FB76-48F6-B687-2106F6D11896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EDE5DC1E-81E4-4BB6-A721-042B49023AC0}" type="pres">
      <dgm:prSet presAssocID="{A0C61F96-FB76-48F6-B687-2106F6D11896}" presName="connTx" presStyleLbl="parChTrans1D2" presStyleIdx="1" presStyleCnt="2"/>
      <dgm:spPr/>
      <dgm:t>
        <a:bodyPr/>
        <a:lstStyle/>
        <a:p>
          <a:endParaRPr lang="en-IN"/>
        </a:p>
      </dgm:t>
    </dgm:pt>
    <dgm:pt modelId="{A3A26198-5189-4A91-8732-220354FEC77B}" type="pres">
      <dgm:prSet presAssocID="{5F44523D-FEBA-4424-9A7D-103F7E418881}" presName="root2" presStyleCnt="0"/>
      <dgm:spPr/>
    </dgm:pt>
    <dgm:pt modelId="{D7038A8B-245A-48C7-80A1-A8E967EA1966}" type="pres">
      <dgm:prSet presAssocID="{5F44523D-FEBA-4424-9A7D-103F7E418881}" presName="LevelTwoTextNode" presStyleLbl="node2" presStyleIdx="1" presStyleCnt="2" custScaleX="12604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1043C56-E515-4DC7-B894-60BFF3DB96E6}" type="pres">
      <dgm:prSet presAssocID="{5F44523D-FEBA-4424-9A7D-103F7E418881}" presName="level3hierChild" presStyleCnt="0"/>
      <dgm:spPr/>
    </dgm:pt>
    <dgm:pt modelId="{D5735183-EAB7-43DA-B83D-CC80EC3C5316}" type="pres">
      <dgm:prSet presAssocID="{A4EBABF8-DA98-4509-90FE-F322A6C6F8CB}" presName="conn2-1" presStyleLbl="parChTrans1D3" presStyleIdx="4" presStyleCnt="8"/>
      <dgm:spPr/>
      <dgm:t>
        <a:bodyPr/>
        <a:lstStyle/>
        <a:p>
          <a:endParaRPr lang="en-IN"/>
        </a:p>
      </dgm:t>
    </dgm:pt>
    <dgm:pt modelId="{8801BF13-B009-4523-9D13-E7EE19C255E6}" type="pres">
      <dgm:prSet presAssocID="{A4EBABF8-DA98-4509-90FE-F322A6C6F8CB}" presName="connTx" presStyleLbl="parChTrans1D3" presStyleIdx="4" presStyleCnt="8"/>
      <dgm:spPr/>
      <dgm:t>
        <a:bodyPr/>
        <a:lstStyle/>
        <a:p>
          <a:endParaRPr lang="en-IN"/>
        </a:p>
      </dgm:t>
    </dgm:pt>
    <dgm:pt modelId="{FEFF6763-8072-4E13-A2B9-422E06DBB055}" type="pres">
      <dgm:prSet presAssocID="{968CEB4C-F1AB-4686-B17D-342E599A307E}" presName="root2" presStyleCnt="0"/>
      <dgm:spPr/>
    </dgm:pt>
    <dgm:pt modelId="{E072BF98-E615-4AEC-BC02-CDC3FDA92AAC}" type="pres">
      <dgm:prSet presAssocID="{968CEB4C-F1AB-4686-B17D-342E599A307E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92EDC4-65FA-42EB-944C-28EED9ED9128}" type="pres">
      <dgm:prSet presAssocID="{968CEB4C-F1AB-4686-B17D-342E599A307E}" presName="level3hierChild" presStyleCnt="0"/>
      <dgm:spPr/>
    </dgm:pt>
    <dgm:pt modelId="{1820994A-62A2-4CE2-B722-9906102C5E96}" type="pres">
      <dgm:prSet presAssocID="{00BB2D19-DA76-4DF6-8323-BCF70C544266}" presName="conn2-1" presStyleLbl="parChTrans1D3" presStyleIdx="5" presStyleCnt="8"/>
      <dgm:spPr/>
      <dgm:t>
        <a:bodyPr/>
        <a:lstStyle/>
        <a:p>
          <a:endParaRPr lang="en-IN"/>
        </a:p>
      </dgm:t>
    </dgm:pt>
    <dgm:pt modelId="{471AD248-4EF6-4B3C-984E-F892B4082605}" type="pres">
      <dgm:prSet presAssocID="{00BB2D19-DA76-4DF6-8323-BCF70C544266}" presName="connTx" presStyleLbl="parChTrans1D3" presStyleIdx="5" presStyleCnt="8"/>
      <dgm:spPr/>
      <dgm:t>
        <a:bodyPr/>
        <a:lstStyle/>
        <a:p>
          <a:endParaRPr lang="en-IN"/>
        </a:p>
      </dgm:t>
    </dgm:pt>
    <dgm:pt modelId="{6369DD96-AB4F-4082-AFB7-8DF4CE916DE2}" type="pres">
      <dgm:prSet presAssocID="{2F17DCC5-3F07-41EB-86BE-B6FE79A831C6}" presName="root2" presStyleCnt="0"/>
      <dgm:spPr/>
    </dgm:pt>
    <dgm:pt modelId="{4F9F43B1-1662-4150-A5FE-3DAA86D7D7FC}" type="pres">
      <dgm:prSet presAssocID="{2F17DCC5-3F07-41EB-86BE-B6FE79A831C6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47B2F6-F224-44C9-AFCC-C91D839E1F3D}" type="pres">
      <dgm:prSet presAssocID="{2F17DCC5-3F07-41EB-86BE-B6FE79A831C6}" presName="level3hierChild" presStyleCnt="0"/>
      <dgm:spPr/>
    </dgm:pt>
    <dgm:pt modelId="{65FCA387-8F5C-496D-B55A-DF0254318BB1}" type="pres">
      <dgm:prSet presAssocID="{90E6A952-E80D-463D-BF3B-4A528F4E00A7}" presName="conn2-1" presStyleLbl="parChTrans1D3" presStyleIdx="6" presStyleCnt="8"/>
      <dgm:spPr/>
      <dgm:t>
        <a:bodyPr/>
        <a:lstStyle/>
        <a:p>
          <a:endParaRPr lang="en-IN"/>
        </a:p>
      </dgm:t>
    </dgm:pt>
    <dgm:pt modelId="{154F2DD3-8B34-4ABF-A670-BC9555005E2E}" type="pres">
      <dgm:prSet presAssocID="{90E6A952-E80D-463D-BF3B-4A528F4E00A7}" presName="connTx" presStyleLbl="parChTrans1D3" presStyleIdx="6" presStyleCnt="8"/>
      <dgm:spPr/>
      <dgm:t>
        <a:bodyPr/>
        <a:lstStyle/>
        <a:p>
          <a:endParaRPr lang="en-IN"/>
        </a:p>
      </dgm:t>
    </dgm:pt>
    <dgm:pt modelId="{71A32052-6C0C-4A01-9EB0-8370212A7238}" type="pres">
      <dgm:prSet presAssocID="{C75514C4-4FC7-4D0A-BEFB-C4B8BE927ED7}" presName="root2" presStyleCnt="0"/>
      <dgm:spPr/>
    </dgm:pt>
    <dgm:pt modelId="{D290EB60-B288-42D4-8DD0-E16C8A63A277}" type="pres">
      <dgm:prSet presAssocID="{C75514C4-4FC7-4D0A-BEFB-C4B8BE927ED7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1262661-09F2-45BF-BEFB-B07945CEF9FD}" type="pres">
      <dgm:prSet presAssocID="{C75514C4-4FC7-4D0A-BEFB-C4B8BE927ED7}" presName="level3hierChild" presStyleCnt="0"/>
      <dgm:spPr/>
    </dgm:pt>
    <dgm:pt modelId="{BCBC4231-D24E-43EE-A055-78DE6B8F971C}" type="pres">
      <dgm:prSet presAssocID="{B27CDE96-A31C-4371-9DF3-A569DB2BB8E4}" presName="conn2-1" presStyleLbl="parChTrans1D3" presStyleIdx="7" presStyleCnt="8"/>
      <dgm:spPr/>
      <dgm:t>
        <a:bodyPr/>
        <a:lstStyle/>
        <a:p>
          <a:endParaRPr lang="en-IN"/>
        </a:p>
      </dgm:t>
    </dgm:pt>
    <dgm:pt modelId="{7E51F887-FB82-4749-8644-23606B9727DC}" type="pres">
      <dgm:prSet presAssocID="{B27CDE96-A31C-4371-9DF3-A569DB2BB8E4}" presName="connTx" presStyleLbl="parChTrans1D3" presStyleIdx="7" presStyleCnt="8"/>
      <dgm:spPr/>
      <dgm:t>
        <a:bodyPr/>
        <a:lstStyle/>
        <a:p>
          <a:endParaRPr lang="en-IN"/>
        </a:p>
      </dgm:t>
    </dgm:pt>
    <dgm:pt modelId="{9BBC5B12-9CEF-4B06-85CD-91EA212B13B6}" type="pres">
      <dgm:prSet presAssocID="{38FA93A8-6BEF-4D89-9960-9738D14A8B79}" presName="root2" presStyleCnt="0"/>
      <dgm:spPr/>
    </dgm:pt>
    <dgm:pt modelId="{2FE48C4D-7730-4F3A-A5D8-296779D02B92}" type="pres">
      <dgm:prSet presAssocID="{38FA93A8-6BEF-4D89-9960-9738D14A8B79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4415FE-90BF-4302-9B29-02AC0C70740C}" type="pres">
      <dgm:prSet presAssocID="{38FA93A8-6BEF-4D89-9960-9738D14A8B79}" presName="level3hierChild" presStyleCnt="0"/>
      <dgm:spPr/>
    </dgm:pt>
  </dgm:ptLst>
  <dgm:cxnLst>
    <dgm:cxn modelId="{9D3BADF0-5421-4C62-AC20-034D27DC5729}" type="presOf" srcId="{00BB2D19-DA76-4DF6-8323-BCF70C544266}" destId="{1820994A-62A2-4CE2-B722-9906102C5E96}" srcOrd="0" destOrd="0" presId="urn:microsoft.com/office/officeart/2005/8/layout/hierarchy2"/>
    <dgm:cxn modelId="{7BC13973-B412-4324-8E9D-17155E651BEC}" type="presOf" srcId="{B27CDE96-A31C-4371-9DF3-A569DB2BB8E4}" destId="{BCBC4231-D24E-43EE-A055-78DE6B8F971C}" srcOrd="0" destOrd="0" presId="urn:microsoft.com/office/officeart/2005/8/layout/hierarchy2"/>
    <dgm:cxn modelId="{E396C243-1517-4F93-8B4B-50D55796EEEA}" srcId="{D5016ABD-F5BA-409F-BC53-3547E6A0DC5C}" destId="{7199BA9B-C014-471D-89EC-39FB7BD018E0}" srcOrd="3" destOrd="0" parTransId="{739E7312-0C91-47D4-87B9-5FC1CFBD8E0F}" sibTransId="{FEED406D-71E8-4BCD-AA5E-85B87172E086}"/>
    <dgm:cxn modelId="{0D2AB009-082B-4900-89ED-9C6D2D497E1E}" srcId="{5F44523D-FEBA-4424-9A7D-103F7E418881}" destId="{C75514C4-4FC7-4D0A-BEFB-C4B8BE927ED7}" srcOrd="2" destOrd="0" parTransId="{90E6A952-E80D-463D-BF3B-4A528F4E00A7}" sibTransId="{8B8602DC-70EF-43B3-B48F-53F4EE64313F}"/>
    <dgm:cxn modelId="{ED4E6DFD-5ED1-44A3-95BE-30BA487843C4}" type="presOf" srcId="{00BB2D19-DA76-4DF6-8323-BCF70C544266}" destId="{471AD248-4EF6-4B3C-984E-F892B4082605}" srcOrd="1" destOrd="0" presId="urn:microsoft.com/office/officeart/2005/8/layout/hierarchy2"/>
    <dgm:cxn modelId="{60754A5B-C2B7-4AF9-91CB-AEA04A7EA391}" type="presOf" srcId="{EFBD84FA-2AD0-4E99-B5EC-C007B0C305C7}" destId="{BF3A4413-AD92-4E0C-9E3B-0E648D1DC71F}" srcOrd="0" destOrd="0" presId="urn:microsoft.com/office/officeart/2005/8/layout/hierarchy2"/>
    <dgm:cxn modelId="{2379FCF6-FFC8-4636-A404-1FD78C1EAA58}" type="presOf" srcId="{135C425B-E6D3-4C48-B12C-A2F80E43BD68}" destId="{3097F849-705E-4A8D-BC11-F3FA8FACB9A3}" srcOrd="0" destOrd="0" presId="urn:microsoft.com/office/officeart/2005/8/layout/hierarchy2"/>
    <dgm:cxn modelId="{4FE5B083-BE66-4D9A-9747-D0D7A3F72D19}" srcId="{D5016ABD-F5BA-409F-BC53-3547E6A0DC5C}" destId="{623896A2-8B3E-42E0-AA05-E5F75A5DD655}" srcOrd="0" destOrd="0" parTransId="{299F4611-ACD9-4D27-BBDC-D38915BC1652}" sibTransId="{335D7EDE-BAE3-400A-9577-44858EB71A9D}"/>
    <dgm:cxn modelId="{55FF7C34-E1AC-48A6-8386-4DF193EEF3E0}" type="presOf" srcId="{511E831E-CE57-407C-86AF-3C869A202154}" destId="{FCAF9EA4-95CB-421A-97BD-C85558CFD108}" srcOrd="0" destOrd="0" presId="urn:microsoft.com/office/officeart/2005/8/layout/hierarchy2"/>
    <dgm:cxn modelId="{7081ADD4-23BF-4C73-9983-84A642ABE4EE}" type="presOf" srcId="{A0C61F96-FB76-48F6-B687-2106F6D11896}" destId="{30BD21C3-DED6-45A0-9168-45E9075D79A7}" srcOrd="0" destOrd="0" presId="urn:microsoft.com/office/officeart/2005/8/layout/hierarchy2"/>
    <dgm:cxn modelId="{97972713-96A5-4CA8-BC4E-586B067EDE8A}" type="presOf" srcId="{A4EBABF8-DA98-4509-90FE-F322A6C6F8CB}" destId="{D5735183-EAB7-43DA-B83D-CC80EC3C5316}" srcOrd="0" destOrd="0" presId="urn:microsoft.com/office/officeart/2005/8/layout/hierarchy2"/>
    <dgm:cxn modelId="{E8275DD9-668D-4824-92D3-32CBF230CEF5}" srcId="{DAD962EC-7A72-44C0-9BED-BAEF5D5B3727}" destId="{5F44523D-FEBA-4424-9A7D-103F7E418881}" srcOrd="1" destOrd="0" parTransId="{A0C61F96-FB76-48F6-B687-2106F6D11896}" sibTransId="{2D23038B-881A-4E18-8EEB-AD034062643D}"/>
    <dgm:cxn modelId="{75862E7A-95AA-46DE-B7C9-A575D32836C8}" type="presOf" srcId="{511E831E-CE57-407C-86AF-3C869A202154}" destId="{3AD192CD-1A6A-4EA5-9EFC-2AADE3508F6C}" srcOrd="1" destOrd="0" presId="urn:microsoft.com/office/officeart/2005/8/layout/hierarchy2"/>
    <dgm:cxn modelId="{FA830799-CF64-42FF-906B-4EBF65665241}" type="presOf" srcId="{DAD962EC-7A72-44C0-9BED-BAEF5D5B3727}" destId="{EB6DFCF4-B928-4778-B443-E60E36EAF002}" srcOrd="0" destOrd="0" presId="urn:microsoft.com/office/officeart/2005/8/layout/hierarchy2"/>
    <dgm:cxn modelId="{9E50BA1A-F1AC-4CDB-A7B8-20104246FDA2}" srcId="{5F44523D-FEBA-4424-9A7D-103F7E418881}" destId="{38FA93A8-6BEF-4D89-9960-9738D14A8B79}" srcOrd="3" destOrd="0" parTransId="{B27CDE96-A31C-4371-9DF3-A569DB2BB8E4}" sibTransId="{8F7072B3-4A05-4D91-99DE-97EB43031292}"/>
    <dgm:cxn modelId="{C75FFADC-13DB-444E-BD0F-1BB108781A9E}" type="presOf" srcId="{299F4611-ACD9-4D27-BBDC-D38915BC1652}" destId="{107C0A44-B4E5-43A5-8F92-1CC006B7EFE2}" srcOrd="0" destOrd="0" presId="urn:microsoft.com/office/officeart/2005/8/layout/hierarchy2"/>
    <dgm:cxn modelId="{20F7FE92-2129-4F04-A307-D8B0B0EDAD3F}" type="presOf" srcId="{739E7312-0C91-47D4-87B9-5FC1CFBD8E0F}" destId="{D49158B4-04FB-4FE6-AF00-CF0E7DC6D88B}" srcOrd="0" destOrd="0" presId="urn:microsoft.com/office/officeart/2005/8/layout/hierarchy2"/>
    <dgm:cxn modelId="{75FB6E80-E33C-4FA0-9A23-03615730DE97}" type="presOf" srcId="{A0C61F96-FB76-48F6-B687-2106F6D11896}" destId="{EDE5DC1E-81E4-4BB6-A721-042B49023AC0}" srcOrd="1" destOrd="0" presId="urn:microsoft.com/office/officeart/2005/8/layout/hierarchy2"/>
    <dgm:cxn modelId="{02442F9A-6D32-47F1-BEDC-3E43634A3233}" srcId="{F86EE3B7-60CD-4F1D-967C-048E844B086B}" destId="{DAD962EC-7A72-44C0-9BED-BAEF5D5B3727}" srcOrd="0" destOrd="0" parTransId="{81EACC28-26C8-47F7-BB3B-95CA167E1CC1}" sibTransId="{AC2901B0-2540-486E-8C19-C91FCD05684F}"/>
    <dgm:cxn modelId="{BF195240-0DE3-4EE3-89DB-49C59D867D23}" type="presOf" srcId="{A4EBABF8-DA98-4509-90FE-F322A6C6F8CB}" destId="{8801BF13-B009-4523-9D13-E7EE19C255E6}" srcOrd="1" destOrd="0" presId="urn:microsoft.com/office/officeart/2005/8/layout/hierarchy2"/>
    <dgm:cxn modelId="{33542854-F040-472B-B86F-AB88171A5855}" type="presOf" srcId="{623896A2-8B3E-42E0-AA05-E5F75A5DD655}" destId="{A56F7792-1E1A-4A8E-BDEA-3415D18C9905}" srcOrd="0" destOrd="0" presId="urn:microsoft.com/office/officeart/2005/8/layout/hierarchy2"/>
    <dgm:cxn modelId="{05E23D0A-0462-40C6-8D8C-200193C7E01C}" type="presOf" srcId="{135C425B-E6D3-4C48-B12C-A2F80E43BD68}" destId="{47615CA3-465D-46BB-A0E0-C83F6D488584}" srcOrd="1" destOrd="0" presId="urn:microsoft.com/office/officeart/2005/8/layout/hierarchy2"/>
    <dgm:cxn modelId="{2F1A1189-23DF-40F0-BD1A-8506953F682D}" type="presOf" srcId="{EFBD84FA-2AD0-4E99-B5EC-C007B0C305C7}" destId="{263F1A23-EEF0-4274-9E3C-EDA890437C15}" srcOrd="1" destOrd="0" presId="urn:microsoft.com/office/officeart/2005/8/layout/hierarchy2"/>
    <dgm:cxn modelId="{2166CB9F-A47B-459D-8FBC-6F8DBDCF426A}" srcId="{DAD962EC-7A72-44C0-9BED-BAEF5D5B3727}" destId="{D5016ABD-F5BA-409F-BC53-3547E6A0DC5C}" srcOrd="0" destOrd="0" parTransId="{511E831E-CE57-407C-86AF-3C869A202154}" sibTransId="{CF21561A-38AF-4EBF-9FBF-615B2AA6E633}"/>
    <dgm:cxn modelId="{61043F69-7DB6-499A-808B-45643E5D12C0}" type="presOf" srcId="{F86EE3B7-60CD-4F1D-967C-048E844B086B}" destId="{A0008443-332C-4C16-8B86-BE5D19D5DDB8}" srcOrd="0" destOrd="0" presId="urn:microsoft.com/office/officeart/2005/8/layout/hierarchy2"/>
    <dgm:cxn modelId="{AC259646-F38C-4140-A3DE-BC2E59BB4FB4}" type="presOf" srcId="{D5016ABD-F5BA-409F-BC53-3547E6A0DC5C}" destId="{7B88C9A4-D726-4980-83EC-1E84C7048ADE}" srcOrd="0" destOrd="0" presId="urn:microsoft.com/office/officeart/2005/8/layout/hierarchy2"/>
    <dgm:cxn modelId="{B2E1F13D-F835-4F83-B4BE-5BD748792F81}" type="presOf" srcId="{38FA93A8-6BEF-4D89-9960-9738D14A8B79}" destId="{2FE48C4D-7730-4F3A-A5D8-296779D02B92}" srcOrd="0" destOrd="0" presId="urn:microsoft.com/office/officeart/2005/8/layout/hierarchy2"/>
    <dgm:cxn modelId="{7A4EC6AC-EE2E-4120-8004-38E6A694A929}" type="presOf" srcId="{5F44523D-FEBA-4424-9A7D-103F7E418881}" destId="{D7038A8B-245A-48C7-80A1-A8E967EA1966}" srcOrd="0" destOrd="0" presId="urn:microsoft.com/office/officeart/2005/8/layout/hierarchy2"/>
    <dgm:cxn modelId="{1A06F6BB-53B4-49C0-B414-19C78B4487E7}" srcId="{D5016ABD-F5BA-409F-BC53-3547E6A0DC5C}" destId="{ACD6231F-C988-431A-A8CD-131D98C4D448}" srcOrd="2" destOrd="0" parTransId="{EFBD84FA-2AD0-4E99-B5EC-C007B0C305C7}" sibTransId="{8206681D-60F9-4569-8F20-3A6920E67E5B}"/>
    <dgm:cxn modelId="{5F3A0BA2-310D-41F0-A1E7-1B0E54AF5FFC}" type="presOf" srcId="{299F4611-ACD9-4D27-BBDC-D38915BC1652}" destId="{D679B75B-7334-406C-A4E3-E6490E5D6BD7}" srcOrd="1" destOrd="0" presId="urn:microsoft.com/office/officeart/2005/8/layout/hierarchy2"/>
    <dgm:cxn modelId="{623029B1-E0F1-4C1E-9A7A-3B5C8437F0F6}" srcId="{5F44523D-FEBA-4424-9A7D-103F7E418881}" destId="{2F17DCC5-3F07-41EB-86BE-B6FE79A831C6}" srcOrd="1" destOrd="0" parTransId="{00BB2D19-DA76-4DF6-8323-BCF70C544266}" sibTransId="{8D1DBE62-47E8-4FCB-B92F-DE0F8C9DE68A}"/>
    <dgm:cxn modelId="{F4E4225F-EA9E-4510-9B07-C39A86996825}" srcId="{5F44523D-FEBA-4424-9A7D-103F7E418881}" destId="{968CEB4C-F1AB-4686-B17D-342E599A307E}" srcOrd="0" destOrd="0" parTransId="{A4EBABF8-DA98-4509-90FE-F322A6C6F8CB}" sibTransId="{B125207B-7638-4786-BF9C-81CDC80B9983}"/>
    <dgm:cxn modelId="{139A3CE4-A656-40F9-AE96-033EFA609863}" type="presOf" srcId="{90E6A952-E80D-463D-BF3B-4A528F4E00A7}" destId="{65FCA387-8F5C-496D-B55A-DF0254318BB1}" srcOrd="0" destOrd="0" presId="urn:microsoft.com/office/officeart/2005/8/layout/hierarchy2"/>
    <dgm:cxn modelId="{5699E57D-DA5B-4186-AE83-59BAEAB823C5}" type="presOf" srcId="{6883476E-AC57-4EE8-B30D-DFF27DCBA3E0}" destId="{8BF37780-B59C-4DC1-B94B-CE80A8289251}" srcOrd="0" destOrd="0" presId="urn:microsoft.com/office/officeart/2005/8/layout/hierarchy2"/>
    <dgm:cxn modelId="{4287CB95-7DBA-46B2-8305-8DA0488FF547}" type="presOf" srcId="{C75514C4-4FC7-4D0A-BEFB-C4B8BE927ED7}" destId="{D290EB60-B288-42D4-8DD0-E16C8A63A277}" srcOrd="0" destOrd="0" presId="urn:microsoft.com/office/officeart/2005/8/layout/hierarchy2"/>
    <dgm:cxn modelId="{1C95613A-E77A-44B9-8FFE-DA8E6EE3EBB5}" type="presOf" srcId="{2F17DCC5-3F07-41EB-86BE-B6FE79A831C6}" destId="{4F9F43B1-1662-4150-A5FE-3DAA86D7D7FC}" srcOrd="0" destOrd="0" presId="urn:microsoft.com/office/officeart/2005/8/layout/hierarchy2"/>
    <dgm:cxn modelId="{F62E871A-1A72-466D-8FBE-5DB43CFAF01C}" type="presOf" srcId="{ACD6231F-C988-431A-A8CD-131D98C4D448}" destId="{D9AE5822-F6FC-4DED-B689-4C9DAC2E5435}" srcOrd="0" destOrd="0" presId="urn:microsoft.com/office/officeart/2005/8/layout/hierarchy2"/>
    <dgm:cxn modelId="{8FD75B79-5341-45D7-8B3B-1EFC6B90CC05}" type="presOf" srcId="{739E7312-0C91-47D4-87B9-5FC1CFBD8E0F}" destId="{490D194A-18C0-4141-A09B-83F7CB8809BC}" srcOrd="1" destOrd="0" presId="urn:microsoft.com/office/officeart/2005/8/layout/hierarchy2"/>
    <dgm:cxn modelId="{3BB014EA-E3F0-4B13-B52B-8CE590763F78}" srcId="{D5016ABD-F5BA-409F-BC53-3547E6A0DC5C}" destId="{6883476E-AC57-4EE8-B30D-DFF27DCBA3E0}" srcOrd="1" destOrd="0" parTransId="{135C425B-E6D3-4C48-B12C-A2F80E43BD68}" sibTransId="{AF589E38-F0DF-4B1E-8894-DDBBF724CBF7}"/>
    <dgm:cxn modelId="{34815997-2A90-45FE-8A6D-6F427D21DFFF}" type="presOf" srcId="{7199BA9B-C014-471D-89EC-39FB7BD018E0}" destId="{99431BFD-DC1E-408D-AE2E-8617F458A93E}" srcOrd="0" destOrd="0" presId="urn:microsoft.com/office/officeart/2005/8/layout/hierarchy2"/>
    <dgm:cxn modelId="{56EAE2A4-B856-44E8-B661-1BC1027CE9B2}" type="presOf" srcId="{B27CDE96-A31C-4371-9DF3-A569DB2BB8E4}" destId="{7E51F887-FB82-4749-8644-23606B9727DC}" srcOrd="1" destOrd="0" presId="urn:microsoft.com/office/officeart/2005/8/layout/hierarchy2"/>
    <dgm:cxn modelId="{F28980F0-7801-4B21-BF69-86F3C2C055E5}" type="presOf" srcId="{968CEB4C-F1AB-4686-B17D-342E599A307E}" destId="{E072BF98-E615-4AEC-BC02-CDC3FDA92AAC}" srcOrd="0" destOrd="0" presId="urn:microsoft.com/office/officeart/2005/8/layout/hierarchy2"/>
    <dgm:cxn modelId="{01CC767D-3C97-4921-98DA-9CE36BBC1EF0}" type="presOf" srcId="{90E6A952-E80D-463D-BF3B-4A528F4E00A7}" destId="{154F2DD3-8B34-4ABF-A670-BC9555005E2E}" srcOrd="1" destOrd="0" presId="urn:microsoft.com/office/officeart/2005/8/layout/hierarchy2"/>
    <dgm:cxn modelId="{25BE5ED4-8C07-46F7-BD3B-D61BAA5A1D36}" type="presParOf" srcId="{A0008443-332C-4C16-8B86-BE5D19D5DDB8}" destId="{CC29F634-D6F4-44B8-A0C3-39357BCB825B}" srcOrd="0" destOrd="0" presId="urn:microsoft.com/office/officeart/2005/8/layout/hierarchy2"/>
    <dgm:cxn modelId="{738E5583-F6D2-4D64-A3FD-6E313F992496}" type="presParOf" srcId="{CC29F634-D6F4-44B8-A0C3-39357BCB825B}" destId="{EB6DFCF4-B928-4778-B443-E60E36EAF002}" srcOrd="0" destOrd="0" presId="urn:microsoft.com/office/officeart/2005/8/layout/hierarchy2"/>
    <dgm:cxn modelId="{31301D2A-74F7-4742-8D70-C4FDB7C9CF98}" type="presParOf" srcId="{CC29F634-D6F4-44B8-A0C3-39357BCB825B}" destId="{D899ADCB-F9D0-468E-8301-302B6C26A9EA}" srcOrd="1" destOrd="0" presId="urn:microsoft.com/office/officeart/2005/8/layout/hierarchy2"/>
    <dgm:cxn modelId="{E250BF0E-CA7F-4D9F-BCAD-48BFD0B3A296}" type="presParOf" srcId="{D899ADCB-F9D0-468E-8301-302B6C26A9EA}" destId="{FCAF9EA4-95CB-421A-97BD-C85558CFD108}" srcOrd="0" destOrd="0" presId="urn:microsoft.com/office/officeart/2005/8/layout/hierarchy2"/>
    <dgm:cxn modelId="{6564F75C-F756-4E4F-8BF6-8098325D0B0E}" type="presParOf" srcId="{FCAF9EA4-95CB-421A-97BD-C85558CFD108}" destId="{3AD192CD-1A6A-4EA5-9EFC-2AADE3508F6C}" srcOrd="0" destOrd="0" presId="urn:microsoft.com/office/officeart/2005/8/layout/hierarchy2"/>
    <dgm:cxn modelId="{9EB37F24-5110-42CF-9110-714E24DA50BD}" type="presParOf" srcId="{D899ADCB-F9D0-468E-8301-302B6C26A9EA}" destId="{4B28B763-7B5A-4017-B55D-3FA770677EBC}" srcOrd="1" destOrd="0" presId="urn:microsoft.com/office/officeart/2005/8/layout/hierarchy2"/>
    <dgm:cxn modelId="{646F422C-3EDA-4F29-B2E2-C336464E41AD}" type="presParOf" srcId="{4B28B763-7B5A-4017-B55D-3FA770677EBC}" destId="{7B88C9A4-D726-4980-83EC-1E84C7048ADE}" srcOrd="0" destOrd="0" presId="urn:microsoft.com/office/officeart/2005/8/layout/hierarchy2"/>
    <dgm:cxn modelId="{916BCF1B-6261-489E-9F84-76103A734EB6}" type="presParOf" srcId="{4B28B763-7B5A-4017-B55D-3FA770677EBC}" destId="{0A9D98DB-5202-40E6-B6BE-8F2E14E91C30}" srcOrd="1" destOrd="0" presId="urn:microsoft.com/office/officeart/2005/8/layout/hierarchy2"/>
    <dgm:cxn modelId="{F8A0011A-2C62-4375-AE1B-64423E24DC65}" type="presParOf" srcId="{0A9D98DB-5202-40E6-B6BE-8F2E14E91C30}" destId="{107C0A44-B4E5-43A5-8F92-1CC006B7EFE2}" srcOrd="0" destOrd="0" presId="urn:microsoft.com/office/officeart/2005/8/layout/hierarchy2"/>
    <dgm:cxn modelId="{8D2BB341-B03C-4384-BA6A-331F76F1441A}" type="presParOf" srcId="{107C0A44-B4E5-43A5-8F92-1CC006B7EFE2}" destId="{D679B75B-7334-406C-A4E3-E6490E5D6BD7}" srcOrd="0" destOrd="0" presId="urn:microsoft.com/office/officeart/2005/8/layout/hierarchy2"/>
    <dgm:cxn modelId="{895667D2-2783-46F4-9702-5D038B9AD376}" type="presParOf" srcId="{0A9D98DB-5202-40E6-B6BE-8F2E14E91C30}" destId="{1FF6958E-3AC5-436F-9101-4196882BCFC9}" srcOrd="1" destOrd="0" presId="urn:microsoft.com/office/officeart/2005/8/layout/hierarchy2"/>
    <dgm:cxn modelId="{867BB626-005C-4E3F-ADBF-30634EFE369C}" type="presParOf" srcId="{1FF6958E-3AC5-436F-9101-4196882BCFC9}" destId="{A56F7792-1E1A-4A8E-BDEA-3415D18C9905}" srcOrd="0" destOrd="0" presId="urn:microsoft.com/office/officeart/2005/8/layout/hierarchy2"/>
    <dgm:cxn modelId="{395551E2-F888-45BE-8BCF-B470819A6D92}" type="presParOf" srcId="{1FF6958E-3AC5-436F-9101-4196882BCFC9}" destId="{B46641C3-0E67-4CCC-8039-FAD539DFF523}" srcOrd="1" destOrd="0" presId="urn:microsoft.com/office/officeart/2005/8/layout/hierarchy2"/>
    <dgm:cxn modelId="{962AB7ED-790B-46CB-9865-9AC5CD39180F}" type="presParOf" srcId="{0A9D98DB-5202-40E6-B6BE-8F2E14E91C30}" destId="{3097F849-705E-4A8D-BC11-F3FA8FACB9A3}" srcOrd="2" destOrd="0" presId="urn:microsoft.com/office/officeart/2005/8/layout/hierarchy2"/>
    <dgm:cxn modelId="{625D48E6-D2C2-4F63-8D2A-0B7E16CC1061}" type="presParOf" srcId="{3097F849-705E-4A8D-BC11-F3FA8FACB9A3}" destId="{47615CA3-465D-46BB-A0E0-C83F6D488584}" srcOrd="0" destOrd="0" presId="urn:microsoft.com/office/officeart/2005/8/layout/hierarchy2"/>
    <dgm:cxn modelId="{B1BB05DA-6FB7-4C8C-93C1-201DCB0E7FB9}" type="presParOf" srcId="{0A9D98DB-5202-40E6-B6BE-8F2E14E91C30}" destId="{92D63FFC-C5A1-44AE-B860-B667B9913882}" srcOrd="3" destOrd="0" presId="urn:microsoft.com/office/officeart/2005/8/layout/hierarchy2"/>
    <dgm:cxn modelId="{695FA54E-3426-4909-A794-4FFEB76F9412}" type="presParOf" srcId="{92D63FFC-C5A1-44AE-B860-B667B9913882}" destId="{8BF37780-B59C-4DC1-B94B-CE80A8289251}" srcOrd="0" destOrd="0" presId="urn:microsoft.com/office/officeart/2005/8/layout/hierarchy2"/>
    <dgm:cxn modelId="{D71A0EA7-5625-4B97-A900-663D4BA7E630}" type="presParOf" srcId="{92D63FFC-C5A1-44AE-B860-B667B9913882}" destId="{EE9AE11A-0AE7-498B-BEE6-5F0DB52E58DC}" srcOrd="1" destOrd="0" presId="urn:microsoft.com/office/officeart/2005/8/layout/hierarchy2"/>
    <dgm:cxn modelId="{C7A75A1D-3341-4B7C-8410-3D64A680A4BC}" type="presParOf" srcId="{0A9D98DB-5202-40E6-B6BE-8F2E14E91C30}" destId="{BF3A4413-AD92-4E0C-9E3B-0E648D1DC71F}" srcOrd="4" destOrd="0" presId="urn:microsoft.com/office/officeart/2005/8/layout/hierarchy2"/>
    <dgm:cxn modelId="{A7BCF369-B24F-4D30-B3BA-A052D096925D}" type="presParOf" srcId="{BF3A4413-AD92-4E0C-9E3B-0E648D1DC71F}" destId="{263F1A23-EEF0-4274-9E3C-EDA890437C15}" srcOrd="0" destOrd="0" presId="urn:microsoft.com/office/officeart/2005/8/layout/hierarchy2"/>
    <dgm:cxn modelId="{4FE1BFFA-8087-4125-BE8F-F0B4A422741D}" type="presParOf" srcId="{0A9D98DB-5202-40E6-B6BE-8F2E14E91C30}" destId="{28243B6D-F12F-4512-93FC-6D94F698E9C6}" srcOrd="5" destOrd="0" presId="urn:microsoft.com/office/officeart/2005/8/layout/hierarchy2"/>
    <dgm:cxn modelId="{FECD3F84-0F38-459B-8259-30D45844B50B}" type="presParOf" srcId="{28243B6D-F12F-4512-93FC-6D94F698E9C6}" destId="{D9AE5822-F6FC-4DED-B689-4C9DAC2E5435}" srcOrd="0" destOrd="0" presId="urn:microsoft.com/office/officeart/2005/8/layout/hierarchy2"/>
    <dgm:cxn modelId="{FE041914-2D15-4894-87D3-14A809F084AD}" type="presParOf" srcId="{28243B6D-F12F-4512-93FC-6D94F698E9C6}" destId="{3A5799AE-7B54-4783-98DF-25C3B3EE9325}" srcOrd="1" destOrd="0" presId="urn:microsoft.com/office/officeart/2005/8/layout/hierarchy2"/>
    <dgm:cxn modelId="{10BF68D8-5B00-4294-995E-64BB67B0BEFF}" type="presParOf" srcId="{0A9D98DB-5202-40E6-B6BE-8F2E14E91C30}" destId="{D49158B4-04FB-4FE6-AF00-CF0E7DC6D88B}" srcOrd="6" destOrd="0" presId="urn:microsoft.com/office/officeart/2005/8/layout/hierarchy2"/>
    <dgm:cxn modelId="{BAD7A547-0EE7-4FAC-B1C0-34A4F78E196D}" type="presParOf" srcId="{D49158B4-04FB-4FE6-AF00-CF0E7DC6D88B}" destId="{490D194A-18C0-4141-A09B-83F7CB8809BC}" srcOrd="0" destOrd="0" presId="urn:microsoft.com/office/officeart/2005/8/layout/hierarchy2"/>
    <dgm:cxn modelId="{B0C372F3-CF5D-49C6-8075-40F897A62EFC}" type="presParOf" srcId="{0A9D98DB-5202-40E6-B6BE-8F2E14E91C30}" destId="{F959936D-48F0-4A48-BCF8-31EB321D509F}" srcOrd="7" destOrd="0" presId="urn:microsoft.com/office/officeart/2005/8/layout/hierarchy2"/>
    <dgm:cxn modelId="{B7988D5C-C7D8-4051-A2E1-81923A8E2262}" type="presParOf" srcId="{F959936D-48F0-4A48-BCF8-31EB321D509F}" destId="{99431BFD-DC1E-408D-AE2E-8617F458A93E}" srcOrd="0" destOrd="0" presId="urn:microsoft.com/office/officeart/2005/8/layout/hierarchy2"/>
    <dgm:cxn modelId="{7ED4BA97-0B5B-4DFE-9CC9-4AA313D0F3A4}" type="presParOf" srcId="{F959936D-48F0-4A48-BCF8-31EB321D509F}" destId="{256280B7-7399-4A33-BE41-06AC77521458}" srcOrd="1" destOrd="0" presId="urn:microsoft.com/office/officeart/2005/8/layout/hierarchy2"/>
    <dgm:cxn modelId="{D28690F5-3D6F-4203-ADB8-756B9FA87803}" type="presParOf" srcId="{D899ADCB-F9D0-468E-8301-302B6C26A9EA}" destId="{30BD21C3-DED6-45A0-9168-45E9075D79A7}" srcOrd="2" destOrd="0" presId="urn:microsoft.com/office/officeart/2005/8/layout/hierarchy2"/>
    <dgm:cxn modelId="{9BBE025C-D249-4353-B168-6C45F5B0C9C2}" type="presParOf" srcId="{30BD21C3-DED6-45A0-9168-45E9075D79A7}" destId="{EDE5DC1E-81E4-4BB6-A721-042B49023AC0}" srcOrd="0" destOrd="0" presId="urn:microsoft.com/office/officeart/2005/8/layout/hierarchy2"/>
    <dgm:cxn modelId="{9B8AA3C7-BD58-4633-950E-205A8E0AF416}" type="presParOf" srcId="{D899ADCB-F9D0-468E-8301-302B6C26A9EA}" destId="{A3A26198-5189-4A91-8732-220354FEC77B}" srcOrd="3" destOrd="0" presId="urn:microsoft.com/office/officeart/2005/8/layout/hierarchy2"/>
    <dgm:cxn modelId="{AF7170DE-CE0F-4ED0-92D6-D2103245E1CD}" type="presParOf" srcId="{A3A26198-5189-4A91-8732-220354FEC77B}" destId="{D7038A8B-245A-48C7-80A1-A8E967EA1966}" srcOrd="0" destOrd="0" presId="urn:microsoft.com/office/officeart/2005/8/layout/hierarchy2"/>
    <dgm:cxn modelId="{B553DC3A-87FC-493F-B14D-338DAAD96F6E}" type="presParOf" srcId="{A3A26198-5189-4A91-8732-220354FEC77B}" destId="{11043C56-E515-4DC7-B894-60BFF3DB96E6}" srcOrd="1" destOrd="0" presId="urn:microsoft.com/office/officeart/2005/8/layout/hierarchy2"/>
    <dgm:cxn modelId="{FF1A4FC6-051C-4479-B2A7-2B5A33196E71}" type="presParOf" srcId="{11043C56-E515-4DC7-B894-60BFF3DB96E6}" destId="{D5735183-EAB7-43DA-B83D-CC80EC3C5316}" srcOrd="0" destOrd="0" presId="urn:microsoft.com/office/officeart/2005/8/layout/hierarchy2"/>
    <dgm:cxn modelId="{5BDAEF43-18D7-466B-A56A-91A7EC3676E2}" type="presParOf" srcId="{D5735183-EAB7-43DA-B83D-CC80EC3C5316}" destId="{8801BF13-B009-4523-9D13-E7EE19C255E6}" srcOrd="0" destOrd="0" presId="urn:microsoft.com/office/officeart/2005/8/layout/hierarchy2"/>
    <dgm:cxn modelId="{F6C3695A-5756-4847-A69F-71624BF822C5}" type="presParOf" srcId="{11043C56-E515-4DC7-B894-60BFF3DB96E6}" destId="{FEFF6763-8072-4E13-A2B9-422E06DBB055}" srcOrd="1" destOrd="0" presId="urn:microsoft.com/office/officeart/2005/8/layout/hierarchy2"/>
    <dgm:cxn modelId="{971A072B-D4BC-44F7-ACBF-E6A2CECD9332}" type="presParOf" srcId="{FEFF6763-8072-4E13-A2B9-422E06DBB055}" destId="{E072BF98-E615-4AEC-BC02-CDC3FDA92AAC}" srcOrd="0" destOrd="0" presId="urn:microsoft.com/office/officeart/2005/8/layout/hierarchy2"/>
    <dgm:cxn modelId="{0631130A-9A1E-4583-A2D6-11FA693E79F0}" type="presParOf" srcId="{FEFF6763-8072-4E13-A2B9-422E06DBB055}" destId="{7992EDC4-65FA-42EB-944C-28EED9ED9128}" srcOrd="1" destOrd="0" presId="urn:microsoft.com/office/officeart/2005/8/layout/hierarchy2"/>
    <dgm:cxn modelId="{352219C3-A9A7-43BA-9C5A-0889EED81A11}" type="presParOf" srcId="{11043C56-E515-4DC7-B894-60BFF3DB96E6}" destId="{1820994A-62A2-4CE2-B722-9906102C5E96}" srcOrd="2" destOrd="0" presId="urn:microsoft.com/office/officeart/2005/8/layout/hierarchy2"/>
    <dgm:cxn modelId="{65ABFA45-6BCC-4D61-B004-8497FC3746D4}" type="presParOf" srcId="{1820994A-62A2-4CE2-B722-9906102C5E96}" destId="{471AD248-4EF6-4B3C-984E-F892B4082605}" srcOrd="0" destOrd="0" presId="urn:microsoft.com/office/officeart/2005/8/layout/hierarchy2"/>
    <dgm:cxn modelId="{8735DB3A-6493-42F3-9A97-DD35B9B49B20}" type="presParOf" srcId="{11043C56-E515-4DC7-B894-60BFF3DB96E6}" destId="{6369DD96-AB4F-4082-AFB7-8DF4CE916DE2}" srcOrd="3" destOrd="0" presId="urn:microsoft.com/office/officeart/2005/8/layout/hierarchy2"/>
    <dgm:cxn modelId="{64F1EB98-CF11-4DB5-80E3-F84C97B30180}" type="presParOf" srcId="{6369DD96-AB4F-4082-AFB7-8DF4CE916DE2}" destId="{4F9F43B1-1662-4150-A5FE-3DAA86D7D7FC}" srcOrd="0" destOrd="0" presId="urn:microsoft.com/office/officeart/2005/8/layout/hierarchy2"/>
    <dgm:cxn modelId="{D7D0716F-93D5-47C3-889A-EDF79BA4C7F2}" type="presParOf" srcId="{6369DD96-AB4F-4082-AFB7-8DF4CE916DE2}" destId="{6947B2F6-F224-44C9-AFCC-C91D839E1F3D}" srcOrd="1" destOrd="0" presId="urn:microsoft.com/office/officeart/2005/8/layout/hierarchy2"/>
    <dgm:cxn modelId="{3A91558E-31E4-47AB-A936-370259787D5D}" type="presParOf" srcId="{11043C56-E515-4DC7-B894-60BFF3DB96E6}" destId="{65FCA387-8F5C-496D-B55A-DF0254318BB1}" srcOrd="4" destOrd="0" presId="urn:microsoft.com/office/officeart/2005/8/layout/hierarchy2"/>
    <dgm:cxn modelId="{6009AA1B-3031-411B-A339-2B6E483A378E}" type="presParOf" srcId="{65FCA387-8F5C-496D-B55A-DF0254318BB1}" destId="{154F2DD3-8B34-4ABF-A670-BC9555005E2E}" srcOrd="0" destOrd="0" presId="urn:microsoft.com/office/officeart/2005/8/layout/hierarchy2"/>
    <dgm:cxn modelId="{00AD5C90-9352-4F2F-977F-F1DF6E2323E7}" type="presParOf" srcId="{11043C56-E515-4DC7-B894-60BFF3DB96E6}" destId="{71A32052-6C0C-4A01-9EB0-8370212A7238}" srcOrd="5" destOrd="0" presId="urn:microsoft.com/office/officeart/2005/8/layout/hierarchy2"/>
    <dgm:cxn modelId="{06270240-D751-4190-A1CB-F56BDFFA6E55}" type="presParOf" srcId="{71A32052-6C0C-4A01-9EB0-8370212A7238}" destId="{D290EB60-B288-42D4-8DD0-E16C8A63A277}" srcOrd="0" destOrd="0" presId="urn:microsoft.com/office/officeart/2005/8/layout/hierarchy2"/>
    <dgm:cxn modelId="{C2CDA1DC-26F0-4939-A518-A4DE9922836E}" type="presParOf" srcId="{71A32052-6C0C-4A01-9EB0-8370212A7238}" destId="{21262661-09F2-45BF-BEFB-B07945CEF9FD}" srcOrd="1" destOrd="0" presId="urn:microsoft.com/office/officeart/2005/8/layout/hierarchy2"/>
    <dgm:cxn modelId="{A5FE2D0E-4BEB-4AB1-A491-523E8BB0BF54}" type="presParOf" srcId="{11043C56-E515-4DC7-B894-60BFF3DB96E6}" destId="{BCBC4231-D24E-43EE-A055-78DE6B8F971C}" srcOrd="6" destOrd="0" presId="urn:microsoft.com/office/officeart/2005/8/layout/hierarchy2"/>
    <dgm:cxn modelId="{0DACF481-9F09-467C-832F-0751BF719BF1}" type="presParOf" srcId="{BCBC4231-D24E-43EE-A055-78DE6B8F971C}" destId="{7E51F887-FB82-4749-8644-23606B9727DC}" srcOrd="0" destOrd="0" presId="urn:microsoft.com/office/officeart/2005/8/layout/hierarchy2"/>
    <dgm:cxn modelId="{6B87D82B-7809-4AB9-9055-E9BA86851389}" type="presParOf" srcId="{11043C56-E515-4DC7-B894-60BFF3DB96E6}" destId="{9BBC5B12-9CEF-4B06-85CD-91EA212B13B6}" srcOrd="7" destOrd="0" presId="urn:microsoft.com/office/officeart/2005/8/layout/hierarchy2"/>
    <dgm:cxn modelId="{A6D73415-A2E5-4187-93F9-4E8945CED9B1}" type="presParOf" srcId="{9BBC5B12-9CEF-4B06-85CD-91EA212B13B6}" destId="{2FE48C4D-7730-4F3A-A5D8-296779D02B92}" srcOrd="0" destOrd="0" presId="urn:microsoft.com/office/officeart/2005/8/layout/hierarchy2"/>
    <dgm:cxn modelId="{2AC7636E-0CBE-4865-858D-D3BA589BF8A0}" type="presParOf" srcId="{9BBC5B12-9CEF-4B06-85CD-91EA212B13B6}" destId="{B24415FE-90BF-4302-9B29-02AC0C7074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DFCF4-B928-4778-B443-E60E36EAF002}">
      <dsp:nvSpPr>
        <dsp:cNvPr id="0" name=""/>
        <dsp:cNvSpPr/>
      </dsp:nvSpPr>
      <dsp:spPr>
        <a:xfrm>
          <a:off x="2026752" y="2677710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JJB</a:t>
          </a:r>
          <a:r>
            <a:rPr lang="en-US" sz="1600" kern="1200" dirty="0"/>
            <a:t> </a:t>
          </a:r>
        </a:p>
      </dsp:txBody>
      <dsp:txXfrm>
        <a:off x="2046211" y="2697169"/>
        <a:ext cx="1289841" cy="625461"/>
      </dsp:txXfrm>
    </dsp:sp>
    <dsp:sp modelId="{FCAF9EA4-95CB-421A-97BD-C85558CFD108}">
      <dsp:nvSpPr>
        <dsp:cNvPr id="0" name=""/>
        <dsp:cNvSpPr/>
      </dsp:nvSpPr>
      <dsp:spPr>
        <a:xfrm rot="17347392">
          <a:off x="2810056" y="2233525"/>
          <a:ext cx="162241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622414" y="993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0703" y="2202897"/>
        <a:ext cx="81120" cy="81120"/>
      </dsp:txXfrm>
    </dsp:sp>
    <dsp:sp modelId="{7B88C9A4-D726-4980-83EC-1E84C7048ADE}">
      <dsp:nvSpPr>
        <dsp:cNvPr id="0" name=""/>
        <dsp:cNvSpPr/>
      </dsp:nvSpPr>
      <dsp:spPr>
        <a:xfrm>
          <a:off x="3887015" y="1144826"/>
          <a:ext cx="1674768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Hardware Requirements</a:t>
          </a:r>
        </a:p>
      </dsp:txBody>
      <dsp:txXfrm>
        <a:off x="3906474" y="1164285"/>
        <a:ext cx="1635850" cy="625461"/>
      </dsp:txXfrm>
    </dsp:sp>
    <dsp:sp modelId="{107C0A44-B4E5-43A5-8F92-1CC006B7EFE2}">
      <dsp:nvSpPr>
        <dsp:cNvPr id="0" name=""/>
        <dsp:cNvSpPr/>
      </dsp:nvSpPr>
      <dsp:spPr>
        <a:xfrm rot="17698348">
          <a:off x="5198064" y="896461"/>
          <a:ext cx="125894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258942" y="993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6062" y="874920"/>
        <a:ext cx="62947" cy="62947"/>
      </dsp:txXfrm>
    </dsp:sp>
    <dsp:sp modelId="{A56F7792-1E1A-4A8E-BDEA-3415D18C9905}">
      <dsp:nvSpPr>
        <dsp:cNvPr id="0" name=""/>
        <dsp:cNvSpPr/>
      </dsp:nvSpPr>
      <dsp:spPr>
        <a:xfrm>
          <a:off x="6093288" y="3581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RPI2</a:t>
          </a:r>
        </a:p>
      </dsp:txBody>
      <dsp:txXfrm>
        <a:off x="6112747" y="23040"/>
        <a:ext cx="1289841" cy="625461"/>
      </dsp:txXfrm>
    </dsp:sp>
    <dsp:sp modelId="{3097F849-705E-4A8D-BC11-F3FA8FACB9A3}">
      <dsp:nvSpPr>
        <dsp:cNvPr id="0" name=""/>
        <dsp:cNvSpPr/>
      </dsp:nvSpPr>
      <dsp:spPr>
        <a:xfrm rot="19478201">
          <a:off x="5501659" y="1278479"/>
          <a:ext cx="65175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51753" y="993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1242" y="1272118"/>
        <a:ext cx="32587" cy="32587"/>
      </dsp:txXfrm>
    </dsp:sp>
    <dsp:sp modelId="{8BF37780-B59C-4DC1-B94B-CE80A8289251}">
      <dsp:nvSpPr>
        <dsp:cNvPr id="0" name=""/>
        <dsp:cNvSpPr/>
      </dsp:nvSpPr>
      <dsp:spPr>
        <a:xfrm>
          <a:off x="6093288" y="767618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Relay Board</a:t>
          </a:r>
        </a:p>
      </dsp:txBody>
      <dsp:txXfrm>
        <a:off x="6112747" y="787077"/>
        <a:ext cx="1289841" cy="625461"/>
      </dsp:txXfrm>
    </dsp:sp>
    <dsp:sp modelId="{BF3A4413-AD92-4E0C-9E3B-0E648D1DC71F}">
      <dsp:nvSpPr>
        <dsp:cNvPr id="0" name=""/>
        <dsp:cNvSpPr/>
      </dsp:nvSpPr>
      <dsp:spPr>
        <a:xfrm rot="2162828">
          <a:off x="5498852" y="1660497"/>
          <a:ext cx="65736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57367" y="993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1101" y="1653996"/>
        <a:ext cx="32868" cy="32868"/>
      </dsp:txXfrm>
    </dsp:sp>
    <dsp:sp modelId="{D9AE5822-F6FC-4DED-B689-4C9DAC2E5435}">
      <dsp:nvSpPr>
        <dsp:cNvPr id="0" name=""/>
        <dsp:cNvSpPr/>
      </dsp:nvSpPr>
      <dsp:spPr>
        <a:xfrm>
          <a:off x="6093288" y="1531655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Devices</a:t>
          </a:r>
        </a:p>
      </dsp:txBody>
      <dsp:txXfrm>
        <a:off x="6112747" y="1551114"/>
        <a:ext cx="1289841" cy="625461"/>
      </dsp:txXfrm>
    </dsp:sp>
    <dsp:sp modelId="{D49158B4-04FB-4FE6-AF00-CF0E7DC6D88B}">
      <dsp:nvSpPr>
        <dsp:cNvPr id="0" name=""/>
        <dsp:cNvSpPr/>
      </dsp:nvSpPr>
      <dsp:spPr>
        <a:xfrm rot="3912666">
          <a:off x="5193701" y="2042516"/>
          <a:ext cx="126766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267669" y="993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5844" y="2020757"/>
        <a:ext cx="63383" cy="63383"/>
      </dsp:txXfrm>
    </dsp:sp>
    <dsp:sp modelId="{99431BFD-DC1E-408D-AE2E-8617F458A93E}">
      <dsp:nvSpPr>
        <dsp:cNvPr id="0" name=""/>
        <dsp:cNvSpPr/>
      </dsp:nvSpPr>
      <dsp:spPr>
        <a:xfrm>
          <a:off x="6093288" y="2295691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Sensors</a:t>
          </a:r>
        </a:p>
      </dsp:txBody>
      <dsp:txXfrm>
        <a:off x="6112747" y="2315150"/>
        <a:ext cx="1289841" cy="625461"/>
      </dsp:txXfrm>
    </dsp:sp>
    <dsp:sp modelId="{30BD21C3-DED6-45A0-9168-45E9075D79A7}">
      <dsp:nvSpPr>
        <dsp:cNvPr id="0" name=""/>
        <dsp:cNvSpPr/>
      </dsp:nvSpPr>
      <dsp:spPr>
        <a:xfrm rot="4249260">
          <a:off x="2812328" y="3764003"/>
          <a:ext cx="161787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617870" y="993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0817" y="3733489"/>
        <a:ext cx="80893" cy="80893"/>
      </dsp:txXfrm>
    </dsp:sp>
    <dsp:sp modelId="{D7038A8B-245A-48C7-80A1-A8E967EA1966}">
      <dsp:nvSpPr>
        <dsp:cNvPr id="0" name=""/>
        <dsp:cNvSpPr/>
      </dsp:nvSpPr>
      <dsp:spPr>
        <a:xfrm>
          <a:off x="3887015" y="4205783"/>
          <a:ext cx="1674768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Software Requirements</a:t>
          </a:r>
        </a:p>
      </dsp:txBody>
      <dsp:txXfrm>
        <a:off x="3906474" y="4225242"/>
        <a:ext cx="1635850" cy="625461"/>
      </dsp:txXfrm>
    </dsp:sp>
    <dsp:sp modelId="{D5735183-EAB7-43DA-B83D-CC80EC3C5316}">
      <dsp:nvSpPr>
        <dsp:cNvPr id="0" name=""/>
        <dsp:cNvSpPr/>
      </dsp:nvSpPr>
      <dsp:spPr>
        <a:xfrm rot="17692822">
          <a:off x="5195883" y="3955012"/>
          <a:ext cx="126330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263304" y="993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5953" y="3933363"/>
        <a:ext cx="63165" cy="63165"/>
      </dsp:txXfrm>
    </dsp:sp>
    <dsp:sp modelId="{E072BF98-E615-4AEC-BC02-CDC3FDA92AAC}">
      <dsp:nvSpPr>
        <dsp:cNvPr id="0" name=""/>
        <dsp:cNvSpPr/>
      </dsp:nvSpPr>
      <dsp:spPr>
        <a:xfrm>
          <a:off x="6093288" y="3059728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Bot </a:t>
          </a:r>
          <a:r>
            <a:rPr lang="en-US" sz="1900" kern="1200" dirty="0" err="1"/>
            <a:t>Farmework</a:t>
          </a:r>
          <a:endParaRPr lang="en-US" sz="1900" kern="1200" dirty="0"/>
        </a:p>
      </dsp:txBody>
      <dsp:txXfrm>
        <a:off x="6112747" y="3079187"/>
        <a:ext cx="1289841" cy="625461"/>
      </dsp:txXfrm>
    </dsp:sp>
    <dsp:sp modelId="{1820994A-62A2-4CE2-B722-9906102C5E96}">
      <dsp:nvSpPr>
        <dsp:cNvPr id="0" name=""/>
        <dsp:cNvSpPr/>
      </dsp:nvSpPr>
      <dsp:spPr>
        <a:xfrm rot="19457599">
          <a:off x="5500261" y="4337031"/>
          <a:ext cx="65454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54548" y="993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1172" y="4330600"/>
        <a:ext cx="32727" cy="32727"/>
      </dsp:txXfrm>
    </dsp:sp>
    <dsp:sp modelId="{4F9F43B1-1662-4150-A5FE-3DAA86D7D7FC}">
      <dsp:nvSpPr>
        <dsp:cNvPr id="0" name=""/>
        <dsp:cNvSpPr/>
      </dsp:nvSpPr>
      <dsp:spPr>
        <a:xfrm>
          <a:off x="6093288" y="3823765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Visual Studio</a:t>
          </a:r>
        </a:p>
      </dsp:txBody>
      <dsp:txXfrm>
        <a:off x="6112747" y="3843224"/>
        <a:ext cx="1289841" cy="625461"/>
      </dsp:txXfrm>
    </dsp:sp>
    <dsp:sp modelId="{65FCA387-8F5C-496D-B55A-DF0254318BB1}">
      <dsp:nvSpPr>
        <dsp:cNvPr id="0" name=""/>
        <dsp:cNvSpPr/>
      </dsp:nvSpPr>
      <dsp:spPr>
        <a:xfrm rot="2142401">
          <a:off x="5500261" y="4719049"/>
          <a:ext cx="65454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54548" y="993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1172" y="4712618"/>
        <a:ext cx="32727" cy="32727"/>
      </dsp:txXfrm>
    </dsp:sp>
    <dsp:sp modelId="{D290EB60-B288-42D4-8DD0-E16C8A63A277}">
      <dsp:nvSpPr>
        <dsp:cNvPr id="0" name=""/>
        <dsp:cNvSpPr/>
      </dsp:nvSpPr>
      <dsp:spPr>
        <a:xfrm>
          <a:off x="6093288" y="4587801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Azure SQL table </a:t>
          </a:r>
        </a:p>
      </dsp:txBody>
      <dsp:txXfrm>
        <a:off x="6112747" y="4607260"/>
        <a:ext cx="1289841" cy="625461"/>
      </dsp:txXfrm>
    </dsp:sp>
    <dsp:sp modelId="{BCBC4231-D24E-43EE-A055-78DE6B8F971C}">
      <dsp:nvSpPr>
        <dsp:cNvPr id="0" name=""/>
        <dsp:cNvSpPr/>
      </dsp:nvSpPr>
      <dsp:spPr>
        <a:xfrm rot="3907178">
          <a:off x="5195883" y="5101067"/>
          <a:ext cx="126330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263304" y="9932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5953" y="5079418"/>
        <a:ext cx="63165" cy="63165"/>
      </dsp:txXfrm>
    </dsp:sp>
    <dsp:sp modelId="{2FE48C4D-7730-4F3A-A5D8-296779D02B92}">
      <dsp:nvSpPr>
        <dsp:cNvPr id="0" name=""/>
        <dsp:cNvSpPr/>
      </dsp:nvSpPr>
      <dsp:spPr>
        <a:xfrm>
          <a:off x="6093288" y="5351838"/>
          <a:ext cx="1328759" cy="664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LUIS for NLP</a:t>
          </a:r>
        </a:p>
      </dsp:txBody>
      <dsp:txXfrm>
        <a:off x="6112747" y="5371297"/>
        <a:ext cx="1289841" cy="625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9401-EE8D-4EE1-B291-5BF7DCDA3C5A}" type="datetime8">
              <a:rPr lang="en-US" smtClean="0">
                <a:latin typeface="Segoe UI" pitchFamily="34" charset="0"/>
              </a:rPr>
              <a:t>2/21/2017 11:14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1B0BD91-A332-4638-9D55-E1550E13BA63}" type="datetime8">
              <a:rPr lang="en-US" smtClean="0"/>
              <a:t>2/21/2017 11:14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1F9E36-374C-4096-8DCB-1272CB9CF56E}" type="datetime8">
              <a:rPr lang="en-US" smtClean="0"/>
              <a:t>2/21/2017 11:14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0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F015FC8-BC0C-4EBE-A7CF-73E10D059B7D}" type="datetime8">
              <a:rPr lang="en-US" smtClean="0"/>
              <a:t>2/21/2017 11:14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6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1F9E36-374C-4096-8DCB-1272CB9CF56E}" type="datetime8">
              <a:rPr lang="en-US" smtClean="0"/>
              <a:t>2/21/2017 11:14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F015FC8-BC0C-4EBE-A7CF-73E10D059B7D}" type="datetime8">
              <a:rPr lang="en-US" smtClean="0"/>
              <a:t>2/21/2017 11:14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1577043"/>
            <a:ext cx="6402452" cy="3654405"/>
          </a:xfrm>
          <a:prstGeom prst="rect">
            <a:avLst/>
          </a:prstGeom>
          <a:solidFill>
            <a:srgbClr val="00827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157704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40582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 bwMode="gray">
          <a:xfrm>
            <a:off x="457518" y="6158518"/>
            <a:ext cx="1681413" cy="360979"/>
            <a:chOff x="457200" y="1643393"/>
            <a:chExt cx="4492753" cy="9645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8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8518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436475" cy="6995517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58518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8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 userDrawn="1"/>
        </p:nvSpPr>
        <p:spPr bwMode="auto">
          <a:xfrm>
            <a:off x="272986" y="1577043"/>
            <a:ext cx="6402452" cy="3654405"/>
          </a:xfrm>
          <a:prstGeom prst="rect">
            <a:avLst/>
          </a:prstGeom>
          <a:solidFill>
            <a:srgbClr val="008272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157704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40582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8518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132637" y="754062"/>
            <a:ext cx="11889564" cy="917575"/>
          </a:xfrm>
        </p:spPr>
        <p:txBody>
          <a:bodyPr/>
          <a:lstStyle/>
          <a:p>
            <a:r>
              <a:rPr lang="en-US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JJB BOT</a:t>
            </a:r>
            <a:endParaRPr lang="en-IN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vignette2.wikia.nocookie.net/starwars/images/8/8c/General_Jar_Jar.png/revision/latest?cb=20130126014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6" y="2125662"/>
            <a:ext cx="932329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096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7" y="2582862"/>
            <a:ext cx="11889564" cy="917575"/>
          </a:xfrm>
        </p:spPr>
        <p:txBody>
          <a:bodyPr/>
          <a:lstStyle/>
          <a:p>
            <a:r>
              <a:rPr lang="en-US" sz="5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MODEL INTERACTION DIAGRAM</a:t>
            </a:r>
            <a:endParaRPr lang="en-IN" sz="5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53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329738"/>
            <a:ext cx="10744200" cy="64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3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7" y="2735262"/>
            <a:ext cx="11889564" cy="917575"/>
          </a:xfrm>
        </p:spPr>
        <p:txBody>
          <a:bodyPr/>
          <a:lstStyle/>
          <a:p>
            <a:r>
              <a:rPr lang="en-US" sz="5400" b="1" dirty="0" smtClean="0"/>
              <a:t>OPERATIONAL FLOWCHART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9620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" y="23410"/>
            <a:ext cx="10275853" cy="65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1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Scope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516062"/>
            <a:ext cx="11887200" cy="19020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Product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Uber SDK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Musixmatch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66061" y="373952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Internship Accomplishments: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27037" y="4657097"/>
            <a:ext cx="11887200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Denver Broncos bot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Same principles but released on the official NFL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 err="1" smtClean="0"/>
              <a:t>JiffyBot</a:t>
            </a:r>
            <a:r>
              <a:rPr lang="en-US" dirty="0"/>
              <a:t> </a:t>
            </a:r>
            <a:r>
              <a:rPr lang="en-US" dirty="0" smtClean="0"/>
              <a:t>which is now </a:t>
            </a:r>
            <a:r>
              <a:rPr lang="en-US" dirty="0" err="1" smtClean="0"/>
              <a:t>Sapien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671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29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7706" y="2582862"/>
            <a:ext cx="5624617" cy="12095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919645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889564" cy="4813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Personal Assistant </a:t>
            </a:r>
            <a:r>
              <a:rPr lang="en-US" sz="3200" dirty="0" smtClean="0"/>
              <a:t>Bot: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Most of the user experience applications are separate and are not integrated on one platform. This project aims to combine necessary and essential needs of the user into a single bot. Using the perfect mix of Natural Language Processing and multiple partner integrations, the bot will function as a personal assistant, combining more than 6 essential applications such as </a:t>
            </a:r>
            <a:r>
              <a:rPr lang="en-US" sz="3200" dirty="0" err="1" smtClean="0"/>
              <a:t>zomato,uber,musicmatch</a:t>
            </a:r>
            <a:r>
              <a:rPr lang="en-US" sz="3200" dirty="0" smtClean="0"/>
              <a:t>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We also plan to take it a step further by adding home automation and security to make a more complete application.</a:t>
            </a:r>
            <a:endParaRPr lang="en-US" sz="3200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Introduction -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290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198437" y="1879901"/>
            <a:ext cx="3680911" cy="123262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DRIVEN CONVERSATION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332037" y="195863"/>
            <a:ext cx="3429000" cy="113506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SMART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348" y="2837230"/>
            <a:ext cx="4301562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JJB’s FEATURES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486985" y="5361356"/>
            <a:ext cx="3657600" cy="11430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MULTILINGUAL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6458105" y="5399456"/>
            <a:ext cx="3490194" cy="1066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ZOMATO SEARCH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214499" y="158222"/>
            <a:ext cx="3733800" cy="121034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HOME AUTOMATION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98437" y="3641977"/>
            <a:ext cx="3276600" cy="12192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SPEECH TO TEXT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8409510" y="1879901"/>
            <a:ext cx="3490194" cy="123262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HOME SECURITY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8623104" y="3727808"/>
            <a:ext cx="3276600" cy="12192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COURIER TRACKING</a:t>
            </a:r>
          </a:p>
        </p:txBody>
      </p:sp>
    </p:spTree>
    <p:extLst>
      <p:ext uri="{BB962C8B-B14F-4D97-AF65-F5344CB8AC3E}">
        <p14:creationId xmlns:p14="http://schemas.microsoft.com/office/powerpoint/2010/main" val="2976675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6" grpId="0" animBg="1"/>
      <p:bldP spid="17" grpId="0" animBg="1"/>
      <p:bldP spid="18" grpId="0" animBg="1"/>
      <p:bldP spid="19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6748436"/>
              </p:ext>
            </p:extLst>
          </p:nvPr>
        </p:nvGraphicFramePr>
        <p:xfrm>
          <a:off x="1341437" y="525462"/>
          <a:ext cx="94488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165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592262"/>
            <a:ext cx="11887200" cy="5946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LUIS – Language Understanding Intelligent System which uses the N grams technique for tokenisation and intent identification.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Aftership</a:t>
            </a:r>
            <a:r>
              <a:rPr lang="en-IN" dirty="0" smtClean="0"/>
              <a:t> – Combine Courier tracking applications.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Zomato</a:t>
            </a:r>
            <a:r>
              <a:rPr lang="en-IN" dirty="0" smtClean="0"/>
              <a:t> – Restaurant booking and ordering systems.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Directline</a:t>
            </a:r>
            <a:r>
              <a:rPr lang="en-IN" dirty="0" smtClean="0"/>
              <a:t> – To enhance the bot with a distinct UI.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FB_Developers</a:t>
            </a:r>
            <a:r>
              <a:rPr lang="en-IN" dirty="0" smtClean="0"/>
              <a:t> – To release the bot on messenger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Google Developers – to add google search fo</a:t>
            </a:r>
            <a:r>
              <a:rPr lang="en-IN" dirty="0" smtClean="0"/>
              <a:t>r non intents.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820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" y="2582862"/>
            <a:ext cx="11889564" cy="917575"/>
          </a:xfrm>
        </p:spPr>
        <p:txBody>
          <a:bodyPr/>
          <a:lstStyle/>
          <a:p>
            <a:r>
              <a:rPr lang="en-US" sz="5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FLOW DIAGRAM</a:t>
            </a:r>
            <a:endParaRPr lang="en-IN" sz="5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9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" y="449262"/>
            <a:ext cx="11886076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41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237" y="5707062"/>
            <a:ext cx="763807" cy="8655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10942637" y="5917325"/>
            <a:ext cx="85985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Berlin Sans FB Demi" panose="020E0802020502020306" pitchFamily="34" charset="0"/>
              </a:rPr>
              <a:t>LIO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837" y="2735262"/>
            <a:ext cx="7588936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ENGINEERING PROCESS</a:t>
            </a:r>
          </a:p>
        </p:txBody>
      </p:sp>
    </p:spTree>
    <p:extLst>
      <p:ext uri="{BB962C8B-B14F-4D97-AF65-F5344CB8AC3E}">
        <p14:creationId xmlns:p14="http://schemas.microsoft.com/office/powerpoint/2010/main" val="3608650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9" y="449262"/>
            <a:ext cx="1089112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2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BT - Teal on white">
      <a:dk1>
        <a:srgbClr val="505050"/>
      </a:dk1>
      <a:lt1>
        <a:srgbClr val="FFFFFF"/>
      </a:lt1>
      <a:dk2>
        <a:srgbClr val="008272"/>
      </a:dk2>
      <a:lt2>
        <a:srgbClr val="CDF4FF"/>
      </a:lt2>
      <a:accent1>
        <a:srgbClr val="008272"/>
      </a:accent1>
      <a:accent2>
        <a:srgbClr val="0078D7"/>
      </a:accent2>
      <a:accent3>
        <a:srgbClr val="004B50"/>
      </a:accent3>
      <a:accent4>
        <a:srgbClr val="D83B01"/>
      </a:accent4>
      <a:accent5>
        <a:srgbClr val="B4009E"/>
      </a:accent5>
      <a:accent6>
        <a:srgbClr val="32145A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TEAL_2016_2.potx" id="{C55B045D-DEBB-493F-A6F6-3C43CB6505BB}" vid="{483A50C8-7E6B-450E-B773-79A0B9F9D606}"/>
    </a:ext>
  </a:extLst>
</a:theme>
</file>

<file path=ppt/theme/theme2.xml><?xml version="1.0" encoding="utf-8"?>
<a:theme xmlns:a="http://schemas.openxmlformats.org/drawingml/2006/main" name="COLOR TEMPLATE">
  <a:themeElements>
    <a:clrScheme name="BT - Teal">
      <a:dk1>
        <a:srgbClr val="505050"/>
      </a:dk1>
      <a:lt1>
        <a:srgbClr val="FFFFFF"/>
      </a:lt1>
      <a:dk2>
        <a:srgbClr val="008272"/>
      </a:dk2>
      <a:lt2>
        <a:srgbClr val="CDF4FF"/>
      </a:lt2>
      <a:accent1>
        <a:srgbClr val="004B50"/>
      </a:accent1>
      <a:accent2>
        <a:srgbClr val="B4009E"/>
      </a:accent2>
      <a:accent3>
        <a:srgbClr val="32145A"/>
      </a:accent3>
      <a:accent4>
        <a:srgbClr val="0078D7"/>
      </a:accent4>
      <a:accent5>
        <a:srgbClr val="002050"/>
      </a:accent5>
      <a:accent6>
        <a:srgbClr val="5C2D9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TEAL_2016_2.potx" id="{C55B045D-DEBB-493F-A6F6-3C43CB6505BB}" vid="{2A8E3C0E-09FF-4695-BBC8-010D6A2B52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01790-DA4D-4818-AE1B-3BB087789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630a2e83-186a-4a0f-ab27-bee8a8096ab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Brand_template_16-9_Business_TEAL_2016_2</Template>
  <TotalTime>2358</TotalTime>
  <Words>290</Words>
  <Application>Microsoft Office PowerPoint</Application>
  <PresentationFormat>Custom</PresentationFormat>
  <Paragraphs>59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Berlin Sans FB Demi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COLOR TEMPLATE</vt:lpstr>
      <vt:lpstr>JJB BOT</vt:lpstr>
      <vt:lpstr>Project Introduction - Statement</vt:lpstr>
      <vt:lpstr>PowerPoint Presentation</vt:lpstr>
      <vt:lpstr>PowerPoint Presentation</vt:lpstr>
      <vt:lpstr>Literature Review</vt:lpstr>
      <vt:lpstr>DESIGN FLOW DIAGRAM</vt:lpstr>
      <vt:lpstr>PowerPoint Presentation</vt:lpstr>
      <vt:lpstr>PowerPoint Presentation</vt:lpstr>
      <vt:lpstr>PowerPoint Presentation</vt:lpstr>
      <vt:lpstr>MODEL INTERACTION DIAGRAM</vt:lpstr>
      <vt:lpstr>PowerPoint Presentation</vt:lpstr>
      <vt:lpstr>OPERATIONAL FLOWCHART</vt:lpstr>
      <vt:lpstr>PowerPoint Presentation</vt:lpstr>
      <vt:lpstr>Our Future Scope</vt:lpstr>
      <vt:lpstr>Results and Discussions: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</dc:title>
  <dc:subject>&lt;Speech title here&gt;</dc:subject>
  <dc:creator>Ikya Jupudy</dc:creator>
  <cp:keywords/>
  <dc:description>Template: Maryfj_x000d_
Formatting:_x000d_
Audience Type:</dc:description>
  <cp:lastModifiedBy>Gaurav Bose</cp:lastModifiedBy>
  <cp:revision>78</cp:revision>
  <dcterms:created xsi:type="dcterms:W3CDTF">2016-07-17T11:59:25Z</dcterms:created>
  <dcterms:modified xsi:type="dcterms:W3CDTF">2017-02-21T06:11:06Z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  <property fmtid="{D5CDD505-2E9C-101B-9397-08002B2CF9AE}" pid="14" name="Tfs.IsStoryboard">
    <vt:bool>true</vt:bool>
  </property>
</Properties>
</file>