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hs-user" initials="uu" lastIdx="4" clrIdx="0">
    <p:extLst>
      <p:ext uri="{19B8F6BF-5375-455C-9EA6-DF929625EA0E}">
        <p15:presenceInfo xmlns:p15="http://schemas.microsoft.com/office/powerpoint/2012/main" userId="uhs-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FD55-CC50-44F3-AB80-F12D80E1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C5281F-5286-48D6-8171-F609BDDFC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32BA0-2295-4528-AC31-2F50458C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DB086-1C5C-4149-98FA-24DCCB28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310D4-3CA5-4EDC-B31A-72A22A64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F86C2-19D3-4680-880B-0FC1A19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DC0DF-7B09-4B6B-8ED5-AE8A76D0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9125-3941-4954-8911-94725484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503F-88CA-4004-891F-B2916C7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6F1E-9E17-4627-8DB8-2C89D338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01215-BBC0-4714-8D9D-0CB9B03F9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DB9B2-C71C-4C93-982F-50379EB1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1C98-B243-4621-9117-0B560981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C733C-D4AC-4C77-8655-B4385D2F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3C2B7-F2E2-4EB0-9722-E0829668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4046-1104-4988-B8FA-04AD5CC9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CB953-84F9-4DA9-9C47-0017C10A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1953-65B8-4BDE-9D37-C108EAA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86F6-3461-43C8-A24A-8AE5218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8EEB9-C586-4CEB-80F4-185DC04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93B7-22EC-4FC0-AF29-2E0ECF15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EF608-CF04-4168-B947-943D1362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22854-529F-46C2-B234-D6DA416A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4FDB0-DC86-42B4-9BB7-09DEB7E1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BB401-25E4-4117-8978-B8363F3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BB4C-1507-4658-9693-8A46CFDC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F7EE6-96E0-4FEB-A95B-DDE365CCD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2BB69-D98B-4E6C-B0E1-1CE7F2B4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9A5C9-C580-4C71-B664-4BB76DB2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E51DB-FBD3-46E0-9A68-EB6385C0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DD2EF-D17E-4C76-8E08-B1E31B1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E997-E0E9-439F-89D7-158A7F9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6E954-4370-4E2A-9343-E5BB1280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13016-580A-4880-A06E-13B76C38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6D2E6-1472-405E-8F9F-2B4D8A10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E690D-AC1E-4683-BCDF-E9652603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D7508-68BD-4375-ACC0-7951F37C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C4D50-8AC3-4420-9F20-13F8E004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71F00C-1C74-4B6E-A1ED-D80BE20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4DEED-54BB-481D-8223-2043939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5927C-70AF-4E18-9669-AC19F5A7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1E4CD-EAB0-4ABC-8282-F23A785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5B69B-FE62-4C2B-9670-8AEA953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35AD2B-13C5-4043-BF03-FA1DA8DF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B39B5-CDA7-4F48-879A-248C8C8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BC963-4AAC-4779-9846-8D4128F2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7D49-401A-4E05-A388-A58EDE70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9254E-A9C8-4536-A5A7-F16D4A33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2FAD4-3962-4800-B3BB-8843595E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E8655-62E7-4AB7-84E0-B22C596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1B078-F8D0-48E4-9677-659D4A08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97FF3-C8DE-498F-97AF-634212C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AE27-08C8-4C1F-BDBF-8F7A549A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2270D-D00E-4FE3-9070-FF8CAEEC7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B5470-5BDB-47BD-BDE6-41DF73C7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A8032-5E7D-44EC-B529-F373173E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E30A5-5FD4-497B-8457-FAA539D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9DF58-B91B-4736-AB36-9E0A6213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2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BA556-F091-49FB-BDBD-2657A068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1DC9F-85EE-4FA3-84D4-81F3394E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A7256-0572-43D7-88FA-EA1FD4ED5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24A6-7E65-4E6B-B126-2FA0586F521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C1A6-0C23-4536-A5CF-0DD5ABEE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01647-A4CF-4435-B517-EB7AEBE78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6113-14D0-463A-ACDE-9B09DB739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3FB1B7-8364-4065-A32A-75FE8373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91" y="386292"/>
            <a:ext cx="5303408" cy="15102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3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1B2ABB-5A6A-4E9A-BB76-29D95EB5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9" y="91307"/>
            <a:ext cx="8935697" cy="477269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EAB470-35E0-4012-96F9-F1229A15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6" y="694908"/>
            <a:ext cx="2848373" cy="158137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43A2A-16BF-4D6D-88D5-C2773557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96" y="2079734"/>
            <a:ext cx="2638793" cy="32389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97DFDE-46BF-4652-9D52-E96A1C3B9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69" y="2276279"/>
            <a:ext cx="7649643" cy="191479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6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28D084-B157-4503-B695-80BE8A98B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1" y="557689"/>
            <a:ext cx="4540433" cy="18991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29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uhs-user</dc:creator>
  <cp:lastModifiedBy>uhs-user</cp:lastModifiedBy>
  <cp:revision>6</cp:revision>
  <dcterms:created xsi:type="dcterms:W3CDTF">2024-09-10T05:58:22Z</dcterms:created>
  <dcterms:modified xsi:type="dcterms:W3CDTF">2024-09-10T07:12:57Z</dcterms:modified>
</cp:coreProperties>
</file>