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1" r:id="rId4"/>
    <p:sldId id="299" r:id="rId5"/>
    <p:sldId id="262" r:id="rId6"/>
    <p:sldId id="301" r:id="rId7"/>
    <p:sldId id="263" r:id="rId8"/>
    <p:sldId id="266" r:id="rId9"/>
    <p:sldId id="29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5"/>
    <a:srgbClr val="255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F2FF1-F0C6-4951-A4B0-5726A58F995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26731-635E-4CD3-B759-79E91D81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3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05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1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4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9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4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8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3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4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72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6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6474-6744-4657-9C3C-F50457957C27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7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8809550" y="2006245"/>
            <a:ext cx="334449" cy="1729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0" y="2006246"/>
            <a:ext cx="334449" cy="1729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3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941" y="275822"/>
            <a:ext cx="961428" cy="939068"/>
          </a:xfrm>
          <a:prstGeom prst="rect">
            <a:avLst/>
          </a:prstGeom>
        </p:spPr>
      </p:pic>
      <p:grpSp>
        <p:nvGrpSpPr>
          <p:cNvPr id="2" name="Group 433"/>
          <p:cNvGrpSpPr>
            <a:grpSpLocks/>
          </p:cNvGrpSpPr>
          <p:nvPr/>
        </p:nvGrpSpPr>
        <p:grpSpPr bwMode="auto">
          <a:xfrm>
            <a:off x="349416" y="1001484"/>
            <a:ext cx="8422105" cy="4181275"/>
            <a:chOff x="2359" y="2311"/>
            <a:chExt cx="3394" cy="1685"/>
          </a:xfrm>
          <a:solidFill>
            <a:schemeClr val="bg1">
              <a:lumMod val="95000"/>
            </a:schemeClr>
          </a:solidFill>
        </p:grpSpPr>
        <p:sp>
          <p:nvSpPr>
            <p:cNvPr id="3" name="Freeform 434"/>
            <p:cNvSpPr>
              <a:spLocks/>
            </p:cNvSpPr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" name="Freeform 435"/>
            <p:cNvSpPr>
              <a:spLocks/>
            </p:cNvSpPr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" name="Freeform 436"/>
            <p:cNvSpPr>
              <a:spLocks/>
            </p:cNvSpPr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" name="Freeform 437"/>
            <p:cNvSpPr>
              <a:spLocks/>
            </p:cNvSpPr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" name="Freeform 438"/>
            <p:cNvSpPr>
              <a:spLocks/>
            </p:cNvSpPr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2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" name="Freeform 439"/>
            <p:cNvSpPr>
              <a:spLocks/>
            </p:cNvSpPr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" name="Freeform 440"/>
            <p:cNvSpPr>
              <a:spLocks/>
            </p:cNvSpPr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" name="Freeform 441"/>
            <p:cNvSpPr>
              <a:spLocks/>
            </p:cNvSpPr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1" name="Freeform 442"/>
            <p:cNvSpPr>
              <a:spLocks/>
            </p:cNvSpPr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" name="Freeform 443"/>
            <p:cNvSpPr>
              <a:spLocks/>
            </p:cNvSpPr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" name="Freeform 444"/>
            <p:cNvSpPr>
              <a:spLocks/>
            </p:cNvSpPr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" name="Freeform 445"/>
            <p:cNvSpPr>
              <a:spLocks/>
            </p:cNvSpPr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" name="Freeform 446"/>
            <p:cNvSpPr>
              <a:spLocks/>
            </p:cNvSpPr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" name="Freeform 447"/>
            <p:cNvSpPr>
              <a:spLocks/>
            </p:cNvSpPr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" name="Freeform 448"/>
            <p:cNvSpPr>
              <a:spLocks/>
            </p:cNvSpPr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" name="Freeform 449"/>
            <p:cNvSpPr>
              <a:spLocks/>
            </p:cNvSpPr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" name="Freeform 450"/>
            <p:cNvSpPr>
              <a:spLocks/>
            </p:cNvSpPr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0" name="Freeform 451"/>
            <p:cNvSpPr>
              <a:spLocks/>
            </p:cNvSpPr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1" name="Freeform 452"/>
            <p:cNvSpPr>
              <a:spLocks/>
            </p:cNvSpPr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2" name="Freeform 453"/>
            <p:cNvSpPr>
              <a:spLocks/>
            </p:cNvSpPr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3" name="Freeform 454"/>
            <p:cNvSpPr>
              <a:spLocks/>
            </p:cNvSpPr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4" name="Freeform 455"/>
            <p:cNvSpPr>
              <a:spLocks/>
            </p:cNvSpPr>
            <p:nvPr/>
          </p:nvSpPr>
          <p:spPr bwMode="auto">
            <a:xfrm>
              <a:off x="2371" y="2397"/>
              <a:ext cx="1120" cy="1599"/>
            </a:xfrm>
            <a:custGeom>
              <a:avLst/>
              <a:gdLst>
                <a:gd name="T0" fmla="*/ 1020 w 1120"/>
                <a:gd name="T1" fmla="*/ 74 h 1599"/>
                <a:gd name="T2" fmla="*/ 972 w 1120"/>
                <a:gd name="T3" fmla="*/ 117 h 1599"/>
                <a:gd name="T4" fmla="*/ 909 w 1120"/>
                <a:gd name="T5" fmla="*/ 103 h 1599"/>
                <a:gd name="T6" fmla="*/ 950 w 1120"/>
                <a:gd name="T7" fmla="*/ 75 h 1599"/>
                <a:gd name="T8" fmla="*/ 866 w 1120"/>
                <a:gd name="T9" fmla="*/ 71 h 1599"/>
                <a:gd name="T10" fmla="*/ 782 w 1120"/>
                <a:gd name="T11" fmla="*/ 88 h 1599"/>
                <a:gd name="T12" fmla="*/ 738 w 1120"/>
                <a:gd name="T13" fmla="*/ 108 h 1599"/>
                <a:gd name="T14" fmla="*/ 682 w 1120"/>
                <a:gd name="T15" fmla="*/ 184 h 1599"/>
                <a:gd name="T16" fmla="*/ 761 w 1120"/>
                <a:gd name="T17" fmla="*/ 257 h 1599"/>
                <a:gd name="T18" fmla="*/ 859 w 1120"/>
                <a:gd name="T19" fmla="*/ 124 h 1599"/>
                <a:gd name="T20" fmla="*/ 943 w 1120"/>
                <a:gd name="T21" fmla="*/ 163 h 1599"/>
                <a:gd name="T22" fmla="*/ 1000 w 1120"/>
                <a:gd name="T23" fmla="*/ 234 h 1599"/>
                <a:gd name="T24" fmla="*/ 852 w 1120"/>
                <a:gd name="T25" fmla="*/ 287 h 1599"/>
                <a:gd name="T26" fmla="*/ 886 w 1120"/>
                <a:gd name="T27" fmla="*/ 294 h 1599"/>
                <a:gd name="T28" fmla="*/ 918 w 1120"/>
                <a:gd name="T29" fmla="*/ 327 h 1599"/>
                <a:gd name="T30" fmla="*/ 883 w 1120"/>
                <a:gd name="T31" fmla="*/ 328 h 1599"/>
                <a:gd name="T32" fmla="*/ 728 w 1120"/>
                <a:gd name="T33" fmla="*/ 425 h 1599"/>
                <a:gd name="T34" fmla="*/ 645 w 1120"/>
                <a:gd name="T35" fmla="*/ 574 h 1599"/>
                <a:gd name="T36" fmla="*/ 512 w 1120"/>
                <a:gd name="T37" fmla="*/ 528 h 1599"/>
                <a:gd name="T38" fmla="*/ 455 w 1120"/>
                <a:gd name="T39" fmla="*/ 662 h 1599"/>
                <a:gd name="T40" fmla="*/ 565 w 1120"/>
                <a:gd name="T41" fmla="*/ 639 h 1599"/>
                <a:gd name="T42" fmla="*/ 588 w 1120"/>
                <a:gd name="T43" fmla="*/ 734 h 1599"/>
                <a:gd name="T44" fmla="*/ 668 w 1120"/>
                <a:gd name="T45" fmla="*/ 776 h 1599"/>
                <a:gd name="T46" fmla="*/ 746 w 1120"/>
                <a:gd name="T47" fmla="*/ 762 h 1599"/>
                <a:gd name="T48" fmla="*/ 868 w 1120"/>
                <a:gd name="T49" fmla="*/ 826 h 1599"/>
                <a:gd name="T50" fmla="*/ 952 w 1120"/>
                <a:gd name="T51" fmla="*/ 928 h 1599"/>
                <a:gd name="T52" fmla="*/ 1073 w 1120"/>
                <a:gd name="T53" fmla="*/ 951 h 1599"/>
                <a:gd name="T54" fmla="*/ 1077 w 1120"/>
                <a:gd name="T55" fmla="*/ 1105 h 1599"/>
                <a:gd name="T56" fmla="*/ 996 w 1120"/>
                <a:gd name="T57" fmla="*/ 1223 h 1599"/>
                <a:gd name="T58" fmla="*/ 925 w 1120"/>
                <a:gd name="T59" fmla="*/ 1379 h 1599"/>
                <a:gd name="T60" fmla="*/ 859 w 1120"/>
                <a:gd name="T61" fmla="*/ 1436 h 1599"/>
                <a:gd name="T62" fmla="*/ 859 w 1120"/>
                <a:gd name="T63" fmla="*/ 1543 h 1599"/>
                <a:gd name="T64" fmla="*/ 792 w 1120"/>
                <a:gd name="T65" fmla="*/ 1526 h 1599"/>
                <a:gd name="T66" fmla="*/ 786 w 1120"/>
                <a:gd name="T67" fmla="*/ 1468 h 1599"/>
                <a:gd name="T68" fmla="*/ 751 w 1120"/>
                <a:gd name="T69" fmla="*/ 1358 h 1599"/>
                <a:gd name="T70" fmla="*/ 668 w 1120"/>
                <a:gd name="T71" fmla="*/ 1086 h 1599"/>
                <a:gd name="T72" fmla="*/ 601 w 1120"/>
                <a:gd name="T73" fmla="*/ 929 h 1599"/>
                <a:gd name="T74" fmla="*/ 635 w 1120"/>
                <a:gd name="T75" fmla="*/ 795 h 1599"/>
                <a:gd name="T76" fmla="*/ 551 w 1120"/>
                <a:gd name="T77" fmla="*/ 752 h 1599"/>
                <a:gd name="T78" fmla="*/ 454 w 1120"/>
                <a:gd name="T79" fmla="*/ 702 h 1599"/>
                <a:gd name="T80" fmla="*/ 325 w 1120"/>
                <a:gd name="T81" fmla="*/ 562 h 1599"/>
                <a:gd name="T82" fmla="*/ 317 w 1120"/>
                <a:gd name="T83" fmla="*/ 611 h 1599"/>
                <a:gd name="T84" fmla="*/ 244 w 1120"/>
                <a:gd name="T85" fmla="*/ 462 h 1599"/>
                <a:gd name="T86" fmla="*/ 307 w 1120"/>
                <a:gd name="T87" fmla="*/ 292 h 1599"/>
                <a:gd name="T88" fmla="*/ 328 w 1120"/>
                <a:gd name="T89" fmla="*/ 281 h 1599"/>
                <a:gd name="T90" fmla="*/ 317 w 1120"/>
                <a:gd name="T91" fmla="*/ 174 h 1599"/>
                <a:gd name="T92" fmla="*/ 225 w 1120"/>
                <a:gd name="T93" fmla="*/ 140 h 1599"/>
                <a:gd name="T94" fmla="*/ 124 w 1120"/>
                <a:gd name="T95" fmla="*/ 177 h 1599"/>
                <a:gd name="T96" fmla="*/ 65 w 1120"/>
                <a:gd name="T97" fmla="*/ 191 h 1599"/>
                <a:gd name="T98" fmla="*/ 71 w 1120"/>
                <a:gd name="T99" fmla="*/ 138 h 1599"/>
                <a:gd name="T100" fmla="*/ 121 w 1120"/>
                <a:gd name="T101" fmla="*/ 97 h 1599"/>
                <a:gd name="T102" fmla="*/ 177 w 1120"/>
                <a:gd name="T103" fmla="*/ 55 h 1599"/>
                <a:gd name="T104" fmla="*/ 469 w 1120"/>
                <a:gd name="T105" fmla="*/ 50 h 1599"/>
                <a:gd name="T106" fmla="*/ 591 w 1120"/>
                <a:gd name="T107" fmla="*/ 54 h 1599"/>
                <a:gd name="T108" fmla="*/ 666 w 1120"/>
                <a:gd name="T109" fmla="*/ 57 h 1599"/>
                <a:gd name="T110" fmla="*/ 743 w 1120"/>
                <a:gd name="T111" fmla="*/ 55 h 1599"/>
                <a:gd name="T112" fmla="*/ 793 w 1120"/>
                <a:gd name="T113" fmla="*/ 26 h 1599"/>
                <a:gd name="T114" fmla="*/ 812 w 1120"/>
                <a:gd name="T115" fmla="*/ 71 h 1599"/>
                <a:gd name="T116" fmla="*/ 863 w 1120"/>
                <a:gd name="T117" fmla="*/ 7 h 1599"/>
                <a:gd name="T118" fmla="*/ 910 w 1120"/>
                <a:gd name="T119" fmla="*/ 6 h 1599"/>
                <a:gd name="T120" fmla="*/ 928 w 1120"/>
                <a:gd name="T121" fmla="*/ 1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0" h="1599">
                  <a:moveTo>
                    <a:pt x="928" y="0"/>
                  </a:moveTo>
                  <a:lnTo>
                    <a:pt x="940" y="1"/>
                  </a:lnTo>
                  <a:lnTo>
                    <a:pt x="953" y="3"/>
                  </a:lnTo>
                  <a:lnTo>
                    <a:pt x="958" y="14"/>
                  </a:lnTo>
                  <a:lnTo>
                    <a:pt x="962" y="27"/>
                  </a:lnTo>
                  <a:lnTo>
                    <a:pt x="969" y="26"/>
                  </a:lnTo>
                  <a:lnTo>
                    <a:pt x="976" y="26"/>
                  </a:lnTo>
                  <a:lnTo>
                    <a:pt x="978" y="30"/>
                  </a:lnTo>
                  <a:lnTo>
                    <a:pt x="978" y="34"/>
                  </a:lnTo>
                  <a:lnTo>
                    <a:pt x="982" y="34"/>
                  </a:lnTo>
                  <a:lnTo>
                    <a:pt x="985" y="34"/>
                  </a:lnTo>
                  <a:lnTo>
                    <a:pt x="985" y="43"/>
                  </a:lnTo>
                  <a:lnTo>
                    <a:pt x="985" y="50"/>
                  </a:lnTo>
                  <a:lnTo>
                    <a:pt x="988" y="55"/>
                  </a:lnTo>
                  <a:lnTo>
                    <a:pt x="990" y="63"/>
                  </a:lnTo>
                  <a:lnTo>
                    <a:pt x="1000" y="65"/>
                  </a:lnTo>
                  <a:lnTo>
                    <a:pt x="1012" y="70"/>
                  </a:lnTo>
                  <a:lnTo>
                    <a:pt x="1020" y="74"/>
                  </a:lnTo>
                  <a:lnTo>
                    <a:pt x="1026" y="81"/>
                  </a:lnTo>
                  <a:lnTo>
                    <a:pt x="1018" y="83"/>
                  </a:lnTo>
                  <a:lnTo>
                    <a:pt x="1010" y="85"/>
                  </a:lnTo>
                  <a:lnTo>
                    <a:pt x="1005" y="90"/>
                  </a:lnTo>
                  <a:lnTo>
                    <a:pt x="999" y="95"/>
                  </a:lnTo>
                  <a:lnTo>
                    <a:pt x="996" y="95"/>
                  </a:lnTo>
                  <a:lnTo>
                    <a:pt x="993" y="95"/>
                  </a:lnTo>
                  <a:lnTo>
                    <a:pt x="993" y="93"/>
                  </a:lnTo>
                  <a:lnTo>
                    <a:pt x="990" y="88"/>
                  </a:lnTo>
                  <a:lnTo>
                    <a:pt x="988" y="85"/>
                  </a:lnTo>
                  <a:lnTo>
                    <a:pt x="983" y="83"/>
                  </a:lnTo>
                  <a:lnTo>
                    <a:pt x="980" y="81"/>
                  </a:lnTo>
                  <a:lnTo>
                    <a:pt x="976" y="80"/>
                  </a:lnTo>
                  <a:lnTo>
                    <a:pt x="973" y="81"/>
                  </a:lnTo>
                  <a:lnTo>
                    <a:pt x="970" y="85"/>
                  </a:lnTo>
                  <a:lnTo>
                    <a:pt x="973" y="98"/>
                  </a:lnTo>
                  <a:lnTo>
                    <a:pt x="978" y="114"/>
                  </a:lnTo>
                  <a:lnTo>
                    <a:pt x="972" y="117"/>
                  </a:lnTo>
                  <a:lnTo>
                    <a:pt x="965" y="120"/>
                  </a:lnTo>
                  <a:lnTo>
                    <a:pt x="959" y="115"/>
                  </a:lnTo>
                  <a:lnTo>
                    <a:pt x="953" y="110"/>
                  </a:lnTo>
                  <a:lnTo>
                    <a:pt x="952" y="110"/>
                  </a:lnTo>
                  <a:lnTo>
                    <a:pt x="950" y="110"/>
                  </a:lnTo>
                  <a:lnTo>
                    <a:pt x="949" y="113"/>
                  </a:lnTo>
                  <a:lnTo>
                    <a:pt x="948" y="114"/>
                  </a:lnTo>
                  <a:lnTo>
                    <a:pt x="953" y="120"/>
                  </a:lnTo>
                  <a:lnTo>
                    <a:pt x="959" y="124"/>
                  </a:lnTo>
                  <a:lnTo>
                    <a:pt x="959" y="128"/>
                  </a:lnTo>
                  <a:lnTo>
                    <a:pt x="959" y="131"/>
                  </a:lnTo>
                  <a:lnTo>
                    <a:pt x="956" y="131"/>
                  </a:lnTo>
                  <a:lnTo>
                    <a:pt x="953" y="131"/>
                  </a:lnTo>
                  <a:lnTo>
                    <a:pt x="938" y="125"/>
                  </a:lnTo>
                  <a:lnTo>
                    <a:pt x="923" y="118"/>
                  </a:lnTo>
                  <a:lnTo>
                    <a:pt x="918" y="114"/>
                  </a:lnTo>
                  <a:lnTo>
                    <a:pt x="912" y="108"/>
                  </a:lnTo>
                  <a:lnTo>
                    <a:pt x="909" y="103"/>
                  </a:lnTo>
                  <a:lnTo>
                    <a:pt x="906" y="95"/>
                  </a:lnTo>
                  <a:lnTo>
                    <a:pt x="915" y="90"/>
                  </a:lnTo>
                  <a:lnTo>
                    <a:pt x="920" y="85"/>
                  </a:lnTo>
                  <a:lnTo>
                    <a:pt x="925" y="83"/>
                  </a:lnTo>
                  <a:lnTo>
                    <a:pt x="929" y="81"/>
                  </a:lnTo>
                  <a:lnTo>
                    <a:pt x="935" y="80"/>
                  </a:lnTo>
                  <a:lnTo>
                    <a:pt x="943" y="80"/>
                  </a:lnTo>
                  <a:lnTo>
                    <a:pt x="945" y="81"/>
                  </a:lnTo>
                  <a:lnTo>
                    <a:pt x="946" y="84"/>
                  </a:lnTo>
                  <a:lnTo>
                    <a:pt x="948" y="84"/>
                  </a:lnTo>
                  <a:lnTo>
                    <a:pt x="950" y="85"/>
                  </a:lnTo>
                  <a:lnTo>
                    <a:pt x="955" y="84"/>
                  </a:lnTo>
                  <a:lnTo>
                    <a:pt x="960" y="83"/>
                  </a:lnTo>
                  <a:lnTo>
                    <a:pt x="960" y="81"/>
                  </a:lnTo>
                  <a:lnTo>
                    <a:pt x="960" y="81"/>
                  </a:lnTo>
                  <a:lnTo>
                    <a:pt x="959" y="78"/>
                  </a:lnTo>
                  <a:lnTo>
                    <a:pt x="956" y="77"/>
                  </a:lnTo>
                  <a:lnTo>
                    <a:pt x="950" y="75"/>
                  </a:lnTo>
                  <a:lnTo>
                    <a:pt x="945" y="75"/>
                  </a:lnTo>
                  <a:lnTo>
                    <a:pt x="945" y="68"/>
                  </a:lnTo>
                  <a:lnTo>
                    <a:pt x="946" y="61"/>
                  </a:lnTo>
                  <a:lnTo>
                    <a:pt x="940" y="60"/>
                  </a:lnTo>
                  <a:lnTo>
                    <a:pt x="938" y="57"/>
                  </a:lnTo>
                  <a:lnTo>
                    <a:pt x="933" y="54"/>
                  </a:lnTo>
                  <a:lnTo>
                    <a:pt x="930" y="50"/>
                  </a:lnTo>
                  <a:lnTo>
                    <a:pt x="925" y="43"/>
                  </a:lnTo>
                  <a:lnTo>
                    <a:pt x="918" y="35"/>
                  </a:lnTo>
                  <a:lnTo>
                    <a:pt x="900" y="40"/>
                  </a:lnTo>
                  <a:lnTo>
                    <a:pt x="879" y="43"/>
                  </a:lnTo>
                  <a:lnTo>
                    <a:pt x="879" y="48"/>
                  </a:lnTo>
                  <a:lnTo>
                    <a:pt x="879" y="53"/>
                  </a:lnTo>
                  <a:lnTo>
                    <a:pt x="873" y="57"/>
                  </a:lnTo>
                  <a:lnTo>
                    <a:pt x="868" y="61"/>
                  </a:lnTo>
                  <a:lnTo>
                    <a:pt x="868" y="65"/>
                  </a:lnTo>
                  <a:lnTo>
                    <a:pt x="868" y="68"/>
                  </a:lnTo>
                  <a:lnTo>
                    <a:pt x="866" y="71"/>
                  </a:lnTo>
                  <a:lnTo>
                    <a:pt x="863" y="75"/>
                  </a:lnTo>
                  <a:lnTo>
                    <a:pt x="852" y="75"/>
                  </a:lnTo>
                  <a:lnTo>
                    <a:pt x="840" y="77"/>
                  </a:lnTo>
                  <a:lnTo>
                    <a:pt x="840" y="80"/>
                  </a:lnTo>
                  <a:lnTo>
                    <a:pt x="842" y="83"/>
                  </a:lnTo>
                  <a:lnTo>
                    <a:pt x="835" y="81"/>
                  </a:lnTo>
                  <a:lnTo>
                    <a:pt x="829" y="83"/>
                  </a:lnTo>
                  <a:lnTo>
                    <a:pt x="825" y="83"/>
                  </a:lnTo>
                  <a:lnTo>
                    <a:pt x="819" y="84"/>
                  </a:lnTo>
                  <a:lnTo>
                    <a:pt x="809" y="88"/>
                  </a:lnTo>
                  <a:lnTo>
                    <a:pt x="798" y="91"/>
                  </a:lnTo>
                  <a:lnTo>
                    <a:pt x="793" y="88"/>
                  </a:lnTo>
                  <a:lnTo>
                    <a:pt x="791" y="85"/>
                  </a:lnTo>
                  <a:lnTo>
                    <a:pt x="786" y="84"/>
                  </a:lnTo>
                  <a:lnTo>
                    <a:pt x="779" y="83"/>
                  </a:lnTo>
                  <a:lnTo>
                    <a:pt x="778" y="85"/>
                  </a:lnTo>
                  <a:lnTo>
                    <a:pt x="776" y="88"/>
                  </a:lnTo>
                  <a:lnTo>
                    <a:pt x="782" y="88"/>
                  </a:lnTo>
                  <a:lnTo>
                    <a:pt x="785" y="90"/>
                  </a:lnTo>
                  <a:lnTo>
                    <a:pt x="788" y="93"/>
                  </a:lnTo>
                  <a:lnTo>
                    <a:pt x="791" y="95"/>
                  </a:lnTo>
                  <a:lnTo>
                    <a:pt x="789" y="101"/>
                  </a:lnTo>
                  <a:lnTo>
                    <a:pt x="789" y="105"/>
                  </a:lnTo>
                  <a:lnTo>
                    <a:pt x="775" y="107"/>
                  </a:lnTo>
                  <a:lnTo>
                    <a:pt x="761" y="107"/>
                  </a:lnTo>
                  <a:lnTo>
                    <a:pt x="761" y="111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5" y="113"/>
                  </a:lnTo>
                  <a:lnTo>
                    <a:pt x="751" y="110"/>
                  </a:lnTo>
                  <a:lnTo>
                    <a:pt x="746" y="108"/>
                  </a:lnTo>
                  <a:lnTo>
                    <a:pt x="742" y="107"/>
                  </a:lnTo>
                  <a:lnTo>
                    <a:pt x="736" y="105"/>
                  </a:lnTo>
                  <a:lnTo>
                    <a:pt x="736" y="107"/>
                  </a:lnTo>
                  <a:lnTo>
                    <a:pt x="736" y="107"/>
                  </a:lnTo>
                  <a:lnTo>
                    <a:pt x="738" y="108"/>
                  </a:lnTo>
                  <a:lnTo>
                    <a:pt x="739" y="108"/>
                  </a:lnTo>
                  <a:lnTo>
                    <a:pt x="745" y="113"/>
                  </a:lnTo>
                  <a:lnTo>
                    <a:pt x="752" y="117"/>
                  </a:lnTo>
                  <a:lnTo>
                    <a:pt x="741" y="120"/>
                  </a:lnTo>
                  <a:lnTo>
                    <a:pt x="731" y="123"/>
                  </a:lnTo>
                  <a:lnTo>
                    <a:pt x="721" y="127"/>
                  </a:lnTo>
                  <a:lnTo>
                    <a:pt x="712" y="133"/>
                  </a:lnTo>
                  <a:lnTo>
                    <a:pt x="696" y="143"/>
                  </a:lnTo>
                  <a:lnTo>
                    <a:pt x="679" y="153"/>
                  </a:lnTo>
                  <a:lnTo>
                    <a:pt x="679" y="160"/>
                  </a:lnTo>
                  <a:lnTo>
                    <a:pt x="681" y="167"/>
                  </a:lnTo>
                  <a:lnTo>
                    <a:pt x="685" y="170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91" y="180"/>
                  </a:lnTo>
                  <a:lnTo>
                    <a:pt x="686" y="181"/>
                  </a:lnTo>
                  <a:lnTo>
                    <a:pt x="682" y="184"/>
                  </a:lnTo>
                  <a:lnTo>
                    <a:pt x="682" y="184"/>
                  </a:lnTo>
                  <a:lnTo>
                    <a:pt x="682" y="185"/>
                  </a:lnTo>
                  <a:lnTo>
                    <a:pt x="693" y="185"/>
                  </a:lnTo>
                  <a:lnTo>
                    <a:pt x="703" y="187"/>
                  </a:lnTo>
                  <a:lnTo>
                    <a:pt x="711" y="190"/>
                  </a:lnTo>
                  <a:lnTo>
                    <a:pt x="715" y="193"/>
                  </a:lnTo>
                  <a:lnTo>
                    <a:pt x="723" y="201"/>
                  </a:lnTo>
                  <a:lnTo>
                    <a:pt x="735" y="210"/>
                  </a:lnTo>
                  <a:lnTo>
                    <a:pt x="746" y="210"/>
                  </a:lnTo>
                  <a:lnTo>
                    <a:pt x="755" y="213"/>
                  </a:lnTo>
                  <a:lnTo>
                    <a:pt x="756" y="218"/>
                  </a:lnTo>
                  <a:lnTo>
                    <a:pt x="755" y="224"/>
                  </a:lnTo>
                  <a:lnTo>
                    <a:pt x="753" y="228"/>
                  </a:lnTo>
                  <a:lnTo>
                    <a:pt x="752" y="234"/>
                  </a:lnTo>
                  <a:lnTo>
                    <a:pt x="751" y="240"/>
                  </a:lnTo>
                  <a:lnTo>
                    <a:pt x="749" y="245"/>
                  </a:lnTo>
                  <a:lnTo>
                    <a:pt x="749" y="251"/>
                  </a:lnTo>
                  <a:lnTo>
                    <a:pt x="752" y="258"/>
                  </a:lnTo>
                  <a:lnTo>
                    <a:pt x="761" y="257"/>
                  </a:lnTo>
                  <a:lnTo>
                    <a:pt x="768" y="257"/>
                  </a:lnTo>
                  <a:lnTo>
                    <a:pt x="775" y="247"/>
                  </a:lnTo>
                  <a:lnTo>
                    <a:pt x="781" y="235"/>
                  </a:lnTo>
                  <a:lnTo>
                    <a:pt x="786" y="223"/>
                  </a:lnTo>
                  <a:lnTo>
                    <a:pt x="791" y="211"/>
                  </a:lnTo>
                  <a:lnTo>
                    <a:pt x="802" y="210"/>
                  </a:lnTo>
                  <a:lnTo>
                    <a:pt x="811" y="205"/>
                  </a:lnTo>
                  <a:lnTo>
                    <a:pt x="819" y="201"/>
                  </a:lnTo>
                  <a:lnTo>
                    <a:pt x="828" y="197"/>
                  </a:lnTo>
                  <a:lnTo>
                    <a:pt x="828" y="181"/>
                  </a:lnTo>
                  <a:lnTo>
                    <a:pt x="828" y="164"/>
                  </a:lnTo>
                  <a:lnTo>
                    <a:pt x="835" y="160"/>
                  </a:lnTo>
                  <a:lnTo>
                    <a:pt x="839" y="154"/>
                  </a:lnTo>
                  <a:lnTo>
                    <a:pt x="842" y="147"/>
                  </a:lnTo>
                  <a:lnTo>
                    <a:pt x="846" y="141"/>
                  </a:lnTo>
                  <a:lnTo>
                    <a:pt x="849" y="134"/>
                  </a:lnTo>
                  <a:lnTo>
                    <a:pt x="853" y="128"/>
                  </a:lnTo>
                  <a:lnTo>
                    <a:pt x="859" y="124"/>
                  </a:lnTo>
                  <a:lnTo>
                    <a:pt x="866" y="121"/>
                  </a:lnTo>
                  <a:lnTo>
                    <a:pt x="870" y="124"/>
                  </a:lnTo>
                  <a:lnTo>
                    <a:pt x="873" y="125"/>
                  </a:lnTo>
                  <a:lnTo>
                    <a:pt x="876" y="127"/>
                  </a:lnTo>
                  <a:lnTo>
                    <a:pt x="879" y="125"/>
                  </a:lnTo>
                  <a:lnTo>
                    <a:pt x="886" y="124"/>
                  </a:lnTo>
                  <a:lnTo>
                    <a:pt x="895" y="121"/>
                  </a:lnTo>
                  <a:lnTo>
                    <a:pt x="898" y="128"/>
                  </a:lnTo>
                  <a:lnTo>
                    <a:pt x="902" y="134"/>
                  </a:lnTo>
                  <a:lnTo>
                    <a:pt x="909" y="138"/>
                  </a:lnTo>
                  <a:lnTo>
                    <a:pt x="915" y="143"/>
                  </a:lnTo>
                  <a:lnTo>
                    <a:pt x="910" y="154"/>
                  </a:lnTo>
                  <a:lnTo>
                    <a:pt x="908" y="165"/>
                  </a:lnTo>
                  <a:lnTo>
                    <a:pt x="913" y="171"/>
                  </a:lnTo>
                  <a:lnTo>
                    <a:pt x="919" y="174"/>
                  </a:lnTo>
                  <a:lnTo>
                    <a:pt x="926" y="173"/>
                  </a:lnTo>
                  <a:lnTo>
                    <a:pt x="932" y="171"/>
                  </a:lnTo>
                  <a:lnTo>
                    <a:pt x="943" y="163"/>
                  </a:lnTo>
                  <a:lnTo>
                    <a:pt x="955" y="153"/>
                  </a:lnTo>
                  <a:lnTo>
                    <a:pt x="958" y="154"/>
                  </a:lnTo>
                  <a:lnTo>
                    <a:pt x="960" y="157"/>
                  </a:lnTo>
                  <a:lnTo>
                    <a:pt x="965" y="171"/>
                  </a:lnTo>
                  <a:lnTo>
                    <a:pt x="968" y="187"/>
                  </a:lnTo>
                  <a:lnTo>
                    <a:pt x="963" y="190"/>
                  </a:lnTo>
                  <a:lnTo>
                    <a:pt x="959" y="193"/>
                  </a:lnTo>
                  <a:lnTo>
                    <a:pt x="962" y="197"/>
                  </a:lnTo>
                  <a:lnTo>
                    <a:pt x="965" y="200"/>
                  </a:lnTo>
                  <a:lnTo>
                    <a:pt x="966" y="204"/>
                  </a:lnTo>
                  <a:lnTo>
                    <a:pt x="966" y="210"/>
                  </a:lnTo>
                  <a:lnTo>
                    <a:pt x="976" y="211"/>
                  </a:lnTo>
                  <a:lnTo>
                    <a:pt x="985" y="211"/>
                  </a:lnTo>
                  <a:lnTo>
                    <a:pt x="988" y="220"/>
                  </a:lnTo>
                  <a:lnTo>
                    <a:pt x="989" y="228"/>
                  </a:lnTo>
                  <a:lnTo>
                    <a:pt x="996" y="228"/>
                  </a:lnTo>
                  <a:lnTo>
                    <a:pt x="1002" y="227"/>
                  </a:lnTo>
                  <a:lnTo>
                    <a:pt x="1000" y="234"/>
                  </a:lnTo>
                  <a:lnTo>
                    <a:pt x="1000" y="241"/>
                  </a:lnTo>
                  <a:lnTo>
                    <a:pt x="995" y="245"/>
                  </a:lnTo>
                  <a:lnTo>
                    <a:pt x="989" y="250"/>
                  </a:lnTo>
                  <a:lnTo>
                    <a:pt x="980" y="255"/>
                  </a:lnTo>
                  <a:lnTo>
                    <a:pt x="972" y="261"/>
                  </a:lnTo>
                  <a:lnTo>
                    <a:pt x="962" y="265"/>
                  </a:lnTo>
                  <a:lnTo>
                    <a:pt x="952" y="270"/>
                  </a:lnTo>
                  <a:lnTo>
                    <a:pt x="943" y="272"/>
                  </a:lnTo>
                  <a:lnTo>
                    <a:pt x="936" y="272"/>
                  </a:lnTo>
                  <a:lnTo>
                    <a:pt x="925" y="271"/>
                  </a:lnTo>
                  <a:lnTo>
                    <a:pt x="910" y="268"/>
                  </a:lnTo>
                  <a:lnTo>
                    <a:pt x="903" y="267"/>
                  </a:lnTo>
                  <a:lnTo>
                    <a:pt x="896" y="265"/>
                  </a:lnTo>
                  <a:lnTo>
                    <a:pt x="888" y="267"/>
                  </a:lnTo>
                  <a:lnTo>
                    <a:pt x="880" y="268"/>
                  </a:lnTo>
                  <a:lnTo>
                    <a:pt x="869" y="275"/>
                  </a:lnTo>
                  <a:lnTo>
                    <a:pt x="858" y="282"/>
                  </a:lnTo>
                  <a:lnTo>
                    <a:pt x="852" y="287"/>
                  </a:lnTo>
                  <a:lnTo>
                    <a:pt x="846" y="290"/>
                  </a:lnTo>
                  <a:lnTo>
                    <a:pt x="840" y="292"/>
                  </a:lnTo>
                  <a:lnTo>
                    <a:pt x="832" y="295"/>
                  </a:lnTo>
                  <a:lnTo>
                    <a:pt x="829" y="301"/>
                  </a:lnTo>
                  <a:lnTo>
                    <a:pt x="826" y="307"/>
                  </a:lnTo>
                  <a:lnTo>
                    <a:pt x="828" y="307"/>
                  </a:lnTo>
                  <a:lnTo>
                    <a:pt x="828" y="307"/>
                  </a:lnTo>
                  <a:lnTo>
                    <a:pt x="843" y="297"/>
                  </a:lnTo>
                  <a:lnTo>
                    <a:pt x="859" y="287"/>
                  </a:lnTo>
                  <a:lnTo>
                    <a:pt x="869" y="284"/>
                  </a:lnTo>
                  <a:lnTo>
                    <a:pt x="879" y="281"/>
                  </a:lnTo>
                  <a:lnTo>
                    <a:pt x="889" y="280"/>
                  </a:lnTo>
                  <a:lnTo>
                    <a:pt x="900" y="281"/>
                  </a:lnTo>
                  <a:lnTo>
                    <a:pt x="899" y="287"/>
                  </a:lnTo>
                  <a:lnTo>
                    <a:pt x="899" y="292"/>
                  </a:lnTo>
                  <a:lnTo>
                    <a:pt x="893" y="292"/>
                  </a:lnTo>
                  <a:lnTo>
                    <a:pt x="889" y="292"/>
                  </a:lnTo>
                  <a:lnTo>
                    <a:pt x="886" y="294"/>
                  </a:lnTo>
                  <a:lnTo>
                    <a:pt x="882" y="297"/>
                  </a:lnTo>
                  <a:lnTo>
                    <a:pt x="882" y="297"/>
                  </a:lnTo>
                  <a:lnTo>
                    <a:pt x="882" y="298"/>
                  </a:lnTo>
                  <a:lnTo>
                    <a:pt x="886" y="301"/>
                  </a:lnTo>
                  <a:lnTo>
                    <a:pt x="890" y="304"/>
                  </a:lnTo>
                  <a:lnTo>
                    <a:pt x="886" y="307"/>
                  </a:lnTo>
                  <a:lnTo>
                    <a:pt x="882" y="310"/>
                  </a:lnTo>
                  <a:lnTo>
                    <a:pt x="886" y="312"/>
                  </a:lnTo>
                  <a:lnTo>
                    <a:pt x="886" y="314"/>
                  </a:lnTo>
                  <a:lnTo>
                    <a:pt x="888" y="317"/>
                  </a:lnTo>
                  <a:lnTo>
                    <a:pt x="886" y="322"/>
                  </a:lnTo>
                  <a:lnTo>
                    <a:pt x="896" y="325"/>
                  </a:lnTo>
                  <a:lnTo>
                    <a:pt x="903" y="327"/>
                  </a:lnTo>
                  <a:lnTo>
                    <a:pt x="906" y="327"/>
                  </a:lnTo>
                  <a:lnTo>
                    <a:pt x="909" y="327"/>
                  </a:lnTo>
                  <a:lnTo>
                    <a:pt x="913" y="325"/>
                  </a:lnTo>
                  <a:lnTo>
                    <a:pt x="918" y="322"/>
                  </a:lnTo>
                  <a:lnTo>
                    <a:pt x="918" y="327"/>
                  </a:lnTo>
                  <a:lnTo>
                    <a:pt x="918" y="330"/>
                  </a:lnTo>
                  <a:lnTo>
                    <a:pt x="916" y="330"/>
                  </a:lnTo>
                  <a:lnTo>
                    <a:pt x="915" y="330"/>
                  </a:lnTo>
                  <a:lnTo>
                    <a:pt x="902" y="335"/>
                  </a:lnTo>
                  <a:lnTo>
                    <a:pt x="889" y="341"/>
                  </a:lnTo>
                  <a:lnTo>
                    <a:pt x="878" y="347"/>
                  </a:lnTo>
                  <a:lnTo>
                    <a:pt x="865" y="354"/>
                  </a:lnTo>
                  <a:lnTo>
                    <a:pt x="860" y="352"/>
                  </a:lnTo>
                  <a:lnTo>
                    <a:pt x="856" y="351"/>
                  </a:lnTo>
                  <a:lnTo>
                    <a:pt x="855" y="348"/>
                  </a:lnTo>
                  <a:lnTo>
                    <a:pt x="855" y="347"/>
                  </a:lnTo>
                  <a:lnTo>
                    <a:pt x="855" y="344"/>
                  </a:lnTo>
                  <a:lnTo>
                    <a:pt x="856" y="342"/>
                  </a:lnTo>
                  <a:lnTo>
                    <a:pt x="869" y="337"/>
                  </a:lnTo>
                  <a:lnTo>
                    <a:pt x="882" y="332"/>
                  </a:lnTo>
                  <a:lnTo>
                    <a:pt x="883" y="331"/>
                  </a:lnTo>
                  <a:lnTo>
                    <a:pt x="883" y="330"/>
                  </a:lnTo>
                  <a:lnTo>
                    <a:pt x="883" y="328"/>
                  </a:lnTo>
                  <a:lnTo>
                    <a:pt x="882" y="327"/>
                  </a:lnTo>
                  <a:lnTo>
                    <a:pt x="876" y="327"/>
                  </a:lnTo>
                  <a:lnTo>
                    <a:pt x="869" y="325"/>
                  </a:lnTo>
                  <a:lnTo>
                    <a:pt x="862" y="331"/>
                  </a:lnTo>
                  <a:lnTo>
                    <a:pt x="855" y="337"/>
                  </a:lnTo>
                  <a:lnTo>
                    <a:pt x="846" y="341"/>
                  </a:lnTo>
                  <a:lnTo>
                    <a:pt x="836" y="345"/>
                  </a:lnTo>
                  <a:lnTo>
                    <a:pt x="818" y="354"/>
                  </a:lnTo>
                  <a:lnTo>
                    <a:pt x="802" y="362"/>
                  </a:lnTo>
                  <a:lnTo>
                    <a:pt x="801" y="370"/>
                  </a:lnTo>
                  <a:lnTo>
                    <a:pt x="801" y="377"/>
                  </a:lnTo>
                  <a:lnTo>
                    <a:pt x="789" y="381"/>
                  </a:lnTo>
                  <a:lnTo>
                    <a:pt x="776" y="387"/>
                  </a:lnTo>
                  <a:lnTo>
                    <a:pt x="766" y="392"/>
                  </a:lnTo>
                  <a:lnTo>
                    <a:pt x="755" y="400"/>
                  </a:lnTo>
                  <a:lnTo>
                    <a:pt x="745" y="407"/>
                  </a:lnTo>
                  <a:lnTo>
                    <a:pt x="736" y="415"/>
                  </a:lnTo>
                  <a:lnTo>
                    <a:pt x="728" y="425"/>
                  </a:lnTo>
                  <a:lnTo>
                    <a:pt x="722" y="434"/>
                  </a:lnTo>
                  <a:lnTo>
                    <a:pt x="719" y="442"/>
                  </a:lnTo>
                  <a:lnTo>
                    <a:pt x="718" y="450"/>
                  </a:lnTo>
                  <a:lnTo>
                    <a:pt x="715" y="455"/>
                  </a:lnTo>
                  <a:lnTo>
                    <a:pt x="709" y="461"/>
                  </a:lnTo>
                  <a:lnTo>
                    <a:pt x="692" y="471"/>
                  </a:lnTo>
                  <a:lnTo>
                    <a:pt x="672" y="482"/>
                  </a:lnTo>
                  <a:lnTo>
                    <a:pt x="662" y="490"/>
                  </a:lnTo>
                  <a:lnTo>
                    <a:pt x="653" y="497"/>
                  </a:lnTo>
                  <a:lnTo>
                    <a:pt x="646" y="504"/>
                  </a:lnTo>
                  <a:lnTo>
                    <a:pt x="642" y="512"/>
                  </a:lnTo>
                  <a:lnTo>
                    <a:pt x="641" y="519"/>
                  </a:lnTo>
                  <a:lnTo>
                    <a:pt x="641" y="528"/>
                  </a:lnTo>
                  <a:lnTo>
                    <a:pt x="641" y="537"/>
                  </a:lnTo>
                  <a:lnTo>
                    <a:pt x="642" y="545"/>
                  </a:lnTo>
                  <a:lnTo>
                    <a:pt x="643" y="555"/>
                  </a:lnTo>
                  <a:lnTo>
                    <a:pt x="645" y="564"/>
                  </a:lnTo>
                  <a:lnTo>
                    <a:pt x="645" y="574"/>
                  </a:lnTo>
                  <a:lnTo>
                    <a:pt x="643" y="582"/>
                  </a:lnTo>
                  <a:lnTo>
                    <a:pt x="636" y="582"/>
                  </a:lnTo>
                  <a:lnTo>
                    <a:pt x="631" y="581"/>
                  </a:lnTo>
                  <a:lnTo>
                    <a:pt x="626" y="569"/>
                  </a:lnTo>
                  <a:lnTo>
                    <a:pt x="621" y="562"/>
                  </a:lnTo>
                  <a:lnTo>
                    <a:pt x="622" y="548"/>
                  </a:lnTo>
                  <a:lnTo>
                    <a:pt x="622" y="535"/>
                  </a:lnTo>
                  <a:lnTo>
                    <a:pt x="619" y="531"/>
                  </a:lnTo>
                  <a:lnTo>
                    <a:pt x="615" y="527"/>
                  </a:lnTo>
                  <a:lnTo>
                    <a:pt x="609" y="524"/>
                  </a:lnTo>
                  <a:lnTo>
                    <a:pt x="602" y="522"/>
                  </a:lnTo>
                  <a:lnTo>
                    <a:pt x="586" y="519"/>
                  </a:lnTo>
                  <a:lnTo>
                    <a:pt x="574" y="515"/>
                  </a:lnTo>
                  <a:lnTo>
                    <a:pt x="562" y="525"/>
                  </a:lnTo>
                  <a:lnTo>
                    <a:pt x="552" y="534"/>
                  </a:lnTo>
                  <a:lnTo>
                    <a:pt x="539" y="529"/>
                  </a:lnTo>
                  <a:lnTo>
                    <a:pt x="526" y="528"/>
                  </a:lnTo>
                  <a:lnTo>
                    <a:pt x="512" y="528"/>
                  </a:lnTo>
                  <a:lnTo>
                    <a:pt x="499" y="529"/>
                  </a:lnTo>
                  <a:lnTo>
                    <a:pt x="486" y="534"/>
                  </a:lnTo>
                  <a:lnTo>
                    <a:pt x="475" y="541"/>
                  </a:lnTo>
                  <a:lnTo>
                    <a:pt x="469" y="544"/>
                  </a:lnTo>
                  <a:lnTo>
                    <a:pt x="465" y="548"/>
                  </a:lnTo>
                  <a:lnTo>
                    <a:pt x="462" y="554"/>
                  </a:lnTo>
                  <a:lnTo>
                    <a:pt x="458" y="559"/>
                  </a:lnTo>
                  <a:lnTo>
                    <a:pt x="456" y="568"/>
                  </a:lnTo>
                  <a:lnTo>
                    <a:pt x="455" y="578"/>
                  </a:lnTo>
                  <a:lnTo>
                    <a:pt x="451" y="587"/>
                  </a:lnTo>
                  <a:lnTo>
                    <a:pt x="445" y="598"/>
                  </a:lnTo>
                  <a:lnTo>
                    <a:pt x="442" y="604"/>
                  </a:lnTo>
                  <a:lnTo>
                    <a:pt x="441" y="611"/>
                  </a:lnTo>
                  <a:lnTo>
                    <a:pt x="441" y="617"/>
                  </a:lnTo>
                  <a:lnTo>
                    <a:pt x="441" y="624"/>
                  </a:lnTo>
                  <a:lnTo>
                    <a:pt x="444" y="638"/>
                  </a:lnTo>
                  <a:lnTo>
                    <a:pt x="449" y="651"/>
                  </a:lnTo>
                  <a:lnTo>
                    <a:pt x="455" y="662"/>
                  </a:lnTo>
                  <a:lnTo>
                    <a:pt x="461" y="674"/>
                  </a:lnTo>
                  <a:lnTo>
                    <a:pt x="472" y="674"/>
                  </a:lnTo>
                  <a:lnTo>
                    <a:pt x="484" y="672"/>
                  </a:lnTo>
                  <a:lnTo>
                    <a:pt x="494" y="671"/>
                  </a:lnTo>
                  <a:lnTo>
                    <a:pt x="505" y="671"/>
                  </a:lnTo>
                  <a:lnTo>
                    <a:pt x="509" y="662"/>
                  </a:lnTo>
                  <a:lnTo>
                    <a:pt x="514" y="655"/>
                  </a:lnTo>
                  <a:lnTo>
                    <a:pt x="519" y="647"/>
                  </a:lnTo>
                  <a:lnTo>
                    <a:pt x="526" y="639"/>
                  </a:lnTo>
                  <a:lnTo>
                    <a:pt x="534" y="634"/>
                  </a:lnTo>
                  <a:lnTo>
                    <a:pt x="544" y="629"/>
                  </a:lnTo>
                  <a:lnTo>
                    <a:pt x="548" y="629"/>
                  </a:lnTo>
                  <a:lnTo>
                    <a:pt x="554" y="629"/>
                  </a:lnTo>
                  <a:lnTo>
                    <a:pt x="559" y="631"/>
                  </a:lnTo>
                  <a:lnTo>
                    <a:pt x="565" y="634"/>
                  </a:lnTo>
                  <a:lnTo>
                    <a:pt x="565" y="635"/>
                  </a:lnTo>
                  <a:lnTo>
                    <a:pt x="565" y="635"/>
                  </a:lnTo>
                  <a:lnTo>
                    <a:pt x="565" y="639"/>
                  </a:lnTo>
                  <a:lnTo>
                    <a:pt x="564" y="642"/>
                  </a:lnTo>
                  <a:lnTo>
                    <a:pt x="558" y="645"/>
                  </a:lnTo>
                  <a:lnTo>
                    <a:pt x="552" y="651"/>
                  </a:lnTo>
                  <a:lnTo>
                    <a:pt x="548" y="658"/>
                  </a:lnTo>
                  <a:lnTo>
                    <a:pt x="544" y="667"/>
                  </a:lnTo>
                  <a:lnTo>
                    <a:pt x="539" y="675"/>
                  </a:lnTo>
                  <a:lnTo>
                    <a:pt x="538" y="684"/>
                  </a:lnTo>
                  <a:lnTo>
                    <a:pt x="536" y="692"/>
                  </a:lnTo>
                  <a:lnTo>
                    <a:pt x="538" y="698"/>
                  </a:lnTo>
                  <a:lnTo>
                    <a:pt x="552" y="701"/>
                  </a:lnTo>
                  <a:lnTo>
                    <a:pt x="565" y="701"/>
                  </a:lnTo>
                  <a:lnTo>
                    <a:pt x="571" y="702"/>
                  </a:lnTo>
                  <a:lnTo>
                    <a:pt x="576" y="702"/>
                  </a:lnTo>
                  <a:lnTo>
                    <a:pt x="584" y="705"/>
                  </a:lnTo>
                  <a:lnTo>
                    <a:pt x="589" y="708"/>
                  </a:lnTo>
                  <a:lnTo>
                    <a:pt x="589" y="711"/>
                  </a:lnTo>
                  <a:lnTo>
                    <a:pt x="591" y="712"/>
                  </a:lnTo>
                  <a:lnTo>
                    <a:pt x="588" y="734"/>
                  </a:lnTo>
                  <a:lnTo>
                    <a:pt x="584" y="752"/>
                  </a:lnTo>
                  <a:lnTo>
                    <a:pt x="584" y="759"/>
                  </a:lnTo>
                  <a:lnTo>
                    <a:pt x="585" y="769"/>
                  </a:lnTo>
                  <a:lnTo>
                    <a:pt x="586" y="779"/>
                  </a:lnTo>
                  <a:lnTo>
                    <a:pt x="591" y="791"/>
                  </a:lnTo>
                  <a:lnTo>
                    <a:pt x="615" y="785"/>
                  </a:lnTo>
                  <a:lnTo>
                    <a:pt x="632" y="784"/>
                  </a:lnTo>
                  <a:lnTo>
                    <a:pt x="638" y="786"/>
                  </a:lnTo>
                  <a:lnTo>
                    <a:pt x="642" y="792"/>
                  </a:lnTo>
                  <a:lnTo>
                    <a:pt x="645" y="798"/>
                  </a:lnTo>
                  <a:lnTo>
                    <a:pt x="648" y="804"/>
                  </a:lnTo>
                  <a:lnTo>
                    <a:pt x="649" y="802"/>
                  </a:lnTo>
                  <a:lnTo>
                    <a:pt x="652" y="801"/>
                  </a:lnTo>
                  <a:lnTo>
                    <a:pt x="656" y="794"/>
                  </a:lnTo>
                  <a:lnTo>
                    <a:pt x="662" y="788"/>
                  </a:lnTo>
                  <a:lnTo>
                    <a:pt x="665" y="785"/>
                  </a:lnTo>
                  <a:lnTo>
                    <a:pt x="666" y="782"/>
                  </a:lnTo>
                  <a:lnTo>
                    <a:pt x="668" y="776"/>
                  </a:lnTo>
                  <a:lnTo>
                    <a:pt x="668" y="771"/>
                  </a:lnTo>
                  <a:lnTo>
                    <a:pt x="679" y="766"/>
                  </a:lnTo>
                  <a:lnTo>
                    <a:pt x="691" y="762"/>
                  </a:lnTo>
                  <a:lnTo>
                    <a:pt x="701" y="758"/>
                  </a:lnTo>
                  <a:lnTo>
                    <a:pt x="712" y="754"/>
                  </a:lnTo>
                  <a:lnTo>
                    <a:pt x="713" y="755"/>
                  </a:lnTo>
                  <a:lnTo>
                    <a:pt x="715" y="755"/>
                  </a:lnTo>
                  <a:lnTo>
                    <a:pt x="712" y="764"/>
                  </a:lnTo>
                  <a:lnTo>
                    <a:pt x="711" y="775"/>
                  </a:lnTo>
                  <a:lnTo>
                    <a:pt x="711" y="781"/>
                  </a:lnTo>
                  <a:lnTo>
                    <a:pt x="712" y="785"/>
                  </a:lnTo>
                  <a:lnTo>
                    <a:pt x="715" y="789"/>
                  </a:lnTo>
                  <a:lnTo>
                    <a:pt x="718" y="792"/>
                  </a:lnTo>
                  <a:lnTo>
                    <a:pt x="718" y="781"/>
                  </a:lnTo>
                  <a:lnTo>
                    <a:pt x="716" y="771"/>
                  </a:lnTo>
                  <a:lnTo>
                    <a:pt x="725" y="765"/>
                  </a:lnTo>
                  <a:lnTo>
                    <a:pt x="735" y="758"/>
                  </a:lnTo>
                  <a:lnTo>
                    <a:pt x="746" y="762"/>
                  </a:lnTo>
                  <a:lnTo>
                    <a:pt x="756" y="768"/>
                  </a:lnTo>
                  <a:lnTo>
                    <a:pt x="768" y="772"/>
                  </a:lnTo>
                  <a:lnTo>
                    <a:pt x="781" y="776"/>
                  </a:lnTo>
                  <a:lnTo>
                    <a:pt x="796" y="774"/>
                  </a:lnTo>
                  <a:lnTo>
                    <a:pt x="811" y="772"/>
                  </a:lnTo>
                  <a:lnTo>
                    <a:pt x="812" y="775"/>
                  </a:lnTo>
                  <a:lnTo>
                    <a:pt x="813" y="778"/>
                  </a:lnTo>
                  <a:lnTo>
                    <a:pt x="815" y="781"/>
                  </a:lnTo>
                  <a:lnTo>
                    <a:pt x="818" y="782"/>
                  </a:lnTo>
                  <a:lnTo>
                    <a:pt x="823" y="785"/>
                  </a:lnTo>
                  <a:lnTo>
                    <a:pt x="829" y="786"/>
                  </a:lnTo>
                  <a:lnTo>
                    <a:pt x="829" y="791"/>
                  </a:lnTo>
                  <a:lnTo>
                    <a:pt x="829" y="795"/>
                  </a:lnTo>
                  <a:lnTo>
                    <a:pt x="840" y="798"/>
                  </a:lnTo>
                  <a:lnTo>
                    <a:pt x="850" y="801"/>
                  </a:lnTo>
                  <a:lnTo>
                    <a:pt x="855" y="811"/>
                  </a:lnTo>
                  <a:lnTo>
                    <a:pt x="860" y="819"/>
                  </a:lnTo>
                  <a:lnTo>
                    <a:pt x="868" y="826"/>
                  </a:lnTo>
                  <a:lnTo>
                    <a:pt x="875" y="834"/>
                  </a:lnTo>
                  <a:lnTo>
                    <a:pt x="892" y="834"/>
                  </a:lnTo>
                  <a:lnTo>
                    <a:pt x="906" y="836"/>
                  </a:lnTo>
                  <a:lnTo>
                    <a:pt x="919" y="841"/>
                  </a:lnTo>
                  <a:lnTo>
                    <a:pt x="929" y="846"/>
                  </a:lnTo>
                  <a:lnTo>
                    <a:pt x="933" y="851"/>
                  </a:lnTo>
                  <a:lnTo>
                    <a:pt x="938" y="856"/>
                  </a:lnTo>
                  <a:lnTo>
                    <a:pt x="942" y="861"/>
                  </a:lnTo>
                  <a:lnTo>
                    <a:pt x="945" y="866"/>
                  </a:lnTo>
                  <a:lnTo>
                    <a:pt x="949" y="879"/>
                  </a:lnTo>
                  <a:lnTo>
                    <a:pt x="950" y="895"/>
                  </a:lnTo>
                  <a:lnTo>
                    <a:pt x="943" y="901"/>
                  </a:lnTo>
                  <a:lnTo>
                    <a:pt x="939" y="908"/>
                  </a:lnTo>
                  <a:lnTo>
                    <a:pt x="935" y="915"/>
                  </a:lnTo>
                  <a:lnTo>
                    <a:pt x="930" y="924"/>
                  </a:lnTo>
                  <a:lnTo>
                    <a:pt x="939" y="922"/>
                  </a:lnTo>
                  <a:lnTo>
                    <a:pt x="946" y="924"/>
                  </a:lnTo>
                  <a:lnTo>
                    <a:pt x="952" y="928"/>
                  </a:lnTo>
                  <a:lnTo>
                    <a:pt x="958" y="934"/>
                  </a:lnTo>
                  <a:lnTo>
                    <a:pt x="965" y="928"/>
                  </a:lnTo>
                  <a:lnTo>
                    <a:pt x="969" y="922"/>
                  </a:lnTo>
                  <a:lnTo>
                    <a:pt x="972" y="919"/>
                  </a:lnTo>
                  <a:lnTo>
                    <a:pt x="975" y="918"/>
                  </a:lnTo>
                  <a:lnTo>
                    <a:pt x="979" y="915"/>
                  </a:lnTo>
                  <a:lnTo>
                    <a:pt x="985" y="914"/>
                  </a:lnTo>
                  <a:lnTo>
                    <a:pt x="995" y="921"/>
                  </a:lnTo>
                  <a:lnTo>
                    <a:pt x="1000" y="926"/>
                  </a:lnTo>
                  <a:lnTo>
                    <a:pt x="1006" y="934"/>
                  </a:lnTo>
                  <a:lnTo>
                    <a:pt x="1012" y="945"/>
                  </a:lnTo>
                  <a:lnTo>
                    <a:pt x="1019" y="942"/>
                  </a:lnTo>
                  <a:lnTo>
                    <a:pt x="1026" y="942"/>
                  </a:lnTo>
                  <a:lnTo>
                    <a:pt x="1035" y="942"/>
                  </a:lnTo>
                  <a:lnTo>
                    <a:pt x="1045" y="942"/>
                  </a:lnTo>
                  <a:lnTo>
                    <a:pt x="1053" y="944"/>
                  </a:lnTo>
                  <a:lnTo>
                    <a:pt x="1063" y="946"/>
                  </a:lnTo>
                  <a:lnTo>
                    <a:pt x="1073" y="951"/>
                  </a:lnTo>
                  <a:lnTo>
                    <a:pt x="1082" y="955"/>
                  </a:lnTo>
                  <a:lnTo>
                    <a:pt x="1090" y="961"/>
                  </a:lnTo>
                  <a:lnTo>
                    <a:pt x="1099" y="966"/>
                  </a:lnTo>
                  <a:lnTo>
                    <a:pt x="1106" y="972"/>
                  </a:lnTo>
                  <a:lnTo>
                    <a:pt x="1112" y="979"/>
                  </a:lnTo>
                  <a:lnTo>
                    <a:pt x="1116" y="986"/>
                  </a:lnTo>
                  <a:lnTo>
                    <a:pt x="1119" y="995"/>
                  </a:lnTo>
                  <a:lnTo>
                    <a:pt x="1120" y="1002"/>
                  </a:lnTo>
                  <a:lnTo>
                    <a:pt x="1120" y="1011"/>
                  </a:lnTo>
                  <a:lnTo>
                    <a:pt x="1117" y="1019"/>
                  </a:lnTo>
                  <a:lnTo>
                    <a:pt x="1113" y="1028"/>
                  </a:lnTo>
                  <a:lnTo>
                    <a:pt x="1109" y="1036"/>
                  </a:lnTo>
                  <a:lnTo>
                    <a:pt x="1103" y="1043"/>
                  </a:lnTo>
                  <a:lnTo>
                    <a:pt x="1090" y="1058"/>
                  </a:lnTo>
                  <a:lnTo>
                    <a:pt x="1079" y="1071"/>
                  </a:lnTo>
                  <a:lnTo>
                    <a:pt x="1079" y="1082"/>
                  </a:lnTo>
                  <a:lnTo>
                    <a:pt x="1079" y="1093"/>
                  </a:lnTo>
                  <a:lnTo>
                    <a:pt x="1077" y="1105"/>
                  </a:lnTo>
                  <a:lnTo>
                    <a:pt x="1077" y="1116"/>
                  </a:lnTo>
                  <a:lnTo>
                    <a:pt x="1077" y="1131"/>
                  </a:lnTo>
                  <a:lnTo>
                    <a:pt x="1076" y="1142"/>
                  </a:lnTo>
                  <a:lnTo>
                    <a:pt x="1075" y="1153"/>
                  </a:lnTo>
                  <a:lnTo>
                    <a:pt x="1072" y="1165"/>
                  </a:lnTo>
                  <a:lnTo>
                    <a:pt x="1068" y="1175"/>
                  </a:lnTo>
                  <a:lnTo>
                    <a:pt x="1063" y="1183"/>
                  </a:lnTo>
                  <a:lnTo>
                    <a:pt x="1058" y="1192"/>
                  </a:lnTo>
                  <a:lnTo>
                    <a:pt x="1052" y="1201"/>
                  </a:lnTo>
                  <a:lnTo>
                    <a:pt x="1042" y="1201"/>
                  </a:lnTo>
                  <a:lnTo>
                    <a:pt x="1033" y="1201"/>
                  </a:lnTo>
                  <a:lnTo>
                    <a:pt x="1026" y="1202"/>
                  </a:lnTo>
                  <a:lnTo>
                    <a:pt x="1019" y="1203"/>
                  </a:lnTo>
                  <a:lnTo>
                    <a:pt x="1013" y="1206"/>
                  </a:lnTo>
                  <a:lnTo>
                    <a:pt x="1008" y="1209"/>
                  </a:lnTo>
                  <a:lnTo>
                    <a:pt x="1003" y="1213"/>
                  </a:lnTo>
                  <a:lnTo>
                    <a:pt x="999" y="1218"/>
                  </a:lnTo>
                  <a:lnTo>
                    <a:pt x="996" y="1223"/>
                  </a:lnTo>
                  <a:lnTo>
                    <a:pt x="993" y="1228"/>
                  </a:lnTo>
                  <a:lnTo>
                    <a:pt x="990" y="1235"/>
                  </a:lnTo>
                  <a:lnTo>
                    <a:pt x="989" y="1241"/>
                  </a:lnTo>
                  <a:lnTo>
                    <a:pt x="986" y="1256"/>
                  </a:lnTo>
                  <a:lnTo>
                    <a:pt x="986" y="1273"/>
                  </a:lnTo>
                  <a:lnTo>
                    <a:pt x="978" y="1280"/>
                  </a:lnTo>
                  <a:lnTo>
                    <a:pt x="970" y="1288"/>
                  </a:lnTo>
                  <a:lnTo>
                    <a:pt x="965" y="1296"/>
                  </a:lnTo>
                  <a:lnTo>
                    <a:pt x="960" y="1305"/>
                  </a:lnTo>
                  <a:lnTo>
                    <a:pt x="953" y="1326"/>
                  </a:lnTo>
                  <a:lnTo>
                    <a:pt x="945" y="1348"/>
                  </a:lnTo>
                  <a:lnTo>
                    <a:pt x="925" y="1346"/>
                  </a:lnTo>
                  <a:lnTo>
                    <a:pt x="906" y="1345"/>
                  </a:lnTo>
                  <a:lnTo>
                    <a:pt x="912" y="1353"/>
                  </a:lnTo>
                  <a:lnTo>
                    <a:pt x="919" y="1363"/>
                  </a:lnTo>
                  <a:lnTo>
                    <a:pt x="922" y="1369"/>
                  </a:lnTo>
                  <a:lnTo>
                    <a:pt x="925" y="1375"/>
                  </a:lnTo>
                  <a:lnTo>
                    <a:pt x="925" y="1379"/>
                  </a:lnTo>
                  <a:lnTo>
                    <a:pt x="923" y="1383"/>
                  </a:lnTo>
                  <a:lnTo>
                    <a:pt x="919" y="1389"/>
                  </a:lnTo>
                  <a:lnTo>
                    <a:pt x="912" y="1393"/>
                  </a:lnTo>
                  <a:lnTo>
                    <a:pt x="905" y="1396"/>
                  </a:lnTo>
                  <a:lnTo>
                    <a:pt x="898" y="1398"/>
                  </a:lnTo>
                  <a:lnTo>
                    <a:pt x="882" y="1399"/>
                  </a:lnTo>
                  <a:lnTo>
                    <a:pt x="869" y="1405"/>
                  </a:lnTo>
                  <a:lnTo>
                    <a:pt x="873" y="1409"/>
                  </a:lnTo>
                  <a:lnTo>
                    <a:pt x="875" y="1415"/>
                  </a:lnTo>
                  <a:lnTo>
                    <a:pt x="876" y="1420"/>
                  </a:lnTo>
                  <a:lnTo>
                    <a:pt x="873" y="1428"/>
                  </a:lnTo>
                  <a:lnTo>
                    <a:pt x="873" y="1428"/>
                  </a:lnTo>
                  <a:lnTo>
                    <a:pt x="872" y="1428"/>
                  </a:lnTo>
                  <a:lnTo>
                    <a:pt x="862" y="1426"/>
                  </a:lnTo>
                  <a:lnTo>
                    <a:pt x="853" y="1426"/>
                  </a:lnTo>
                  <a:lnTo>
                    <a:pt x="853" y="1428"/>
                  </a:lnTo>
                  <a:lnTo>
                    <a:pt x="853" y="1428"/>
                  </a:lnTo>
                  <a:lnTo>
                    <a:pt x="859" y="1436"/>
                  </a:lnTo>
                  <a:lnTo>
                    <a:pt x="865" y="1445"/>
                  </a:lnTo>
                  <a:lnTo>
                    <a:pt x="863" y="1462"/>
                  </a:lnTo>
                  <a:lnTo>
                    <a:pt x="859" y="1475"/>
                  </a:lnTo>
                  <a:lnTo>
                    <a:pt x="853" y="1478"/>
                  </a:lnTo>
                  <a:lnTo>
                    <a:pt x="849" y="1480"/>
                  </a:lnTo>
                  <a:lnTo>
                    <a:pt x="849" y="1486"/>
                  </a:lnTo>
                  <a:lnTo>
                    <a:pt x="850" y="1490"/>
                  </a:lnTo>
                  <a:lnTo>
                    <a:pt x="852" y="1493"/>
                  </a:lnTo>
                  <a:lnTo>
                    <a:pt x="855" y="1496"/>
                  </a:lnTo>
                  <a:lnTo>
                    <a:pt x="860" y="1497"/>
                  </a:lnTo>
                  <a:lnTo>
                    <a:pt x="863" y="1499"/>
                  </a:lnTo>
                  <a:lnTo>
                    <a:pt x="868" y="1502"/>
                  </a:lnTo>
                  <a:lnTo>
                    <a:pt x="870" y="1503"/>
                  </a:lnTo>
                  <a:lnTo>
                    <a:pt x="870" y="1512"/>
                  </a:lnTo>
                  <a:lnTo>
                    <a:pt x="869" y="1519"/>
                  </a:lnTo>
                  <a:lnTo>
                    <a:pt x="866" y="1525"/>
                  </a:lnTo>
                  <a:lnTo>
                    <a:pt x="863" y="1530"/>
                  </a:lnTo>
                  <a:lnTo>
                    <a:pt x="859" y="1543"/>
                  </a:lnTo>
                  <a:lnTo>
                    <a:pt x="856" y="1556"/>
                  </a:lnTo>
                  <a:lnTo>
                    <a:pt x="868" y="1565"/>
                  </a:lnTo>
                  <a:lnTo>
                    <a:pt x="886" y="1577"/>
                  </a:lnTo>
                  <a:lnTo>
                    <a:pt x="905" y="1592"/>
                  </a:lnTo>
                  <a:lnTo>
                    <a:pt x="913" y="1599"/>
                  </a:lnTo>
                  <a:lnTo>
                    <a:pt x="892" y="1599"/>
                  </a:lnTo>
                  <a:lnTo>
                    <a:pt x="876" y="1597"/>
                  </a:lnTo>
                  <a:lnTo>
                    <a:pt x="863" y="1593"/>
                  </a:lnTo>
                  <a:lnTo>
                    <a:pt x="852" y="1587"/>
                  </a:lnTo>
                  <a:lnTo>
                    <a:pt x="833" y="1573"/>
                  </a:lnTo>
                  <a:lnTo>
                    <a:pt x="808" y="1555"/>
                  </a:lnTo>
                  <a:lnTo>
                    <a:pt x="809" y="1550"/>
                  </a:lnTo>
                  <a:lnTo>
                    <a:pt x="809" y="1545"/>
                  </a:lnTo>
                  <a:lnTo>
                    <a:pt x="809" y="1543"/>
                  </a:lnTo>
                  <a:lnTo>
                    <a:pt x="809" y="1540"/>
                  </a:lnTo>
                  <a:lnTo>
                    <a:pt x="808" y="1539"/>
                  </a:lnTo>
                  <a:lnTo>
                    <a:pt x="806" y="1537"/>
                  </a:lnTo>
                  <a:lnTo>
                    <a:pt x="792" y="1526"/>
                  </a:lnTo>
                  <a:lnTo>
                    <a:pt x="779" y="1513"/>
                  </a:lnTo>
                  <a:lnTo>
                    <a:pt x="788" y="1513"/>
                  </a:lnTo>
                  <a:lnTo>
                    <a:pt x="796" y="1515"/>
                  </a:lnTo>
                  <a:lnTo>
                    <a:pt x="795" y="1512"/>
                  </a:lnTo>
                  <a:lnTo>
                    <a:pt x="795" y="1510"/>
                  </a:lnTo>
                  <a:lnTo>
                    <a:pt x="788" y="1506"/>
                  </a:lnTo>
                  <a:lnTo>
                    <a:pt x="779" y="1502"/>
                  </a:lnTo>
                  <a:lnTo>
                    <a:pt x="772" y="1496"/>
                  </a:lnTo>
                  <a:lnTo>
                    <a:pt x="768" y="1490"/>
                  </a:lnTo>
                  <a:lnTo>
                    <a:pt x="772" y="1490"/>
                  </a:lnTo>
                  <a:lnTo>
                    <a:pt x="776" y="1489"/>
                  </a:lnTo>
                  <a:lnTo>
                    <a:pt x="776" y="1485"/>
                  </a:lnTo>
                  <a:lnTo>
                    <a:pt x="776" y="1480"/>
                  </a:lnTo>
                  <a:lnTo>
                    <a:pt x="783" y="1480"/>
                  </a:lnTo>
                  <a:lnTo>
                    <a:pt x="791" y="1480"/>
                  </a:lnTo>
                  <a:lnTo>
                    <a:pt x="791" y="1475"/>
                  </a:lnTo>
                  <a:lnTo>
                    <a:pt x="791" y="1470"/>
                  </a:lnTo>
                  <a:lnTo>
                    <a:pt x="786" y="1468"/>
                  </a:lnTo>
                  <a:lnTo>
                    <a:pt x="783" y="1465"/>
                  </a:lnTo>
                  <a:lnTo>
                    <a:pt x="781" y="1462"/>
                  </a:lnTo>
                  <a:lnTo>
                    <a:pt x="781" y="1458"/>
                  </a:lnTo>
                  <a:lnTo>
                    <a:pt x="781" y="1449"/>
                  </a:lnTo>
                  <a:lnTo>
                    <a:pt x="781" y="1438"/>
                  </a:lnTo>
                  <a:lnTo>
                    <a:pt x="776" y="1435"/>
                  </a:lnTo>
                  <a:lnTo>
                    <a:pt x="772" y="1429"/>
                  </a:lnTo>
                  <a:lnTo>
                    <a:pt x="771" y="1429"/>
                  </a:lnTo>
                  <a:lnTo>
                    <a:pt x="769" y="1429"/>
                  </a:lnTo>
                  <a:lnTo>
                    <a:pt x="768" y="1438"/>
                  </a:lnTo>
                  <a:lnTo>
                    <a:pt x="766" y="1446"/>
                  </a:lnTo>
                  <a:lnTo>
                    <a:pt x="765" y="1446"/>
                  </a:lnTo>
                  <a:lnTo>
                    <a:pt x="763" y="1445"/>
                  </a:lnTo>
                  <a:lnTo>
                    <a:pt x="762" y="1426"/>
                  </a:lnTo>
                  <a:lnTo>
                    <a:pt x="759" y="1409"/>
                  </a:lnTo>
                  <a:lnTo>
                    <a:pt x="755" y="1392"/>
                  </a:lnTo>
                  <a:lnTo>
                    <a:pt x="751" y="1373"/>
                  </a:lnTo>
                  <a:lnTo>
                    <a:pt x="751" y="1358"/>
                  </a:lnTo>
                  <a:lnTo>
                    <a:pt x="751" y="1343"/>
                  </a:lnTo>
                  <a:lnTo>
                    <a:pt x="752" y="1328"/>
                  </a:lnTo>
                  <a:lnTo>
                    <a:pt x="752" y="1313"/>
                  </a:lnTo>
                  <a:lnTo>
                    <a:pt x="748" y="1290"/>
                  </a:lnTo>
                  <a:lnTo>
                    <a:pt x="745" y="1265"/>
                  </a:lnTo>
                  <a:lnTo>
                    <a:pt x="743" y="1239"/>
                  </a:lnTo>
                  <a:lnTo>
                    <a:pt x="741" y="1213"/>
                  </a:lnTo>
                  <a:lnTo>
                    <a:pt x="738" y="1192"/>
                  </a:lnTo>
                  <a:lnTo>
                    <a:pt x="738" y="1172"/>
                  </a:lnTo>
                  <a:lnTo>
                    <a:pt x="738" y="1162"/>
                  </a:lnTo>
                  <a:lnTo>
                    <a:pt x="736" y="1152"/>
                  </a:lnTo>
                  <a:lnTo>
                    <a:pt x="735" y="1143"/>
                  </a:lnTo>
                  <a:lnTo>
                    <a:pt x="732" y="1136"/>
                  </a:lnTo>
                  <a:lnTo>
                    <a:pt x="716" y="1129"/>
                  </a:lnTo>
                  <a:lnTo>
                    <a:pt x="703" y="1121"/>
                  </a:lnTo>
                  <a:lnTo>
                    <a:pt x="691" y="1111"/>
                  </a:lnTo>
                  <a:lnTo>
                    <a:pt x="678" y="1099"/>
                  </a:lnTo>
                  <a:lnTo>
                    <a:pt x="668" y="1086"/>
                  </a:lnTo>
                  <a:lnTo>
                    <a:pt x="658" y="1073"/>
                  </a:lnTo>
                  <a:lnTo>
                    <a:pt x="649" y="1059"/>
                  </a:lnTo>
                  <a:lnTo>
                    <a:pt x="642" y="1045"/>
                  </a:lnTo>
                  <a:lnTo>
                    <a:pt x="636" y="1026"/>
                  </a:lnTo>
                  <a:lnTo>
                    <a:pt x="632" y="1009"/>
                  </a:lnTo>
                  <a:lnTo>
                    <a:pt x="615" y="991"/>
                  </a:lnTo>
                  <a:lnTo>
                    <a:pt x="598" y="971"/>
                  </a:lnTo>
                  <a:lnTo>
                    <a:pt x="601" y="958"/>
                  </a:lnTo>
                  <a:lnTo>
                    <a:pt x="606" y="946"/>
                  </a:lnTo>
                  <a:lnTo>
                    <a:pt x="611" y="946"/>
                  </a:lnTo>
                  <a:lnTo>
                    <a:pt x="613" y="946"/>
                  </a:lnTo>
                  <a:lnTo>
                    <a:pt x="615" y="945"/>
                  </a:lnTo>
                  <a:lnTo>
                    <a:pt x="616" y="942"/>
                  </a:lnTo>
                  <a:lnTo>
                    <a:pt x="616" y="941"/>
                  </a:lnTo>
                  <a:lnTo>
                    <a:pt x="615" y="939"/>
                  </a:lnTo>
                  <a:lnTo>
                    <a:pt x="606" y="938"/>
                  </a:lnTo>
                  <a:lnTo>
                    <a:pt x="601" y="935"/>
                  </a:lnTo>
                  <a:lnTo>
                    <a:pt x="601" y="929"/>
                  </a:lnTo>
                  <a:lnTo>
                    <a:pt x="599" y="925"/>
                  </a:lnTo>
                  <a:lnTo>
                    <a:pt x="606" y="909"/>
                  </a:lnTo>
                  <a:lnTo>
                    <a:pt x="612" y="892"/>
                  </a:lnTo>
                  <a:lnTo>
                    <a:pt x="619" y="891"/>
                  </a:lnTo>
                  <a:lnTo>
                    <a:pt x="623" y="891"/>
                  </a:lnTo>
                  <a:lnTo>
                    <a:pt x="625" y="888"/>
                  </a:lnTo>
                  <a:lnTo>
                    <a:pt x="626" y="886"/>
                  </a:lnTo>
                  <a:lnTo>
                    <a:pt x="628" y="881"/>
                  </a:lnTo>
                  <a:lnTo>
                    <a:pt x="632" y="874"/>
                  </a:lnTo>
                  <a:lnTo>
                    <a:pt x="638" y="862"/>
                  </a:lnTo>
                  <a:lnTo>
                    <a:pt x="642" y="851"/>
                  </a:lnTo>
                  <a:lnTo>
                    <a:pt x="642" y="841"/>
                  </a:lnTo>
                  <a:lnTo>
                    <a:pt x="642" y="831"/>
                  </a:lnTo>
                  <a:lnTo>
                    <a:pt x="641" y="822"/>
                  </a:lnTo>
                  <a:lnTo>
                    <a:pt x="639" y="814"/>
                  </a:lnTo>
                  <a:lnTo>
                    <a:pt x="639" y="805"/>
                  </a:lnTo>
                  <a:lnTo>
                    <a:pt x="641" y="796"/>
                  </a:lnTo>
                  <a:lnTo>
                    <a:pt x="635" y="795"/>
                  </a:lnTo>
                  <a:lnTo>
                    <a:pt x="631" y="794"/>
                  </a:lnTo>
                  <a:lnTo>
                    <a:pt x="626" y="794"/>
                  </a:lnTo>
                  <a:lnTo>
                    <a:pt x="621" y="795"/>
                  </a:lnTo>
                  <a:lnTo>
                    <a:pt x="618" y="796"/>
                  </a:lnTo>
                  <a:lnTo>
                    <a:pt x="615" y="798"/>
                  </a:lnTo>
                  <a:lnTo>
                    <a:pt x="616" y="804"/>
                  </a:lnTo>
                  <a:lnTo>
                    <a:pt x="618" y="808"/>
                  </a:lnTo>
                  <a:lnTo>
                    <a:pt x="616" y="811"/>
                  </a:lnTo>
                  <a:lnTo>
                    <a:pt x="611" y="812"/>
                  </a:lnTo>
                  <a:lnTo>
                    <a:pt x="605" y="806"/>
                  </a:lnTo>
                  <a:lnTo>
                    <a:pt x="598" y="804"/>
                  </a:lnTo>
                  <a:lnTo>
                    <a:pt x="591" y="801"/>
                  </a:lnTo>
                  <a:lnTo>
                    <a:pt x="582" y="796"/>
                  </a:lnTo>
                  <a:lnTo>
                    <a:pt x="575" y="791"/>
                  </a:lnTo>
                  <a:lnTo>
                    <a:pt x="568" y="785"/>
                  </a:lnTo>
                  <a:lnTo>
                    <a:pt x="564" y="778"/>
                  </a:lnTo>
                  <a:lnTo>
                    <a:pt x="558" y="769"/>
                  </a:lnTo>
                  <a:lnTo>
                    <a:pt x="551" y="752"/>
                  </a:lnTo>
                  <a:lnTo>
                    <a:pt x="542" y="734"/>
                  </a:lnTo>
                  <a:lnTo>
                    <a:pt x="538" y="732"/>
                  </a:lnTo>
                  <a:lnTo>
                    <a:pt x="535" y="732"/>
                  </a:lnTo>
                  <a:lnTo>
                    <a:pt x="532" y="735"/>
                  </a:lnTo>
                  <a:lnTo>
                    <a:pt x="531" y="739"/>
                  </a:lnTo>
                  <a:lnTo>
                    <a:pt x="522" y="738"/>
                  </a:lnTo>
                  <a:lnTo>
                    <a:pt x="518" y="735"/>
                  </a:lnTo>
                  <a:lnTo>
                    <a:pt x="515" y="731"/>
                  </a:lnTo>
                  <a:lnTo>
                    <a:pt x="509" y="727"/>
                  </a:lnTo>
                  <a:lnTo>
                    <a:pt x="504" y="728"/>
                  </a:lnTo>
                  <a:lnTo>
                    <a:pt x="495" y="728"/>
                  </a:lnTo>
                  <a:lnTo>
                    <a:pt x="484" y="712"/>
                  </a:lnTo>
                  <a:lnTo>
                    <a:pt x="474" y="697"/>
                  </a:lnTo>
                  <a:lnTo>
                    <a:pt x="468" y="695"/>
                  </a:lnTo>
                  <a:lnTo>
                    <a:pt x="464" y="697"/>
                  </a:lnTo>
                  <a:lnTo>
                    <a:pt x="461" y="698"/>
                  </a:lnTo>
                  <a:lnTo>
                    <a:pt x="456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6" y="705"/>
                  </a:lnTo>
                  <a:lnTo>
                    <a:pt x="442" y="705"/>
                  </a:lnTo>
                  <a:lnTo>
                    <a:pt x="429" y="702"/>
                  </a:lnTo>
                  <a:lnTo>
                    <a:pt x="416" y="698"/>
                  </a:lnTo>
                  <a:lnTo>
                    <a:pt x="404" y="692"/>
                  </a:lnTo>
                  <a:lnTo>
                    <a:pt x="391" y="684"/>
                  </a:lnTo>
                  <a:lnTo>
                    <a:pt x="379" y="677"/>
                  </a:lnTo>
                  <a:lnTo>
                    <a:pt x="368" y="667"/>
                  </a:lnTo>
                  <a:lnTo>
                    <a:pt x="359" y="658"/>
                  </a:lnTo>
                  <a:lnTo>
                    <a:pt x="351" y="649"/>
                  </a:lnTo>
                  <a:lnTo>
                    <a:pt x="354" y="642"/>
                  </a:lnTo>
                  <a:lnTo>
                    <a:pt x="354" y="635"/>
                  </a:lnTo>
                  <a:lnTo>
                    <a:pt x="354" y="627"/>
                  </a:lnTo>
                  <a:lnTo>
                    <a:pt x="351" y="618"/>
                  </a:lnTo>
                  <a:lnTo>
                    <a:pt x="345" y="601"/>
                  </a:lnTo>
                  <a:lnTo>
                    <a:pt x="335" y="582"/>
                  </a:lnTo>
                  <a:lnTo>
                    <a:pt x="325" y="562"/>
                  </a:lnTo>
                  <a:lnTo>
                    <a:pt x="314" y="544"/>
                  </a:lnTo>
                  <a:lnTo>
                    <a:pt x="309" y="534"/>
                  </a:lnTo>
                  <a:lnTo>
                    <a:pt x="307" y="525"/>
                  </a:lnTo>
                  <a:lnTo>
                    <a:pt x="304" y="515"/>
                  </a:lnTo>
                  <a:lnTo>
                    <a:pt x="301" y="507"/>
                  </a:lnTo>
                  <a:lnTo>
                    <a:pt x="298" y="504"/>
                  </a:lnTo>
                  <a:lnTo>
                    <a:pt x="294" y="504"/>
                  </a:lnTo>
                  <a:lnTo>
                    <a:pt x="291" y="502"/>
                  </a:lnTo>
                  <a:lnTo>
                    <a:pt x="287" y="504"/>
                  </a:lnTo>
                  <a:lnTo>
                    <a:pt x="288" y="518"/>
                  </a:lnTo>
                  <a:lnTo>
                    <a:pt x="291" y="532"/>
                  </a:lnTo>
                  <a:lnTo>
                    <a:pt x="295" y="547"/>
                  </a:lnTo>
                  <a:lnTo>
                    <a:pt x="299" y="559"/>
                  </a:lnTo>
                  <a:lnTo>
                    <a:pt x="305" y="572"/>
                  </a:lnTo>
                  <a:lnTo>
                    <a:pt x="309" y="584"/>
                  </a:lnTo>
                  <a:lnTo>
                    <a:pt x="315" y="597"/>
                  </a:lnTo>
                  <a:lnTo>
                    <a:pt x="318" y="611"/>
                  </a:lnTo>
                  <a:lnTo>
                    <a:pt x="317" y="611"/>
                  </a:lnTo>
                  <a:lnTo>
                    <a:pt x="315" y="611"/>
                  </a:lnTo>
                  <a:lnTo>
                    <a:pt x="309" y="611"/>
                  </a:lnTo>
                  <a:lnTo>
                    <a:pt x="307" y="609"/>
                  </a:lnTo>
                  <a:lnTo>
                    <a:pt x="299" y="601"/>
                  </a:lnTo>
                  <a:lnTo>
                    <a:pt x="292" y="594"/>
                  </a:lnTo>
                  <a:lnTo>
                    <a:pt x="294" y="588"/>
                  </a:lnTo>
                  <a:lnTo>
                    <a:pt x="294" y="581"/>
                  </a:lnTo>
                  <a:lnTo>
                    <a:pt x="294" y="577"/>
                  </a:lnTo>
                  <a:lnTo>
                    <a:pt x="291" y="574"/>
                  </a:lnTo>
                  <a:lnTo>
                    <a:pt x="289" y="571"/>
                  </a:lnTo>
                  <a:lnTo>
                    <a:pt x="287" y="568"/>
                  </a:lnTo>
                  <a:lnTo>
                    <a:pt x="279" y="564"/>
                  </a:lnTo>
                  <a:lnTo>
                    <a:pt x="274" y="561"/>
                  </a:lnTo>
                  <a:lnTo>
                    <a:pt x="277" y="555"/>
                  </a:lnTo>
                  <a:lnTo>
                    <a:pt x="281" y="549"/>
                  </a:lnTo>
                  <a:lnTo>
                    <a:pt x="265" y="472"/>
                  </a:lnTo>
                  <a:lnTo>
                    <a:pt x="255" y="467"/>
                  </a:lnTo>
                  <a:lnTo>
                    <a:pt x="244" y="462"/>
                  </a:lnTo>
                  <a:lnTo>
                    <a:pt x="244" y="451"/>
                  </a:lnTo>
                  <a:lnTo>
                    <a:pt x="242" y="442"/>
                  </a:lnTo>
                  <a:lnTo>
                    <a:pt x="244" y="435"/>
                  </a:lnTo>
                  <a:lnTo>
                    <a:pt x="247" y="425"/>
                  </a:lnTo>
                  <a:lnTo>
                    <a:pt x="244" y="424"/>
                  </a:lnTo>
                  <a:lnTo>
                    <a:pt x="242" y="422"/>
                  </a:lnTo>
                  <a:lnTo>
                    <a:pt x="241" y="420"/>
                  </a:lnTo>
                  <a:lnTo>
                    <a:pt x="239" y="417"/>
                  </a:lnTo>
                  <a:lnTo>
                    <a:pt x="239" y="411"/>
                  </a:lnTo>
                  <a:lnTo>
                    <a:pt x="239" y="402"/>
                  </a:lnTo>
                  <a:lnTo>
                    <a:pt x="252" y="375"/>
                  </a:lnTo>
                  <a:lnTo>
                    <a:pt x="269" y="344"/>
                  </a:lnTo>
                  <a:lnTo>
                    <a:pt x="279" y="328"/>
                  </a:lnTo>
                  <a:lnTo>
                    <a:pt x="289" y="314"/>
                  </a:lnTo>
                  <a:lnTo>
                    <a:pt x="299" y="302"/>
                  </a:lnTo>
                  <a:lnTo>
                    <a:pt x="308" y="295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298" y="288"/>
                  </a:lnTo>
                  <a:lnTo>
                    <a:pt x="294" y="282"/>
                  </a:lnTo>
                  <a:lnTo>
                    <a:pt x="289" y="275"/>
                  </a:lnTo>
                  <a:lnTo>
                    <a:pt x="285" y="268"/>
                  </a:lnTo>
                  <a:lnTo>
                    <a:pt x="287" y="265"/>
                  </a:lnTo>
                  <a:lnTo>
                    <a:pt x="287" y="261"/>
                  </a:lnTo>
                  <a:lnTo>
                    <a:pt x="292" y="260"/>
                  </a:lnTo>
                  <a:lnTo>
                    <a:pt x="295" y="260"/>
                  </a:lnTo>
                  <a:lnTo>
                    <a:pt x="299" y="261"/>
                  </a:lnTo>
                  <a:lnTo>
                    <a:pt x="302" y="263"/>
                  </a:lnTo>
                  <a:lnTo>
                    <a:pt x="307" y="267"/>
                  </a:lnTo>
                  <a:lnTo>
                    <a:pt x="309" y="272"/>
                  </a:lnTo>
                  <a:lnTo>
                    <a:pt x="312" y="290"/>
                  </a:lnTo>
                  <a:lnTo>
                    <a:pt x="315" y="305"/>
                  </a:lnTo>
                  <a:lnTo>
                    <a:pt x="315" y="305"/>
                  </a:lnTo>
                  <a:lnTo>
                    <a:pt x="317" y="305"/>
                  </a:lnTo>
                  <a:lnTo>
                    <a:pt x="324" y="292"/>
                  </a:lnTo>
                  <a:lnTo>
                    <a:pt x="328" y="281"/>
                  </a:lnTo>
                  <a:lnTo>
                    <a:pt x="317" y="267"/>
                  </a:lnTo>
                  <a:lnTo>
                    <a:pt x="304" y="253"/>
                  </a:lnTo>
                  <a:lnTo>
                    <a:pt x="308" y="247"/>
                  </a:lnTo>
                  <a:lnTo>
                    <a:pt x="308" y="240"/>
                  </a:lnTo>
                  <a:lnTo>
                    <a:pt x="307" y="234"/>
                  </a:lnTo>
                  <a:lnTo>
                    <a:pt x="304" y="227"/>
                  </a:lnTo>
                  <a:lnTo>
                    <a:pt x="314" y="214"/>
                  </a:lnTo>
                  <a:lnTo>
                    <a:pt x="325" y="203"/>
                  </a:lnTo>
                  <a:lnTo>
                    <a:pt x="315" y="203"/>
                  </a:lnTo>
                  <a:lnTo>
                    <a:pt x="308" y="204"/>
                  </a:lnTo>
                  <a:lnTo>
                    <a:pt x="301" y="207"/>
                  </a:lnTo>
                  <a:lnTo>
                    <a:pt x="292" y="210"/>
                  </a:lnTo>
                  <a:lnTo>
                    <a:pt x="301" y="203"/>
                  </a:lnTo>
                  <a:lnTo>
                    <a:pt x="307" y="195"/>
                  </a:lnTo>
                  <a:lnTo>
                    <a:pt x="309" y="191"/>
                  </a:lnTo>
                  <a:lnTo>
                    <a:pt x="312" y="187"/>
                  </a:lnTo>
                  <a:lnTo>
                    <a:pt x="315" y="181"/>
                  </a:lnTo>
                  <a:lnTo>
                    <a:pt x="317" y="174"/>
                  </a:lnTo>
                  <a:lnTo>
                    <a:pt x="311" y="174"/>
                  </a:lnTo>
                  <a:lnTo>
                    <a:pt x="307" y="173"/>
                  </a:lnTo>
                  <a:lnTo>
                    <a:pt x="308" y="171"/>
                  </a:lnTo>
                  <a:lnTo>
                    <a:pt x="311" y="168"/>
                  </a:lnTo>
                  <a:lnTo>
                    <a:pt x="312" y="165"/>
                  </a:lnTo>
                  <a:lnTo>
                    <a:pt x="315" y="164"/>
                  </a:lnTo>
                  <a:lnTo>
                    <a:pt x="315" y="163"/>
                  </a:lnTo>
                  <a:lnTo>
                    <a:pt x="315" y="161"/>
                  </a:lnTo>
                  <a:lnTo>
                    <a:pt x="302" y="165"/>
                  </a:lnTo>
                  <a:lnTo>
                    <a:pt x="291" y="168"/>
                  </a:lnTo>
                  <a:lnTo>
                    <a:pt x="288" y="167"/>
                  </a:lnTo>
                  <a:lnTo>
                    <a:pt x="284" y="165"/>
                  </a:lnTo>
                  <a:lnTo>
                    <a:pt x="287" y="160"/>
                  </a:lnTo>
                  <a:lnTo>
                    <a:pt x="289" y="153"/>
                  </a:lnTo>
                  <a:lnTo>
                    <a:pt x="269" y="150"/>
                  </a:lnTo>
                  <a:lnTo>
                    <a:pt x="251" y="145"/>
                  </a:lnTo>
                  <a:lnTo>
                    <a:pt x="235" y="140"/>
                  </a:lnTo>
                  <a:lnTo>
                    <a:pt x="225" y="140"/>
                  </a:lnTo>
                  <a:lnTo>
                    <a:pt x="218" y="145"/>
                  </a:lnTo>
                  <a:lnTo>
                    <a:pt x="211" y="153"/>
                  </a:lnTo>
                  <a:lnTo>
                    <a:pt x="202" y="154"/>
                  </a:lnTo>
                  <a:lnTo>
                    <a:pt x="195" y="155"/>
                  </a:lnTo>
                  <a:lnTo>
                    <a:pt x="189" y="154"/>
                  </a:lnTo>
                  <a:lnTo>
                    <a:pt x="184" y="153"/>
                  </a:lnTo>
                  <a:lnTo>
                    <a:pt x="178" y="153"/>
                  </a:lnTo>
                  <a:lnTo>
                    <a:pt x="172" y="151"/>
                  </a:lnTo>
                  <a:lnTo>
                    <a:pt x="167" y="151"/>
                  </a:lnTo>
                  <a:lnTo>
                    <a:pt x="161" y="153"/>
                  </a:lnTo>
                  <a:lnTo>
                    <a:pt x="155" y="155"/>
                  </a:lnTo>
                  <a:lnTo>
                    <a:pt x="151" y="160"/>
                  </a:lnTo>
                  <a:lnTo>
                    <a:pt x="148" y="164"/>
                  </a:lnTo>
                  <a:lnTo>
                    <a:pt x="144" y="168"/>
                  </a:lnTo>
                  <a:lnTo>
                    <a:pt x="141" y="171"/>
                  </a:lnTo>
                  <a:lnTo>
                    <a:pt x="135" y="174"/>
                  </a:lnTo>
                  <a:lnTo>
                    <a:pt x="129" y="175"/>
                  </a:lnTo>
                  <a:lnTo>
                    <a:pt x="124" y="177"/>
                  </a:lnTo>
                  <a:lnTo>
                    <a:pt x="111" y="178"/>
                  </a:lnTo>
                  <a:lnTo>
                    <a:pt x="101" y="181"/>
                  </a:lnTo>
                  <a:lnTo>
                    <a:pt x="100" y="185"/>
                  </a:lnTo>
                  <a:lnTo>
                    <a:pt x="98" y="190"/>
                  </a:lnTo>
                  <a:lnTo>
                    <a:pt x="87" y="190"/>
                  </a:lnTo>
                  <a:lnTo>
                    <a:pt x="78" y="191"/>
                  </a:lnTo>
                  <a:lnTo>
                    <a:pt x="70" y="193"/>
                  </a:lnTo>
                  <a:lnTo>
                    <a:pt x="62" y="195"/>
                  </a:lnTo>
                  <a:lnTo>
                    <a:pt x="48" y="203"/>
                  </a:lnTo>
                  <a:lnTo>
                    <a:pt x="32" y="208"/>
                  </a:lnTo>
                  <a:lnTo>
                    <a:pt x="31" y="205"/>
                  </a:lnTo>
                  <a:lnTo>
                    <a:pt x="28" y="203"/>
                  </a:lnTo>
                  <a:lnTo>
                    <a:pt x="15" y="207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31" y="198"/>
                  </a:lnTo>
                  <a:lnTo>
                    <a:pt x="65" y="191"/>
                  </a:lnTo>
                  <a:lnTo>
                    <a:pt x="81" y="185"/>
                  </a:lnTo>
                  <a:lnTo>
                    <a:pt x="97" y="180"/>
                  </a:lnTo>
                  <a:lnTo>
                    <a:pt x="109" y="174"/>
                  </a:lnTo>
                  <a:lnTo>
                    <a:pt x="119" y="165"/>
                  </a:lnTo>
                  <a:lnTo>
                    <a:pt x="118" y="164"/>
                  </a:lnTo>
                  <a:lnTo>
                    <a:pt x="118" y="163"/>
                  </a:lnTo>
                  <a:lnTo>
                    <a:pt x="97" y="164"/>
                  </a:lnTo>
                  <a:lnTo>
                    <a:pt x="77" y="164"/>
                  </a:lnTo>
                  <a:lnTo>
                    <a:pt x="77" y="163"/>
                  </a:lnTo>
                  <a:lnTo>
                    <a:pt x="77" y="160"/>
                  </a:lnTo>
                  <a:lnTo>
                    <a:pt x="84" y="153"/>
                  </a:lnTo>
                  <a:lnTo>
                    <a:pt x="90" y="144"/>
                  </a:lnTo>
                  <a:lnTo>
                    <a:pt x="81" y="144"/>
                  </a:lnTo>
                  <a:lnTo>
                    <a:pt x="71" y="144"/>
                  </a:lnTo>
                  <a:lnTo>
                    <a:pt x="71" y="141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71" y="138"/>
                  </a:lnTo>
                  <a:lnTo>
                    <a:pt x="81" y="130"/>
                  </a:lnTo>
                  <a:lnTo>
                    <a:pt x="90" y="121"/>
                  </a:lnTo>
                  <a:lnTo>
                    <a:pt x="109" y="117"/>
                  </a:lnTo>
                  <a:lnTo>
                    <a:pt x="134" y="114"/>
                  </a:lnTo>
                  <a:lnTo>
                    <a:pt x="144" y="113"/>
                  </a:lnTo>
                  <a:lnTo>
                    <a:pt x="155" y="110"/>
                  </a:lnTo>
                  <a:lnTo>
                    <a:pt x="159" y="107"/>
                  </a:lnTo>
                  <a:lnTo>
                    <a:pt x="162" y="105"/>
                  </a:lnTo>
                  <a:lnTo>
                    <a:pt x="165" y="103"/>
                  </a:lnTo>
                  <a:lnTo>
                    <a:pt x="168" y="98"/>
                  </a:lnTo>
                  <a:lnTo>
                    <a:pt x="157" y="100"/>
                  </a:lnTo>
                  <a:lnTo>
                    <a:pt x="144" y="101"/>
                  </a:lnTo>
                  <a:lnTo>
                    <a:pt x="138" y="101"/>
                  </a:lnTo>
                  <a:lnTo>
                    <a:pt x="132" y="101"/>
                  </a:lnTo>
                  <a:lnTo>
                    <a:pt x="128" y="100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21" y="97"/>
                  </a:lnTo>
                  <a:lnTo>
                    <a:pt x="122" y="91"/>
                  </a:lnTo>
                  <a:lnTo>
                    <a:pt x="124" y="87"/>
                  </a:lnTo>
                  <a:lnTo>
                    <a:pt x="135" y="84"/>
                  </a:lnTo>
                  <a:lnTo>
                    <a:pt x="145" y="81"/>
                  </a:lnTo>
                  <a:lnTo>
                    <a:pt x="157" y="78"/>
                  </a:lnTo>
                  <a:lnTo>
                    <a:pt x="168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2" y="84"/>
                  </a:lnTo>
                  <a:lnTo>
                    <a:pt x="177" y="85"/>
                  </a:lnTo>
                  <a:lnTo>
                    <a:pt x="184" y="83"/>
                  </a:lnTo>
                  <a:lnTo>
                    <a:pt x="189" y="81"/>
                  </a:lnTo>
                  <a:lnTo>
                    <a:pt x="185" y="74"/>
                  </a:lnTo>
                  <a:lnTo>
                    <a:pt x="181" y="68"/>
                  </a:lnTo>
                  <a:lnTo>
                    <a:pt x="178" y="65"/>
                  </a:lnTo>
                  <a:lnTo>
                    <a:pt x="177" y="63"/>
                  </a:lnTo>
                  <a:lnTo>
                    <a:pt x="177" y="60"/>
                  </a:lnTo>
                  <a:lnTo>
                    <a:pt x="177" y="55"/>
                  </a:lnTo>
                  <a:lnTo>
                    <a:pt x="188" y="54"/>
                  </a:lnTo>
                  <a:lnTo>
                    <a:pt x="201" y="53"/>
                  </a:lnTo>
                  <a:lnTo>
                    <a:pt x="212" y="50"/>
                  </a:lnTo>
                  <a:lnTo>
                    <a:pt x="224" y="48"/>
                  </a:lnTo>
                  <a:lnTo>
                    <a:pt x="241" y="43"/>
                  </a:lnTo>
                  <a:lnTo>
                    <a:pt x="262" y="34"/>
                  </a:lnTo>
                  <a:lnTo>
                    <a:pt x="274" y="30"/>
                  </a:lnTo>
                  <a:lnTo>
                    <a:pt x="285" y="27"/>
                  </a:lnTo>
                  <a:lnTo>
                    <a:pt x="297" y="26"/>
                  </a:lnTo>
                  <a:lnTo>
                    <a:pt x="307" y="26"/>
                  </a:lnTo>
                  <a:lnTo>
                    <a:pt x="334" y="30"/>
                  </a:lnTo>
                  <a:lnTo>
                    <a:pt x="361" y="35"/>
                  </a:lnTo>
                  <a:lnTo>
                    <a:pt x="389" y="41"/>
                  </a:lnTo>
                  <a:lnTo>
                    <a:pt x="416" y="45"/>
                  </a:lnTo>
                  <a:lnTo>
                    <a:pt x="429" y="48"/>
                  </a:lnTo>
                  <a:lnTo>
                    <a:pt x="444" y="50"/>
                  </a:lnTo>
                  <a:lnTo>
                    <a:pt x="456" y="50"/>
                  </a:lnTo>
                  <a:lnTo>
                    <a:pt x="469" y="50"/>
                  </a:lnTo>
                  <a:lnTo>
                    <a:pt x="482" y="48"/>
                  </a:lnTo>
                  <a:lnTo>
                    <a:pt x="495" y="45"/>
                  </a:lnTo>
                  <a:lnTo>
                    <a:pt x="508" y="41"/>
                  </a:lnTo>
                  <a:lnTo>
                    <a:pt x="521" y="37"/>
                  </a:lnTo>
                  <a:lnTo>
                    <a:pt x="524" y="41"/>
                  </a:lnTo>
                  <a:lnTo>
                    <a:pt x="528" y="44"/>
                  </a:lnTo>
                  <a:lnTo>
                    <a:pt x="532" y="45"/>
                  </a:lnTo>
                  <a:lnTo>
                    <a:pt x="541" y="45"/>
                  </a:lnTo>
                  <a:lnTo>
                    <a:pt x="545" y="44"/>
                  </a:lnTo>
                  <a:lnTo>
                    <a:pt x="551" y="43"/>
                  </a:lnTo>
                  <a:lnTo>
                    <a:pt x="556" y="43"/>
                  </a:lnTo>
                  <a:lnTo>
                    <a:pt x="562" y="44"/>
                  </a:lnTo>
                  <a:lnTo>
                    <a:pt x="565" y="48"/>
                  </a:lnTo>
                  <a:lnTo>
                    <a:pt x="569" y="51"/>
                  </a:lnTo>
                  <a:lnTo>
                    <a:pt x="574" y="53"/>
                  </a:lnTo>
                  <a:lnTo>
                    <a:pt x="579" y="53"/>
                  </a:lnTo>
                  <a:lnTo>
                    <a:pt x="585" y="53"/>
                  </a:lnTo>
                  <a:lnTo>
                    <a:pt x="591" y="54"/>
                  </a:lnTo>
                  <a:lnTo>
                    <a:pt x="596" y="55"/>
                  </a:lnTo>
                  <a:lnTo>
                    <a:pt x="601" y="58"/>
                  </a:lnTo>
                  <a:lnTo>
                    <a:pt x="599" y="63"/>
                  </a:lnTo>
                  <a:lnTo>
                    <a:pt x="599" y="67"/>
                  </a:lnTo>
                  <a:lnTo>
                    <a:pt x="619" y="67"/>
                  </a:lnTo>
                  <a:lnTo>
                    <a:pt x="639" y="65"/>
                  </a:lnTo>
                  <a:lnTo>
                    <a:pt x="639" y="71"/>
                  </a:lnTo>
                  <a:lnTo>
                    <a:pt x="641" y="78"/>
                  </a:lnTo>
                  <a:lnTo>
                    <a:pt x="643" y="78"/>
                  </a:lnTo>
                  <a:lnTo>
                    <a:pt x="646" y="78"/>
                  </a:lnTo>
                  <a:lnTo>
                    <a:pt x="648" y="77"/>
                  </a:lnTo>
                  <a:lnTo>
                    <a:pt x="649" y="77"/>
                  </a:lnTo>
                  <a:lnTo>
                    <a:pt x="651" y="73"/>
                  </a:lnTo>
                  <a:lnTo>
                    <a:pt x="652" y="68"/>
                  </a:lnTo>
                  <a:lnTo>
                    <a:pt x="653" y="67"/>
                  </a:lnTo>
                  <a:lnTo>
                    <a:pt x="656" y="64"/>
                  </a:lnTo>
                  <a:lnTo>
                    <a:pt x="661" y="61"/>
                  </a:lnTo>
                  <a:lnTo>
                    <a:pt x="666" y="57"/>
                  </a:lnTo>
                  <a:lnTo>
                    <a:pt x="682" y="58"/>
                  </a:lnTo>
                  <a:lnTo>
                    <a:pt x="703" y="61"/>
                  </a:lnTo>
                  <a:lnTo>
                    <a:pt x="725" y="64"/>
                  </a:lnTo>
                  <a:lnTo>
                    <a:pt x="742" y="67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39" y="73"/>
                  </a:lnTo>
                  <a:lnTo>
                    <a:pt x="738" y="77"/>
                  </a:lnTo>
                  <a:lnTo>
                    <a:pt x="738" y="78"/>
                  </a:lnTo>
                  <a:lnTo>
                    <a:pt x="739" y="80"/>
                  </a:lnTo>
                  <a:lnTo>
                    <a:pt x="742" y="78"/>
                  </a:lnTo>
                  <a:lnTo>
                    <a:pt x="746" y="78"/>
                  </a:lnTo>
                  <a:lnTo>
                    <a:pt x="751" y="70"/>
                  </a:lnTo>
                  <a:lnTo>
                    <a:pt x="755" y="64"/>
                  </a:lnTo>
                  <a:lnTo>
                    <a:pt x="755" y="63"/>
                  </a:lnTo>
                  <a:lnTo>
                    <a:pt x="755" y="61"/>
                  </a:lnTo>
                  <a:lnTo>
                    <a:pt x="749" y="58"/>
                  </a:lnTo>
                  <a:lnTo>
                    <a:pt x="743" y="55"/>
                  </a:lnTo>
                  <a:lnTo>
                    <a:pt x="746" y="50"/>
                  </a:lnTo>
                  <a:lnTo>
                    <a:pt x="749" y="44"/>
                  </a:lnTo>
                  <a:lnTo>
                    <a:pt x="755" y="47"/>
                  </a:lnTo>
                  <a:lnTo>
                    <a:pt x="761" y="48"/>
                  </a:lnTo>
                  <a:lnTo>
                    <a:pt x="758" y="53"/>
                  </a:lnTo>
                  <a:lnTo>
                    <a:pt x="753" y="55"/>
                  </a:lnTo>
                  <a:lnTo>
                    <a:pt x="753" y="57"/>
                  </a:lnTo>
                  <a:lnTo>
                    <a:pt x="753" y="57"/>
                  </a:lnTo>
                  <a:lnTo>
                    <a:pt x="762" y="58"/>
                  </a:lnTo>
                  <a:lnTo>
                    <a:pt x="771" y="58"/>
                  </a:lnTo>
                  <a:lnTo>
                    <a:pt x="776" y="53"/>
                  </a:lnTo>
                  <a:lnTo>
                    <a:pt x="782" y="48"/>
                  </a:lnTo>
                  <a:lnTo>
                    <a:pt x="776" y="45"/>
                  </a:lnTo>
                  <a:lnTo>
                    <a:pt x="771" y="40"/>
                  </a:lnTo>
                  <a:lnTo>
                    <a:pt x="775" y="34"/>
                  </a:lnTo>
                  <a:lnTo>
                    <a:pt x="779" y="28"/>
                  </a:lnTo>
                  <a:lnTo>
                    <a:pt x="788" y="27"/>
                  </a:lnTo>
                  <a:lnTo>
                    <a:pt x="793" y="26"/>
                  </a:lnTo>
                  <a:lnTo>
                    <a:pt x="799" y="24"/>
                  </a:lnTo>
                  <a:lnTo>
                    <a:pt x="806" y="27"/>
                  </a:lnTo>
                  <a:lnTo>
                    <a:pt x="806" y="31"/>
                  </a:lnTo>
                  <a:lnTo>
                    <a:pt x="806" y="37"/>
                  </a:lnTo>
                  <a:lnTo>
                    <a:pt x="801" y="40"/>
                  </a:lnTo>
                  <a:lnTo>
                    <a:pt x="796" y="44"/>
                  </a:lnTo>
                  <a:lnTo>
                    <a:pt x="801" y="50"/>
                  </a:lnTo>
                  <a:lnTo>
                    <a:pt x="805" y="55"/>
                  </a:lnTo>
                  <a:lnTo>
                    <a:pt x="809" y="53"/>
                  </a:lnTo>
                  <a:lnTo>
                    <a:pt x="813" y="50"/>
                  </a:lnTo>
                  <a:lnTo>
                    <a:pt x="819" y="48"/>
                  </a:lnTo>
                  <a:lnTo>
                    <a:pt x="825" y="50"/>
                  </a:lnTo>
                  <a:lnTo>
                    <a:pt x="823" y="54"/>
                  </a:lnTo>
                  <a:lnTo>
                    <a:pt x="822" y="58"/>
                  </a:lnTo>
                  <a:lnTo>
                    <a:pt x="818" y="61"/>
                  </a:lnTo>
                  <a:lnTo>
                    <a:pt x="813" y="63"/>
                  </a:lnTo>
                  <a:lnTo>
                    <a:pt x="813" y="67"/>
                  </a:lnTo>
                  <a:lnTo>
                    <a:pt x="812" y="71"/>
                  </a:lnTo>
                  <a:lnTo>
                    <a:pt x="816" y="71"/>
                  </a:lnTo>
                  <a:lnTo>
                    <a:pt x="819" y="71"/>
                  </a:lnTo>
                  <a:lnTo>
                    <a:pt x="831" y="67"/>
                  </a:lnTo>
                  <a:lnTo>
                    <a:pt x="843" y="60"/>
                  </a:lnTo>
                  <a:lnTo>
                    <a:pt x="849" y="55"/>
                  </a:lnTo>
                  <a:lnTo>
                    <a:pt x="853" y="51"/>
                  </a:lnTo>
                  <a:lnTo>
                    <a:pt x="858" y="45"/>
                  </a:lnTo>
                  <a:lnTo>
                    <a:pt x="860" y="41"/>
                  </a:lnTo>
                  <a:lnTo>
                    <a:pt x="849" y="37"/>
                  </a:lnTo>
                  <a:lnTo>
                    <a:pt x="833" y="35"/>
                  </a:lnTo>
                  <a:lnTo>
                    <a:pt x="835" y="31"/>
                  </a:lnTo>
                  <a:lnTo>
                    <a:pt x="836" y="30"/>
                  </a:lnTo>
                  <a:lnTo>
                    <a:pt x="839" y="30"/>
                  </a:lnTo>
                  <a:lnTo>
                    <a:pt x="843" y="30"/>
                  </a:lnTo>
                  <a:lnTo>
                    <a:pt x="840" y="26"/>
                  </a:lnTo>
                  <a:lnTo>
                    <a:pt x="839" y="21"/>
                  </a:lnTo>
                  <a:lnTo>
                    <a:pt x="849" y="14"/>
                  </a:lnTo>
                  <a:lnTo>
                    <a:pt x="863" y="7"/>
                  </a:lnTo>
                  <a:lnTo>
                    <a:pt x="870" y="4"/>
                  </a:lnTo>
                  <a:lnTo>
                    <a:pt x="876" y="3"/>
                  </a:lnTo>
                  <a:lnTo>
                    <a:pt x="879" y="4"/>
                  </a:lnTo>
                  <a:lnTo>
                    <a:pt x="880" y="6"/>
                  </a:lnTo>
                  <a:lnTo>
                    <a:pt x="883" y="7"/>
                  </a:lnTo>
                  <a:lnTo>
                    <a:pt x="883" y="10"/>
                  </a:lnTo>
                  <a:lnTo>
                    <a:pt x="876" y="13"/>
                  </a:lnTo>
                  <a:lnTo>
                    <a:pt x="869" y="14"/>
                  </a:lnTo>
                  <a:lnTo>
                    <a:pt x="869" y="21"/>
                  </a:lnTo>
                  <a:lnTo>
                    <a:pt x="869" y="27"/>
                  </a:lnTo>
                  <a:lnTo>
                    <a:pt x="876" y="27"/>
                  </a:lnTo>
                  <a:lnTo>
                    <a:pt x="882" y="27"/>
                  </a:lnTo>
                  <a:lnTo>
                    <a:pt x="880" y="23"/>
                  </a:lnTo>
                  <a:lnTo>
                    <a:pt x="879" y="17"/>
                  </a:lnTo>
                  <a:lnTo>
                    <a:pt x="890" y="13"/>
                  </a:lnTo>
                  <a:lnTo>
                    <a:pt x="900" y="8"/>
                  </a:lnTo>
                  <a:lnTo>
                    <a:pt x="905" y="7"/>
                  </a:lnTo>
                  <a:lnTo>
                    <a:pt x="910" y="6"/>
                  </a:lnTo>
                  <a:lnTo>
                    <a:pt x="918" y="6"/>
                  </a:lnTo>
                  <a:lnTo>
                    <a:pt x="925" y="6"/>
                  </a:lnTo>
                  <a:lnTo>
                    <a:pt x="923" y="10"/>
                  </a:lnTo>
                  <a:lnTo>
                    <a:pt x="922" y="13"/>
                  </a:lnTo>
                  <a:lnTo>
                    <a:pt x="920" y="14"/>
                  </a:lnTo>
                  <a:lnTo>
                    <a:pt x="916" y="16"/>
                  </a:lnTo>
                  <a:lnTo>
                    <a:pt x="918" y="18"/>
                  </a:lnTo>
                  <a:lnTo>
                    <a:pt x="918" y="23"/>
                  </a:lnTo>
                  <a:lnTo>
                    <a:pt x="930" y="21"/>
                  </a:lnTo>
                  <a:lnTo>
                    <a:pt x="943" y="18"/>
                  </a:lnTo>
                  <a:lnTo>
                    <a:pt x="943" y="16"/>
                  </a:lnTo>
                  <a:lnTo>
                    <a:pt x="943" y="11"/>
                  </a:lnTo>
                  <a:lnTo>
                    <a:pt x="942" y="11"/>
                  </a:lnTo>
                  <a:lnTo>
                    <a:pt x="940" y="11"/>
                  </a:lnTo>
                  <a:lnTo>
                    <a:pt x="938" y="13"/>
                  </a:lnTo>
                  <a:lnTo>
                    <a:pt x="935" y="13"/>
                  </a:lnTo>
                  <a:lnTo>
                    <a:pt x="932" y="11"/>
                  </a:lnTo>
                  <a:lnTo>
                    <a:pt x="928" y="10"/>
                  </a:lnTo>
                  <a:lnTo>
                    <a:pt x="928" y="6"/>
                  </a:lnTo>
                  <a:lnTo>
                    <a:pt x="9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5" name="Freeform 456"/>
            <p:cNvSpPr>
              <a:spLocks/>
            </p:cNvSpPr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6" name="Freeform 457"/>
            <p:cNvSpPr>
              <a:spLocks/>
            </p:cNvSpPr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7" name="Freeform 458"/>
            <p:cNvSpPr>
              <a:spLocks/>
            </p:cNvSpPr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8" name="Freeform 459"/>
            <p:cNvSpPr>
              <a:spLocks/>
            </p:cNvSpPr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9" name="Freeform 460"/>
            <p:cNvSpPr>
              <a:spLocks/>
            </p:cNvSpPr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0" name="Freeform 461"/>
            <p:cNvSpPr>
              <a:spLocks/>
            </p:cNvSpPr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1" name="Freeform 462"/>
            <p:cNvSpPr>
              <a:spLocks/>
            </p:cNvSpPr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2" name="Freeform 463"/>
            <p:cNvSpPr>
              <a:spLocks/>
            </p:cNvSpPr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3" name="Freeform 464"/>
            <p:cNvSpPr>
              <a:spLocks/>
            </p:cNvSpPr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4" name="Freeform 465"/>
            <p:cNvSpPr>
              <a:spLocks/>
            </p:cNvSpPr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5" name="Freeform 466"/>
            <p:cNvSpPr>
              <a:spLocks/>
            </p:cNvSpPr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6" name="Freeform 467"/>
            <p:cNvSpPr>
              <a:spLocks/>
            </p:cNvSpPr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7" name="Freeform 468"/>
            <p:cNvSpPr>
              <a:spLocks/>
            </p:cNvSpPr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8" name="Freeform 469"/>
            <p:cNvSpPr>
              <a:spLocks/>
            </p:cNvSpPr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9" name="Freeform 470"/>
            <p:cNvSpPr>
              <a:spLocks/>
            </p:cNvSpPr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0" name="Freeform 471"/>
            <p:cNvSpPr>
              <a:spLocks/>
            </p:cNvSpPr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1" name="Freeform 472"/>
            <p:cNvSpPr>
              <a:spLocks/>
            </p:cNvSpPr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2" name="Freeform 473"/>
            <p:cNvSpPr>
              <a:spLocks/>
            </p:cNvSpPr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3" name="Freeform 474"/>
            <p:cNvSpPr>
              <a:spLocks/>
            </p:cNvSpPr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4" name="Freeform 475"/>
            <p:cNvSpPr>
              <a:spLocks/>
            </p:cNvSpPr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5" name="Freeform 476"/>
            <p:cNvSpPr>
              <a:spLocks/>
            </p:cNvSpPr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6" name="Freeform 477"/>
            <p:cNvSpPr>
              <a:spLocks/>
            </p:cNvSpPr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7" name="Freeform 478"/>
            <p:cNvSpPr>
              <a:spLocks/>
            </p:cNvSpPr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8" name="Freeform 479"/>
            <p:cNvSpPr>
              <a:spLocks/>
            </p:cNvSpPr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9" name="Freeform 480"/>
            <p:cNvSpPr>
              <a:spLocks/>
            </p:cNvSpPr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0" name="Freeform 481"/>
            <p:cNvSpPr>
              <a:spLocks/>
            </p:cNvSpPr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1" name="Freeform 482"/>
            <p:cNvSpPr>
              <a:spLocks/>
            </p:cNvSpPr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2" name="Freeform 483"/>
            <p:cNvSpPr>
              <a:spLocks/>
            </p:cNvSpPr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3" name="Freeform 484"/>
            <p:cNvSpPr>
              <a:spLocks/>
            </p:cNvSpPr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4" name="Freeform 485"/>
            <p:cNvSpPr>
              <a:spLocks/>
            </p:cNvSpPr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5" name="Freeform 486"/>
            <p:cNvSpPr>
              <a:spLocks/>
            </p:cNvSpPr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6" name="Freeform 487"/>
            <p:cNvSpPr>
              <a:spLocks/>
            </p:cNvSpPr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7" name="Freeform 488"/>
            <p:cNvSpPr>
              <a:spLocks/>
            </p:cNvSpPr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8" name="Freeform 489"/>
            <p:cNvSpPr>
              <a:spLocks/>
            </p:cNvSpPr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9" name="Freeform 490"/>
            <p:cNvSpPr>
              <a:spLocks/>
            </p:cNvSpPr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0" name="Freeform 491"/>
            <p:cNvSpPr>
              <a:spLocks/>
            </p:cNvSpPr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1" name="Freeform 492"/>
            <p:cNvSpPr>
              <a:spLocks/>
            </p:cNvSpPr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2" name="Freeform 493"/>
            <p:cNvSpPr>
              <a:spLocks/>
            </p:cNvSpPr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3" name="Freeform 494"/>
            <p:cNvSpPr>
              <a:spLocks/>
            </p:cNvSpPr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4" name="Freeform 495"/>
            <p:cNvSpPr>
              <a:spLocks/>
            </p:cNvSpPr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5" name="Freeform 496"/>
            <p:cNvSpPr>
              <a:spLocks/>
            </p:cNvSpPr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6" name="Freeform 497"/>
            <p:cNvSpPr>
              <a:spLocks/>
            </p:cNvSpPr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7" name="Freeform 498"/>
            <p:cNvSpPr>
              <a:spLocks/>
            </p:cNvSpPr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8" name="Freeform 499"/>
            <p:cNvSpPr>
              <a:spLocks/>
            </p:cNvSpPr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9" name="Freeform 500"/>
            <p:cNvSpPr>
              <a:spLocks/>
            </p:cNvSpPr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0" name="Freeform 501"/>
            <p:cNvSpPr>
              <a:spLocks/>
            </p:cNvSpPr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1" name="Freeform 502"/>
            <p:cNvSpPr>
              <a:spLocks/>
            </p:cNvSpPr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2" name="Freeform 503"/>
            <p:cNvSpPr>
              <a:spLocks/>
            </p:cNvSpPr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3" name="Freeform 504"/>
            <p:cNvSpPr>
              <a:spLocks/>
            </p:cNvSpPr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4" name="Freeform 505"/>
            <p:cNvSpPr>
              <a:spLocks/>
            </p:cNvSpPr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5" name="Freeform 506"/>
            <p:cNvSpPr>
              <a:spLocks/>
            </p:cNvSpPr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6" name="Freeform 507"/>
            <p:cNvSpPr>
              <a:spLocks/>
            </p:cNvSpPr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7" name="Freeform 508"/>
            <p:cNvSpPr>
              <a:spLocks/>
            </p:cNvSpPr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8" name="Freeform 509"/>
            <p:cNvSpPr>
              <a:spLocks/>
            </p:cNvSpPr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9" name="Freeform 510"/>
            <p:cNvSpPr>
              <a:spLocks/>
            </p:cNvSpPr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cxnSp>
        <p:nvCxnSpPr>
          <p:cNvPr id="84" name="直接连接符 83"/>
          <p:cNvCxnSpPr/>
          <p:nvPr/>
        </p:nvCxnSpPr>
        <p:spPr>
          <a:xfrm>
            <a:off x="690985" y="623731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88240" y="4009048"/>
            <a:ext cx="2895303" cy="5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谢锦培</a:t>
            </a:r>
          </a:p>
        </p:txBody>
      </p:sp>
      <p:sp>
        <p:nvSpPr>
          <p:cNvPr id="102" name="TextBox 89"/>
          <p:cNvSpPr txBox="1"/>
          <p:nvPr/>
        </p:nvSpPr>
        <p:spPr>
          <a:xfrm>
            <a:off x="960877" y="3029049"/>
            <a:ext cx="3334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21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级项目综合实训项目</a:t>
            </a:r>
          </a:p>
        </p:txBody>
      </p:sp>
      <p:sp>
        <p:nvSpPr>
          <p:cNvPr id="103" name="矩形 102"/>
          <p:cNvSpPr/>
          <p:nvPr/>
        </p:nvSpPr>
        <p:spPr>
          <a:xfrm>
            <a:off x="0" y="1693579"/>
            <a:ext cx="825857" cy="172981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1069042" y="2945715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直角三角形 89"/>
          <p:cNvSpPr/>
          <p:nvPr/>
        </p:nvSpPr>
        <p:spPr>
          <a:xfrm rot="16200000" flipH="1">
            <a:off x="246" y="3402081"/>
            <a:ext cx="322592" cy="34537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直角三角形 91"/>
          <p:cNvSpPr/>
          <p:nvPr/>
        </p:nvSpPr>
        <p:spPr>
          <a:xfrm rot="16200000" flipH="1" flipV="1">
            <a:off x="8815479" y="3407541"/>
            <a:ext cx="322592" cy="33445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5"/>
          <p:cNvSpPr txBox="1"/>
          <p:nvPr/>
        </p:nvSpPr>
        <p:spPr>
          <a:xfrm>
            <a:off x="804299" y="2083495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3600" b="1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数字百团</a:t>
            </a:r>
            <a:r>
              <a:rPr lang="en-US" altLang="zh-CN" sz="3600" b="1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3600" b="1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社团管理系统</a:t>
            </a:r>
            <a:endParaRPr lang="zh-CN" altLang="zh-CN" sz="3600" b="1" dirty="0">
              <a:solidFill>
                <a:srgbClr val="00582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6" name="TextBox 90"/>
          <p:cNvSpPr txBox="1"/>
          <p:nvPr/>
        </p:nvSpPr>
        <p:spPr>
          <a:xfrm>
            <a:off x="492948" y="4105825"/>
            <a:ext cx="1572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小组成员：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11639" y="550359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日期：</a:t>
            </a:r>
          </a:p>
        </p:txBody>
      </p:sp>
      <p:cxnSp>
        <p:nvCxnSpPr>
          <p:cNvPr id="100" name="直接连接符 99"/>
          <p:cNvCxnSpPr/>
          <p:nvPr/>
        </p:nvCxnSpPr>
        <p:spPr>
          <a:xfrm>
            <a:off x="1947627" y="4495482"/>
            <a:ext cx="20882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1947627" y="4927530"/>
            <a:ext cx="20882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4323412" y="4927168"/>
            <a:ext cx="20882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1947627" y="5863634"/>
            <a:ext cx="20882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图片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871" y="1682550"/>
            <a:ext cx="2269130" cy="1729817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E3C6171-03BD-6AED-B104-5447B2B50BC6}"/>
              </a:ext>
            </a:extLst>
          </p:cNvPr>
          <p:cNvCxnSpPr/>
          <p:nvPr/>
        </p:nvCxnSpPr>
        <p:spPr>
          <a:xfrm>
            <a:off x="4323412" y="4495482"/>
            <a:ext cx="20882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90">
            <a:extLst>
              <a:ext uri="{FF2B5EF4-FFF2-40B4-BE49-F238E27FC236}">
                <a16:creationId xmlns:a16="http://schemas.microsoft.com/office/drawing/2014/main" id="{E71BFFFB-A497-140E-CB53-BB0922993067}"/>
              </a:ext>
            </a:extLst>
          </p:cNvPr>
          <p:cNvSpPr txBox="1"/>
          <p:nvPr/>
        </p:nvSpPr>
        <p:spPr>
          <a:xfrm>
            <a:off x="3859739" y="4017091"/>
            <a:ext cx="2895303" cy="5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黎谨华</a:t>
            </a:r>
          </a:p>
        </p:txBody>
      </p:sp>
      <p:sp>
        <p:nvSpPr>
          <p:cNvPr id="83" name="TextBox 90">
            <a:extLst>
              <a:ext uri="{FF2B5EF4-FFF2-40B4-BE49-F238E27FC236}">
                <a16:creationId xmlns:a16="http://schemas.microsoft.com/office/drawing/2014/main" id="{DB7D3DEF-A383-E44B-7818-EE838862CC8B}"/>
              </a:ext>
            </a:extLst>
          </p:cNvPr>
          <p:cNvSpPr txBox="1"/>
          <p:nvPr/>
        </p:nvSpPr>
        <p:spPr>
          <a:xfrm>
            <a:off x="1588239" y="4443329"/>
            <a:ext cx="2895303" cy="5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陈天蔚</a:t>
            </a:r>
          </a:p>
        </p:txBody>
      </p:sp>
      <p:sp>
        <p:nvSpPr>
          <p:cNvPr id="85" name="TextBox 90">
            <a:extLst>
              <a:ext uri="{FF2B5EF4-FFF2-40B4-BE49-F238E27FC236}">
                <a16:creationId xmlns:a16="http://schemas.microsoft.com/office/drawing/2014/main" id="{F8584292-A2A8-F77C-1889-2875E30AFEF8}"/>
              </a:ext>
            </a:extLst>
          </p:cNvPr>
          <p:cNvSpPr txBox="1"/>
          <p:nvPr/>
        </p:nvSpPr>
        <p:spPr>
          <a:xfrm>
            <a:off x="3884594" y="4468049"/>
            <a:ext cx="2895303" cy="5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吕杰</a:t>
            </a:r>
          </a:p>
        </p:txBody>
      </p:sp>
      <p:sp>
        <p:nvSpPr>
          <p:cNvPr id="86" name="TextBox 90">
            <a:extLst>
              <a:ext uri="{FF2B5EF4-FFF2-40B4-BE49-F238E27FC236}">
                <a16:creationId xmlns:a16="http://schemas.microsoft.com/office/drawing/2014/main" id="{4251486D-214C-266C-E14E-5EF8644CF9BF}"/>
              </a:ext>
            </a:extLst>
          </p:cNvPr>
          <p:cNvSpPr txBox="1"/>
          <p:nvPr/>
        </p:nvSpPr>
        <p:spPr>
          <a:xfrm>
            <a:off x="1513795" y="5421585"/>
            <a:ext cx="2895303" cy="5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2024/7/9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" name="TextBox 90">
            <a:extLst>
              <a:ext uri="{FF2B5EF4-FFF2-40B4-BE49-F238E27FC236}">
                <a16:creationId xmlns:a16="http://schemas.microsoft.com/office/drawing/2014/main" id="{17E1E2E6-0EB0-95A9-1C22-976888F12F2D}"/>
              </a:ext>
            </a:extLst>
          </p:cNvPr>
          <p:cNvSpPr txBox="1"/>
          <p:nvPr/>
        </p:nvSpPr>
        <p:spPr>
          <a:xfrm>
            <a:off x="6222097" y="4468049"/>
            <a:ext cx="2895303" cy="5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谢靖宁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5E364C73-5339-7DC4-EBEE-D31D9FDF530D}"/>
              </a:ext>
            </a:extLst>
          </p:cNvPr>
          <p:cNvCxnSpPr/>
          <p:nvPr/>
        </p:nvCxnSpPr>
        <p:spPr>
          <a:xfrm>
            <a:off x="6680225" y="4927168"/>
            <a:ext cx="20882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96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122"/>
          <p:cNvSpPr txBox="1"/>
          <p:nvPr/>
        </p:nvSpPr>
        <p:spPr>
          <a:xfrm>
            <a:off x="729017" y="22969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313714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460343" y="5936343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38200" y="2892878"/>
            <a:ext cx="4887686" cy="0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783535" y="5397591"/>
            <a:ext cx="4887686" cy="0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729995" y="2978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solidFill>
                <a:srgbClr val="00582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188439" y="3045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项目背景</a:t>
            </a:r>
          </a:p>
        </p:txBody>
      </p:sp>
      <p:cxnSp>
        <p:nvCxnSpPr>
          <p:cNvPr id="104" name="直接连接符 103"/>
          <p:cNvCxnSpPr/>
          <p:nvPr/>
        </p:nvCxnSpPr>
        <p:spPr>
          <a:xfrm flipH="1">
            <a:off x="941026" y="3158486"/>
            <a:ext cx="246456" cy="246456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729995" y="3558234"/>
            <a:ext cx="37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dirty="0">
              <a:solidFill>
                <a:srgbClr val="00582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188439" y="36249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项目介绍</a:t>
            </a:r>
          </a:p>
        </p:txBody>
      </p:sp>
      <p:cxnSp>
        <p:nvCxnSpPr>
          <p:cNvPr id="110" name="直接连接符 109"/>
          <p:cNvCxnSpPr/>
          <p:nvPr/>
        </p:nvCxnSpPr>
        <p:spPr>
          <a:xfrm flipH="1">
            <a:off x="941026" y="3737868"/>
            <a:ext cx="246456" cy="246456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729995" y="4131977"/>
            <a:ext cx="37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dirty="0">
              <a:solidFill>
                <a:srgbClr val="00582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188439" y="419870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项目演示</a:t>
            </a:r>
          </a:p>
        </p:txBody>
      </p:sp>
      <p:cxnSp>
        <p:nvCxnSpPr>
          <p:cNvPr id="118" name="直接连接符 117"/>
          <p:cNvCxnSpPr/>
          <p:nvPr/>
        </p:nvCxnSpPr>
        <p:spPr>
          <a:xfrm flipH="1">
            <a:off x="941026" y="4311611"/>
            <a:ext cx="246456" cy="246456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729995" y="4723740"/>
            <a:ext cx="37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3200" dirty="0">
              <a:solidFill>
                <a:srgbClr val="00582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218818" y="4805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总结</a:t>
            </a:r>
          </a:p>
        </p:txBody>
      </p:sp>
      <p:cxnSp>
        <p:nvCxnSpPr>
          <p:cNvPr id="122" name="直接连接符 121"/>
          <p:cNvCxnSpPr/>
          <p:nvPr/>
        </p:nvCxnSpPr>
        <p:spPr>
          <a:xfrm flipH="1">
            <a:off x="972362" y="4878247"/>
            <a:ext cx="246456" cy="246456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6"/>
          <p:cNvSpPr/>
          <p:nvPr/>
        </p:nvSpPr>
        <p:spPr>
          <a:xfrm>
            <a:off x="6015342" y="2416389"/>
            <a:ext cx="288032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30" name="椭圆 17"/>
          <p:cNvSpPr/>
          <p:nvPr/>
        </p:nvSpPr>
        <p:spPr>
          <a:xfrm>
            <a:off x="6336316" y="2099297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74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4339" y="2250824"/>
            <a:ext cx="7895322" cy="1835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/>
          <p:cNvSpPr txBox="1"/>
          <p:nvPr/>
        </p:nvSpPr>
        <p:spPr>
          <a:xfrm>
            <a:off x="768277" y="10450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项目背景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62535" y="4116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项目背景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8414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48387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12633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29"/>
          <p:cNvSpPr txBox="1"/>
          <p:nvPr/>
        </p:nvSpPr>
        <p:spPr>
          <a:xfrm>
            <a:off x="624339" y="2179786"/>
            <a:ext cx="8213509" cy="1733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项目</a:t>
            </a:r>
            <a:r>
              <a:rPr lang="zh-CN" altLang="zh-CN" sz="18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分工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：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①</a:t>
            </a:r>
            <a:r>
              <a:rPr lang="zh-CN" altLang="en-US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前端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：</a:t>
            </a:r>
            <a:r>
              <a:rPr lang="zh-CN" altLang="en-US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谢锦培、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黎谨华、陈天蔚</a:t>
            </a:r>
            <a:r>
              <a:rPr lang="zh-CN" altLang="en-US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、谢靖宁</a:t>
            </a:r>
            <a:endParaRPr lang="zh-CN" altLang="zh-CN" sz="1800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②</a:t>
            </a:r>
            <a:r>
              <a:rPr lang="zh-CN" altLang="en-US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后端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：吕杰</a:t>
            </a:r>
            <a:r>
              <a:rPr lang="zh-CN" altLang="en-US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、黎谨华</a:t>
            </a:r>
            <a:endParaRPr lang="zh-CN" altLang="zh-CN" sz="1800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③</a:t>
            </a:r>
            <a:r>
              <a:rPr lang="zh-CN" altLang="en-US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宣传海报、答辩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PPT</a:t>
            </a:r>
            <a:r>
              <a:rPr lang="zh-CN" altLang="en-US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制作：谢锦培</a:t>
            </a:r>
            <a:endParaRPr lang="en-US" altLang="zh-CN" sz="1800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78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2804" y="1790846"/>
            <a:ext cx="8268174" cy="3884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/>
          <p:cNvSpPr txBox="1"/>
          <p:nvPr/>
        </p:nvSpPr>
        <p:spPr>
          <a:xfrm>
            <a:off x="768277" y="10450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项目背景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62535" y="4116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项目背景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8414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48387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12633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29"/>
          <p:cNvSpPr txBox="1"/>
          <p:nvPr/>
        </p:nvSpPr>
        <p:spPr>
          <a:xfrm>
            <a:off x="580136" y="1790845"/>
            <a:ext cx="8213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随着校园社团数量的不断增加，以及活动的日益丰富多样化，传统的社团管理模式逐渐暴露出效率低下、信息不透明、流程繁琐等诸多问题。校团委在统筹管理众多社团时面临巨大挑战，各社团在组织活动、成员管理等方面也缺乏有效的工具和手段，而申请者在寻找和参与适合自己的社团活动时常常感到迷茫和不便。</a:t>
            </a:r>
          </a:p>
          <a:p>
            <a:pPr algn="l" rtl="0"/>
            <a:b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为了改善这一现状，“数字百团”项目作为一个综合性的社团管理平台被提上日程。它涵盖了校团委、各社团及申请者三个主要用户端，旨在通过数字化手段，整合社团管理的各个环节。从社团的基本信息管理，到活动的策划、组织与审批，再到成员的招募与考核，以及年检审批、申请处理等一系列流程，都将实现数字化、规范化和高效化。</a:t>
            </a:r>
          </a:p>
          <a:p>
            <a:pPr algn="l" rtl="0"/>
            <a:b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此项目可以提高社团管理的效率，让信息传递更加及时准确，流程更加透明清晰，为学生提供更加便捷、丰富和个性化的社团参与体验，从而激发学生参与社团活动的积极性，促进校园文化的繁荣发展。</a:t>
            </a:r>
          </a:p>
          <a:p>
            <a:br>
              <a:rPr lang="zh-CN" altLang="en-US" dirty="0"/>
            </a:br>
            <a:endParaRPr lang="zh-CN" altLang="zh-CN" sz="1800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19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/>
          <p:cNvSpPr txBox="1"/>
          <p:nvPr/>
        </p:nvSpPr>
        <p:spPr>
          <a:xfrm>
            <a:off x="768277" y="10450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项目介绍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9"/>
          <p:cNvSpPr txBox="1"/>
          <p:nvPr/>
        </p:nvSpPr>
        <p:spPr>
          <a:xfrm>
            <a:off x="552804" y="1722042"/>
            <a:ext cx="8038391" cy="1298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club_springboot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项目后端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Vue_admin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管理员端前端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Vue_student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学生端前端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Vue_superadmin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超级管理员端前端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2592" y="3893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项目介绍</a:t>
            </a:r>
          </a:p>
        </p:txBody>
      </p:sp>
      <p:sp>
        <p:nvSpPr>
          <p:cNvPr id="28" name="矩形 27"/>
          <p:cNvSpPr/>
          <p:nvPr/>
        </p:nvSpPr>
        <p:spPr>
          <a:xfrm>
            <a:off x="801541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8414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48387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12633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DA95C2-EE4D-2FF3-564F-852508B9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04" y="3066196"/>
            <a:ext cx="2638793" cy="1419423"/>
          </a:xfrm>
          <a:prstGeom prst="rect">
            <a:avLst/>
          </a:prstGeom>
        </p:spPr>
      </p:pic>
      <p:sp>
        <p:nvSpPr>
          <p:cNvPr id="9" name="TextBox 29">
            <a:extLst>
              <a:ext uri="{FF2B5EF4-FFF2-40B4-BE49-F238E27FC236}">
                <a16:creationId xmlns:a16="http://schemas.microsoft.com/office/drawing/2014/main" id="{0C28F161-5535-77D7-5564-AE5820B93E56}"/>
              </a:ext>
            </a:extLst>
          </p:cNvPr>
          <p:cNvSpPr txBox="1"/>
          <p:nvPr/>
        </p:nvSpPr>
        <p:spPr>
          <a:xfrm>
            <a:off x="552803" y="4839315"/>
            <a:ext cx="8038391" cy="68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本项目使用前后端分离，前端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Vue3+element UI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，后端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Springboot+mybatisPlus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框架，拥有学生端、管理员端、超级管理员端三端。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38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/>
          <p:cNvSpPr txBox="1"/>
          <p:nvPr/>
        </p:nvSpPr>
        <p:spPr>
          <a:xfrm>
            <a:off x="768277" y="10450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项目介绍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9"/>
          <p:cNvSpPr txBox="1"/>
          <p:nvPr/>
        </p:nvSpPr>
        <p:spPr>
          <a:xfrm>
            <a:off x="681191" y="1872692"/>
            <a:ext cx="8038391" cy="3124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其中学生端主要是给学生使用，可以查看社团，申请加入社团，申请参加社团活动，修改个人信息等。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管理员端主要是给社团负责老师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社长等社团管理人员，可以修改社团信息，管理社团人员，审核加入社团申请，申请社团活动等。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超级管理员端主要是给校团委等最高层管理人员，拥有社团管理系统的最高权限，可以批量添加社团、用户等，可以审核活动申请，查看、删除用户、社团等，同时可以在主页看到数据可视化展示，将最火社团、参加人数最多的活动、社团人数等体现在饼状图和柱状图中。</a:t>
            </a:r>
          </a:p>
        </p:txBody>
      </p:sp>
      <p:sp>
        <p:nvSpPr>
          <p:cNvPr id="2" name="矩形 1"/>
          <p:cNvSpPr/>
          <p:nvPr/>
        </p:nvSpPr>
        <p:spPr>
          <a:xfrm>
            <a:off x="6152592" y="3893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项目介绍</a:t>
            </a:r>
          </a:p>
        </p:txBody>
      </p:sp>
      <p:sp>
        <p:nvSpPr>
          <p:cNvPr id="28" name="矩形 27"/>
          <p:cNvSpPr/>
          <p:nvPr/>
        </p:nvSpPr>
        <p:spPr>
          <a:xfrm>
            <a:off x="801541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8414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48387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12633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99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" y="-1887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/>
          <p:cNvSpPr txBox="1"/>
          <p:nvPr/>
        </p:nvSpPr>
        <p:spPr>
          <a:xfrm>
            <a:off x="2418172" y="2776631"/>
            <a:ext cx="47051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项目展示</a:t>
            </a:r>
          </a:p>
        </p:txBody>
      </p:sp>
      <p:sp>
        <p:nvSpPr>
          <p:cNvPr id="25" name="矩形 24"/>
          <p:cNvSpPr/>
          <p:nvPr/>
        </p:nvSpPr>
        <p:spPr>
          <a:xfrm>
            <a:off x="2028627" y="2832497"/>
            <a:ext cx="272966" cy="1334818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204637" y="3915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项目展示</a:t>
            </a:r>
          </a:p>
        </p:txBody>
      </p:sp>
      <p:sp>
        <p:nvSpPr>
          <p:cNvPr id="28" name="矩形 27"/>
          <p:cNvSpPr/>
          <p:nvPr/>
        </p:nvSpPr>
        <p:spPr>
          <a:xfrm>
            <a:off x="801541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84141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48387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12633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90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4458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/>
          <p:cNvSpPr txBox="1"/>
          <p:nvPr/>
        </p:nvSpPr>
        <p:spPr>
          <a:xfrm>
            <a:off x="768277" y="104502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总结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402007" y="4116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总结</a:t>
            </a:r>
          </a:p>
        </p:txBody>
      </p:sp>
      <p:sp>
        <p:nvSpPr>
          <p:cNvPr id="30" name="矩形 29"/>
          <p:cNvSpPr/>
          <p:nvPr/>
        </p:nvSpPr>
        <p:spPr>
          <a:xfrm>
            <a:off x="7548387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12633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76482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68277" y="2168218"/>
            <a:ext cx="7666597" cy="2704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C3A303-B800-8FAB-17FF-F10084B6F6A1}"/>
              </a:ext>
            </a:extLst>
          </p:cNvPr>
          <p:cNvSpPr txBox="1"/>
          <p:nvPr/>
        </p:nvSpPr>
        <p:spPr>
          <a:xfrm>
            <a:off x="819977" y="2206808"/>
            <a:ext cx="7376357" cy="2446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spcBef>
                <a:spcPts val="1050"/>
              </a:spcBef>
              <a:spcAft>
                <a:spcPts val="300"/>
              </a:spcAft>
            </a:pP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r"/>
              </a:rPr>
              <a:t>“数字百团”项目是我们在这一次 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r"/>
              </a:rPr>
              <a:t>21 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r"/>
              </a:rPr>
              <a:t>级项目实训中的重要成果。它聚焦于校园社团管理的痛点，通过打造综合性平台，连接校团委、各社团及申请者三个主要用户端，实现社团管理全流程的数字化。其目的在于提升管理效率、增强透明度、优化便捷性，为学生创造更优质的社团参与环境，推动校园社团活动蓬勃开展，丰富校园文化生活。</a:t>
            </a:r>
            <a:endParaRPr lang="zh-CN" altLang="zh-CN" kern="100" dirty="0">
              <a:solidFill>
                <a:srgbClr val="05073B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0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8809550" y="2006245"/>
            <a:ext cx="334449" cy="1729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433"/>
          <p:cNvGrpSpPr>
            <a:grpSpLocks/>
          </p:cNvGrpSpPr>
          <p:nvPr/>
        </p:nvGrpSpPr>
        <p:grpSpPr bwMode="auto">
          <a:xfrm>
            <a:off x="349416" y="1001484"/>
            <a:ext cx="8422105" cy="4181275"/>
            <a:chOff x="2359" y="2311"/>
            <a:chExt cx="3394" cy="1685"/>
          </a:xfrm>
          <a:solidFill>
            <a:schemeClr val="bg1">
              <a:lumMod val="95000"/>
            </a:schemeClr>
          </a:solidFill>
        </p:grpSpPr>
        <p:sp>
          <p:nvSpPr>
            <p:cNvPr id="3" name="Freeform 434"/>
            <p:cNvSpPr>
              <a:spLocks/>
            </p:cNvSpPr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" name="Freeform 435"/>
            <p:cNvSpPr>
              <a:spLocks/>
            </p:cNvSpPr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" name="Freeform 436"/>
            <p:cNvSpPr>
              <a:spLocks/>
            </p:cNvSpPr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" name="Freeform 437"/>
            <p:cNvSpPr>
              <a:spLocks/>
            </p:cNvSpPr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" name="Freeform 438"/>
            <p:cNvSpPr>
              <a:spLocks/>
            </p:cNvSpPr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2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" name="Freeform 439"/>
            <p:cNvSpPr>
              <a:spLocks/>
            </p:cNvSpPr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" name="Freeform 440"/>
            <p:cNvSpPr>
              <a:spLocks/>
            </p:cNvSpPr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" name="Freeform 441"/>
            <p:cNvSpPr>
              <a:spLocks/>
            </p:cNvSpPr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1" name="Freeform 442"/>
            <p:cNvSpPr>
              <a:spLocks/>
            </p:cNvSpPr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" name="Freeform 443"/>
            <p:cNvSpPr>
              <a:spLocks/>
            </p:cNvSpPr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" name="Freeform 444"/>
            <p:cNvSpPr>
              <a:spLocks/>
            </p:cNvSpPr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" name="Freeform 445"/>
            <p:cNvSpPr>
              <a:spLocks/>
            </p:cNvSpPr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" name="Freeform 446"/>
            <p:cNvSpPr>
              <a:spLocks/>
            </p:cNvSpPr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" name="Freeform 447"/>
            <p:cNvSpPr>
              <a:spLocks/>
            </p:cNvSpPr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" name="Freeform 448"/>
            <p:cNvSpPr>
              <a:spLocks/>
            </p:cNvSpPr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" name="Freeform 449"/>
            <p:cNvSpPr>
              <a:spLocks/>
            </p:cNvSpPr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" name="Freeform 450"/>
            <p:cNvSpPr>
              <a:spLocks/>
            </p:cNvSpPr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0" name="Freeform 451"/>
            <p:cNvSpPr>
              <a:spLocks/>
            </p:cNvSpPr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1" name="Freeform 452"/>
            <p:cNvSpPr>
              <a:spLocks/>
            </p:cNvSpPr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2" name="Freeform 453"/>
            <p:cNvSpPr>
              <a:spLocks/>
            </p:cNvSpPr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3" name="Freeform 454"/>
            <p:cNvSpPr>
              <a:spLocks/>
            </p:cNvSpPr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4" name="Freeform 455"/>
            <p:cNvSpPr>
              <a:spLocks/>
            </p:cNvSpPr>
            <p:nvPr/>
          </p:nvSpPr>
          <p:spPr bwMode="auto">
            <a:xfrm>
              <a:off x="2371" y="2397"/>
              <a:ext cx="1120" cy="1599"/>
            </a:xfrm>
            <a:custGeom>
              <a:avLst/>
              <a:gdLst>
                <a:gd name="T0" fmla="*/ 1020 w 1120"/>
                <a:gd name="T1" fmla="*/ 74 h 1599"/>
                <a:gd name="T2" fmla="*/ 972 w 1120"/>
                <a:gd name="T3" fmla="*/ 117 h 1599"/>
                <a:gd name="T4" fmla="*/ 909 w 1120"/>
                <a:gd name="T5" fmla="*/ 103 h 1599"/>
                <a:gd name="T6" fmla="*/ 950 w 1120"/>
                <a:gd name="T7" fmla="*/ 75 h 1599"/>
                <a:gd name="T8" fmla="*/ 866 w 1120"/>
                <a:gd name="T9" fmla="*/ 71 h 1599"/>
                <a:gd name="T10" fmla="*/ 782 w 1120"/>
                <a:gd name="T11" fmla="*/ 88 h 1599"/>
                <a:gd name="T12" fmla="*/ 738 w 1120"/>
                <a:gd name="T13" fmla="*/ 108 h 1599"/>
                <a:gd name="T14" fmla="*/ 682 w 1120"/>
                <a:gd name="T15" fmla="*/ 184 h 1599"/>
                <a:gd name="T16" fmla="*/ 761 w 1120"/>
                <a:gd name="T17" fmla="*/ 257 h 1599"/>
                <a:gd name="T18" fmla="*/ 859 w 1120"/>
                <a:gd name="T19" fmla="*/ 124 h 1599"/>
                <a:gd name="T20" fmla="*/ 943 w 1120"/>
                <a:gd name="T21" fmla="*/ 163 h 1599"/>
                <a:gd name="T22" fmla="*/ 1000 w 1120"/>
                <a:gd name="T23" fmla="*/ 234 h 1599"/>
                <a:gd name="T24" fmla="*/ 852 w 1120"/>
                <a:gd name="T25" fmla="*/ 287 h 1599"/>
                <a:gd name="T26" fmla="*/ 886 w 1120"/>
                <a:gd name="T27" fmla="*/ 294 h 1599"/>
                <a:gd name="T28" fmla="*/ 918 w 1120"/>
                <a:gd name="T29" fmla="*/ 327 h 1599"/>
                <a:gd name="T30" fmla="*/ 883 w 1120"/>
                <a:gd name="T31" fmla="*/ 328 h 1599"/>
                <a:gd name="T32" fmla="*/ 728 w 1120"/>
                <a:gd name="T33" fmla="*/ 425 h 1599"/>
                <a:gd name="T34" fmla="*/ 645 w 1120"/>
                <a:gd name="T35" fmla="*/ 574 h 1599"/>
                <a:gd name="T36" fmla="*/ 512 w 1120"/>
                <a:gd name="T37" fmla="*/ 528 h 1599"/>
                <a:gd name="T38" fmla="*/ 455 w 1120"/>
                <a:gd name="T39" fmla="*/ 662 h 1599"/>
                <a:gd name="T40" fmla="*/ 565 w 1120"/>
                <a:gd name="T41" fmla="*/ 639 h 1599"/>
                <a:gd name="T42" fmla="*/ 588 w 1120"/>
                <a:gd name="T43" fmla="*/ 734 h 1599"/>
                <a:gd name="T44" fmla="*/ 668 w 1120"/>
                <a:gd name="T45" fmla="*/ 776 h 1599"/>
                <a:gd name="T46" fmla="*/ 746 w 1120"/>
                <a:gd name="T47" fmla="*/ 762 h 1599"/>
                <a:gd name="T48" fmla="*/ 868 w 1120"/>
                <a:gd name="T49" fmla="*/ 826 h 1599"/>
                <a:gd name="T50" fmla="*/ 952 w 1120"/>
                <a:gd name="T51" fmla="*/ 928 h 1599"/>
                <a:gd name="T52" fmla="*/ 1073 w 1120"/>
                <a:gd name="T53" fmla="*/ 951 h 1599"/>
                <a:gd name="T54" fmla="*/ 1077 w 1120"/>
                <a:gd name="T55" fmla="*/ 1105 h 1599"/>
                <a:gd name="T56" fmla="*/ 996 w 1120"/>
                <a:gd name="T57" fmla="*/ 1223 h 1599"/>
                <a:gd name="T58" fmla="*/ 925 w 1120"/>
                <a:gd name="T59" fmla="*/ 1379 h 1599"/>
                <a:gd name="T60" fmla="*/ 859 w 1120"/>
                <a:gd name="T61" fmla="*/ 1436 h 1599"/>
                <a:gd name="T62" fmla="*/ 859 w 1120"/>
                <a:gd name="T63" fmla="*/ 1543 h 1599"/>
                <a:gd name="T64" fmla="*/ 792 w 1120"/>
                <a:gd name="T65" fmla="*/ 1526 h 1599"/>
                <a:gd name="T66" fmla="*/ 786 w 1120"/>
                <a:gd name="T67" fmla="*/ 1468 h 1599"/>
                <a:gd name="T68" fmla="*/ 751 w 1120"/>
                <a:gd name="T69" fmla="*/ 1358 h 1599"/>
                <a:gd name="T70" fmla="*/ 668 w 1120"/>
                <a:gd name="T71" fmla="*/ 1086 h 1599"/>
                <a:gd name="T72" fmla="*/ 601 w 1120"/>
                <a:gd name="T73" fmla="*/ 929 h 1599"/>
                <a:gd name="T74" fmla="*/ 635 w 1120"/>
                <a:gd name="T75" fmla="*/ 795 h 1599"/>
                <a:gd name="T76" fmla="*/ 551 w 1120"/>
                <a:gd name="T77" fmla="*/ 752 h 1599"/>
                <a:gd name="T78" fmla="*/ 454 w 1120"/>
                <a:gd name="T79" fmla="*/ 702 h 1599"/>
                <a:gd name="T80" fmla="*/ 325 w 1120"/>
                <a:gd name="T81" fmla="*/ 562 h 1599"/>
                <a:gd name="T82" fmla="*/ 317 w 1120"/>
                <a:gd name="T83" fmla="*/ 611 h 1599"/>
                <a:gd name="T84" fmla="*/ 244 w 1120"/>
                <a:gd name="T85" fmla="*/ 462 h 1599"/>
                <a:gd name="T86" fmla="*/ 307 w 1120"/>
                <a:gd name="T87" fmla="*/ 292 h 1599"/>
                <a:gd name="T88" fmla="*/ 328 w 1120"/>
                <a:gd name="T89" fmla="*/ 281 h 1599"/>
                <a:gd name="T90" fmla="*/ 317 w 1120"/>
                <a:gd name="T91" fmla="*/ 174 h 1599"/>
                <a:gd name="T92" fmla="*/ 225 w 1120"/>
                <a:gd name="T93" fmla="*/ 140 h 1599"/>
                <a:gd name="T94" fmla="*/ 124 w 1120"/>
                <a:gd name="T95" fmla="*/ 177 h 1599"/>
                <a:gd name="T96" fmla="*/ 65 w 1120"/>
                <a:gd name="T97" fmla="*/ 191 h 1599"/>
                <a:gd name="T98" fmla="*/ 71 w 1120"/>
                <a:gd name="T99" fmla="*/ 138 h 1599"/>
                <a:gd name="T100" fmla="*/ 121 w 1120"/>
                <a:gd name="T101" fmla="*/ 97 h 1599"/>
                <a:gd name="T102" fmla="*/ 177 w 1120"/>
                <a:gd name="T103" fmla="*/ 55 h 1599"/>
                <a:gd name="T104" fmla="*/ 469 w 1120"/>
                <a:gd name="T105" fmla="*/ 50 h 1599"/>
                <a:gd name="T106" fmla="*/ 591 w 1120"/>
                <a:gd name="T107" fmla="*/ 54 h 1599"/>
                <a:gd name="T108" fmla="*/ 666 w 1120"/>
                <a:gd name="T109" fmla="*/ 57 h 1599"/>
                <a:gd name="T110" fmla="*/ 743 w 1120"/>
                <a:gd name="T111" fmla="*/ 55 h 1599"/>
                <a:gd name="T112" fmla="*/ 793 w 1120"/>
                <a:gd name="T113" fmla="*/ 26 h 1599"/>
                <a:gd name="T114" fmla="*/ 812 w 1120"/>
                <a:gd name="T115" fmla="*/ 71 h 1599"/>
                <a:gd name="T116" fmla="*/ 863 w 1120"/>
                <a:gd name="T117" fmla="*/ 7 h 1599"/>
                <a:gd name="T118" fmla="*/ 910 w 1120"/>
                <a:gd name="T119" fmla="*/ 6 h 1599"/>
                <a:gd name="T120" fmla="*/ 928 w 1120"/>
                <a:gd name="T121" fmla="*/ 1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0" h="1599">
                  <a:moveTo>
                    <a:pt x="928" y="0"/>
                  </a:moveTo>
                  <a:lnTo>
                    <a:pt x="940" y="1"/>
                  </a:lnTo>
                  <a:lnTo>
                    <a:pt x="953" y="3"/>
                  </a:lnTo>
                  <a:lnTo>
                    <a:pt x="958" y="14"/>
                  </a:lnTo>
                  <a:lnTo>
                    <a:pt x="962" y="27"/>
                  </a:lnTo>
                  <a:lnTo>
                    <a:pt x="969" y="26"/>
                  </a:lnTo>
                  <a:lnTo>
                    <a:pt x="976" y="26"/>
                  </a:lnTo>
                  <a:lnTo>
                    <a:pt x="978" y="30"/>
                  </a:lnTo>
                  <a:lnTo>
                    <a:pt x="978" y="34"/>
                  </a:lnTo>
                  <a:lnTo>
                    <a:pt x="982" y="34"/>
                  </a:lnTo>
                  <a:lnTo>
                    <a:pt x="985" y="34"/>
                  </a:lnTo>
                  <a:lnTo>
                    <a:pt x="985" y="43"/>
                  </a:lnTo>
                  <a:lnTo>
                    <a:pt x="985" y="50"/>
                  </a:lnTo>
                  <a:lnTo>
                    <a:pt x="988" y="55"/>
                  </a:lnTo>
                  <a:lnTo>
                    <a:pt x="990" y="63"/>
                  </a:lnTo>
                  <a:lnTo>
                    <a:pt x="1000" y="65"/>
                  </a:lnTo>
                  <a:lnTo>
                    <a:pt x="1012" y="70"/>
                  </a:lnTo>
                  <a:lnTo>
                    <a:pt x="1020" y="74"/>
                  </a:lnTo>
                  <a:lnTo>
                    <a:pt x="1026" y="81"/>
                  </a:lnTo>
                  <a:lnTo>
                    <a:pt x="1018" y="83"/>
                  </a:lnTo>
                  <a:lnTo>
                    <a:pt x="1010" y="85"/>
                  </a:lnTo>
                  <a:lnTo>
                    <a:pt x="1005" y="90"/>
                  </a:lnTo>
                  <a:lnTo>
                    <a:pt x="999" y="95"/>
                  </a:lnTo>
                  <a:lnTo>
                    <a:pt x="996" y="95"/>
                  </a:lnTo>
                  <a:lnTo>
                    <a:pt x="993" y="95"/>
                  </a:lnTo>
                  <a:lnTo>
                    <a:pt x="993" y="93"/>
                  </a:lnTo>
                  <a:lnTo>
                    <a:pt x="990" y="88"/>
                  </a:lnTo>
                  <a:lnTo>
                    <a:pt x="988" y="85"/>
                  </a:lnTo>
                  <a:lnTo>
                    <a:pt x="983" y="83"/>
                  </a:lnTo>
                  <a:lnTo>
                    <a:pt x="980" y="81"/>
                  </a:lnTo>
                  <a:lnTo>
                    <a:pt x="976" y="80"/>
                  </a:lnTo>
                  <a:lnTo>
                    <a:pt x="973" y="81"/>
                  </a:lnTo>
                  <a:lnTo>
                    <a:pt x="970" y="85"/>
                  </a:lnTo>
                  <a:lnTo>
                    <a:pt x="973" y="98"/>
                  </a:lnTo>
                  <a:lnTo>
                    <a:pt x="978" y="114"/>
                  </a:lnTo>
                  <a:lnTo>
                    <a:pt x="972" y="117"/>
                  </a:lnTo>
                  <a:lnTo>
                    <a:pt x="965" y="120"/>
                  </a:lnTo>
                  <a:lnTo>
                    <a:pt x="959" y="115"/>
                  </a:lnTo>
                  <a:lnTo>
                    <a:pt x="953" y="110"/>
                  </a:lnTo>
                  <a:lnTo>
                    <a:pt x="952" y="110"/>
                  </a:lnTo>
                  <a:lnTo>
                    <a:pt x="950" y="110"/>
                  </a:lnTo>
                  <a:lnTo>
                    <a:pt x="949" y="113"/>
                  </a:lnTo>
                  <a:lnTo>
                    <a:pt x="948" y="114"/>
                  </a:lnTo>
                  <a:lnTo>
                    <a:pt x="953" y="120"/>
                  </a:lnTo>
                  <a:lnTo>
                    <a:pt x="959" y="124"/>
                  </a:lnTo>
                  <a:lnTo>
                    <a:pt x="959" y="128"/>
                  </a:lnTo>
                  <a:lnTo>
                    <a:pt x="959" y="131"/>
                  </a:lnTo>
                  <a:lnTo>
                    <a:pt x="956" y="131"/>
                  </a:lnTo>
                  <a:lnTo>
                    <a:pt x="953" y="131"/>
                  </a:lnTo>
                  <a:lnTo>
                    <a:pt x="938" y="125"/>
                  </a:lnTo>
                  <a:lnTo>
                    <a:pt x="923" y="118"/>
                  </a:lnTo>
                  <a:lnTo>
                    <a:pt x="918" y="114"/>
                  </a:lnTo>
                  <a:lnTo>
                    <a:pt x="912" y="108"/>
                  </a:lnTo>
                  <a:lnTo>
                    <a:pt x="909" y="103"/>
                  </a:lnTo>
                  <a:lnTo>
                    <a:pt x="906" y="95"/>
                  </a:lnTo>
                  <a:lnTo>
                    <a:pt x="915" y="90"/>
                  </a:lnTo>
                  <a:lnTo>
                    <a:pt x="920" y="85"/>
                  </a:lnTo>
                  <a:lnTo>
                    <a:pt x="925" y="83"/>
                  </a:lnTo>
                  <a:lnTo>
                    <a:pt x="929" y="81"/>
                  </a:lnTo>
                  <a:lnTo>
                    <a:pt x="935" y="80"/>
                  </a:lnTo>
                  <a:lnTo>
                    <a:pt x="943" y="80"/>
                  </a:lnTo>
                  <a:lnTo>
                    <a:pt x="945" y="81"/>
                  </a:lnTo>
                  <a:lnTo>
                    <a:pt x="946" y="84"/>
                  </a:lnTo>
                  <a:lnTo>
                    <a:pt x="948" y="84"/>
                  </a:lnTo>
                  <a:lnTo>
                    <a:pt x="950" y="85"/>
                  </a:lnTo>
                  <a:lnTo>
                    <a:pt x="955" y="84"/>
                  </a:lnTo>
                  <a:lnTo>
                    <a:pt x="960" y="83"/>
                  </a:lnTo>
                  <a:lnTo>
                    <a:pt x="960" y="81"/>
                  </a:lnTo>
                  <a:lnTo>
                    <a:pt x="960" y="81"/>
                  </a:lnTo>
                  <a:lnTo>
                    <a:pt x="959" y="78"/>
                  </a:lnTo>
                  <a:lnTo>
                    <a:pt x="956" y="77"/>
                  </a:lnTo>
                  <a:lnTo>
                    <a:pt x="950" y="75"/>
                  </a:lnTo>
                  <a:lnTo>
                    <a:pt x="945" y="75"/>
                  </a:lnTo>
                  <a:lnTo>
                    <a:pt x="945" y="68"/>
                  </a:lnTo>
                  <a:lnTo>
                    <a:pt x="946" y="61"/>
                  </a:lnTo>
                  <a:lnTo>
                    <a:pt x="940" y="60"/>
                  </a:lnTo>
                  <a:lnTo>
                    <a:pt x="938" y="57"/>
                  </a:lnTo>
                  <a:lnTo>
                    <a:pt x="933" y="54"/>
                  </a:lnTo>
                  <a:lnTo>
                    <a:pt x="930" y="50"/>
                  </a:lnTo>
                  <a:lnTo>
                    <a:pt x="925" y="43"/>
                  </a:lnTo>
                  <a:lnTo>
                    <a:pt x="918" y="35"/>
                  </a:lnTo>
                  <a:lnTo>
                    <a:pt x="900" y="40"/>
                  </a:lnTo>
                  <a:lnTo>
                    <a:pt x="879" y="43"/>
                  </a:lnTo>
                  <a:lnTo>
                    <a:pt x="879" y="48"/>
                  </a:lnTo>
                  <a:lnTo>
                    <a:pt x="879" y="53"/>
                  </a:lnTo>
                  <a:lnTo>
                    <a:pt x="873" y="57"/>
                  </a:lnTo>
                  <a:lnTo>
                    <a:pt x="868" y="61"/>
                  </a:lnTo>
                  <a:lnTo>
                    <a:pt x="868" y="65"/>
                  </a:lnTo>
                  <a:lnTo>
                    <a:pt x="868" y="68"/>
                  </a:lnTo>
                  <a:lnTo>
                    <a:pt x="866" y="71"/>
                  </a:lnTo>
                  <a:lnTo>
                    <a:pt x="863" y="75"/>
                  </a:lnTo>
                  <a:lnTo>
                    <a:pt x="852" y="75"/>
                  </a:lnTo>
                  <a:lnTo>
                    <a:pt x="840" y="77"/>
                  </a:lnTo>
                  <a:lnTo>
                    <a:pt x="840" y="80"/>
                  </a:lnTo>
                  <a:lnTo>
                    <a:pt x="842" y="83"/>
                  </a:lnTo>
                  <a:lnTo>
                    <a:pt x="835" y="81"/>
                  </a:lnTo>
                  <a:lnTo>
                    <a:pt x="829" y="83"/>
                  </a:lnTo>
                  <a:lnTo>
                    <a:pt x="825" y="83"/>
                  </a:lnTo>
                  <a:lnTo>
                    <a:pt x="819" y="84"/>
                  </a:lnTo>
                  <a:lnTo>
                    <a:pt x="809" y="88"/>
                  </a:lnTo>
                  <a:lnTo>
                    <a:pt x="798" y="91"/>
                  </a:lnTo>
                  <a:lnTo>
                    <a:pt x="793" y="88"/>
                  </a:lnTo>
                  <a:lnTo>
                    <a:pt x="791" y="85"/>
                  </a:lnTo>
                  <a:lnTo>
                    <a:pt x="786" y="84"/>
                  </a:lnTo>
                  <a:lnTo>
                    <a:pt x="779" y="83"/>
                  </a:lnTo>
                  <a:lnTo>
                    <a:pt x="778" y="85"/>
                  </a:lnTo>
                  <a:lnTo>
                    <a:pt x="776" y="88"/>
                  </a:lnTo>
                  <a:lnTo>
                    <a:pt x="782" y="88"/>
                  </a:lnTo>
                  <a:lnTo>
                    <a:pt x="785" y="90"/>
                  </a:lnTo>
                  <a:lnTo>
                    <a:pt x="788" y="93"/>
                  </a:lnTo>
                  <a:lnTo>
                    <a:pt x="791" y="95"/>
                  </a:lnTo>
                  <a:lnTo>
                    <a:pt x="789" y="101"/>
                  </a:lnTo>
                  <a:lnTo>
                    <a:pt x="789" y="105"/>
                  </a:lnTo>
                  <a:lnTo>
                    <a:pt x="775" y="107"/>
                  </a:lnTo>
                  <a:lnTo>
                    <a:pt x="761" y="107"/>
                  </a:lnTo>
                  <a:lnTo>
                    <a:pt x="761" y="111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5" y="113"/>
                  </a:lnTo>
                  <a:lnTo>
                    <a:pt x="751" y="110"/>
                  </a:lnTo>
                  <a:lnTo>
                    <a:pt x="746" y="108"/>
                  </a:lnTo>
                  <a:lnTo>
                    <a:pt x="742" y="107"/>
                  </a:lnTo>
                  <a:lnTo>
                    <a:pt x="736" y="105"/>
                  </a:lnTo>
                  <a:lnTo>
                    <a:pt x="736" y="107"/>
                  </a:lnTo>
                  <a:lnTo>
                    <a:pt x="736" y="107"/>
                  </a:lnTo>
                  <a:lnTo>
                    <a:pt x="738" y="108"/>
                  </a:lnTo>
                  <a:lnTo>
                    <a:pt x="739" y="108"/>
                  </a:lnTo>
                  <a:lnTo>
                    <a:pt x="745" y="113"/>
                  </a:lnTo>
                  <a:lnTo>
                    <a:pt x="752" y="117"/>
                  </a:lnTo>
                  <a:lnTo>
                    <a:pt x="741" y="120"/>
                  </a:lnTo>
                  <a:lnTo>
                    <a:pt x="731" y="123"/>
                  </a:lnTo>
                  <a:lnTo>
                    <a:pt x="721" y="127"/>
                  </a:lnTo>
                  <a:lnTo>
                    <a:pt x="712" y="133"/>
                  </a:lnTo>
                  <a:lnTo>
                    <a:pt x="696" y="143"/>
                  </a:lnTo>
                  <a:lnTo>
                    <a:pt x="679" y="153"/>
                  </a:lnTo>
                  <a:lnTo>
                    <a:pt x="679" y="160"/>
                  </a:lnTo>
                  <a:lnTo>
                    <a:pt x="681" y="167"/>
                  </a:lnTo>
                  <a:lnTo>
                    <a:pt x="685" y="170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91" y="180"/>
                  </a:lnTo>
                  <a:lnTo>
                    <a:pt x="686" y="181"/>
                  </a:lnTo>
                  <a:lnTo>
                    <a:pt x="682" y="184"/>
                  </a:lnTo>
                  <a:lnTo>
                    <a:pt x="682" y="184"/>
                  </a:lnTo>
                  <a:lnTo>
                    <a:pt x="682" y="185"/>
                  </a:lnTo>
                  <a:lnTo>
                    <a:pt x="693" y="185"/>
                  </a:lnTo>
                  <a:lnTo>
                    <a:pt x="703" y="187"/>
                  </a:lnTo>
                  <a:lnTo>
                    <a:pt x="711" y="190"/>
                  </a:lnTo>
                  <a:lnTo>
                    <a:pt x="715" y="193"/>
                  </a:lnTo>
                  <a:lnTo>
                    <a:pt x="723" y="201"/>
                  </a:lnTo>
                  <a:lnTo>
                    <a:pt x="735" y="210"/>
                  </a:lnTo>
                  <a:lnTo>
                    <a:pt x="746" y="210"/>
                  </a:lnTo>
                  <a:lnTo>
                    <a:pt x="755" y="213"/>
                  </a:lnTo>
                  <a:lnTo>
                    <a:pt x="756" y="218"/>
                  </a:lnTo>
                  <a:lnTo>
                    <a:pt x="755" y="224"/>
                  </a:lnTo>
                  <a:lnTo>
                    <a:pt x="753" y="228"/>
                  </a:lnTo>
                  <a:lnTo>
                    <a:pt x="752" y="234"/>
                  </a:lnTo>
                  <a:lnTo>
                    <a:pt x="751" y="240"/>
                  </a:lnTo>
                  <a:lnTo>
                    <a:pt x="749" y="245"/>
                  </a:lnTo>
                  <a:lnTo>
                    <a:pt x="749" y="251"/>
                  </a:lnTo>
                  <a:lnTo>
                    <a:pt x="752" y="258"/>
                  </a:lnTo>
                  <a:lnTo>
                    <a:pt x="761" y="257"/>
                  </a:lnTo>
                  <a:lnTo>
                    <a:pt x="768" y="257"/>
                  </a:lnTo>
                  <a:lnTo>
                    <a:pt x="775" y="247"/>
                  </a:lnTo>
                  <a:lnTo>
                    <a:pt x="781" y="235"/>
                  </a:lnTo>
                  <a:lnTo>
                    <a:pt x="786" y="223"/>
                  </a:lnTo>
                  <a:lnTo>
                    <a:pt x="791" y="211"/>
                  </a:lnTo>
                  <a:lnTo>
                    <a:pt x="802" y="210"/>
                  </a:lnTo>
                  <a:lnTo>
                    <a:pt x="811" y="205"/>
                  </a:lnTo>
                  <a:lnTo>
                    <a:pt x="819" y="201"/>
                  </a:lnTo>
                  <a:lnTo>
                    <a:pt x="828" y="197"/>
                  </a:lnTo>
                  <a:lnTo>
                    <a:pt x="828" y="181"/>
                  </a:lnTo>
                  <a:lnTo>
                    <a:pt x="828" y="164"/>
                  </a:lnTo>
                  <a:lnTo>
                    <a:pt x="835" y="160"/>
                  </a:lnTo>
                  <a:lnTo>
                    <a:pt x="839" y="154"/>
                  </a:lnTo>
                  <a:lnTo>
                    <a:pt x="842" y="147"/>
                  </a:lnTo>
                  <a:lnTo>
                    <a:pt x="846" y="141"/>
                  </a:lnTo>
                  <a:lnTo>
                    <a:pt x="849" y="134"/>
                  </a:lnTo>
                  <a:lnTo>
                    <a:pt x="853" y="128"/>
                  </a:lnTo>
                  <a:lnTo>
                    <a:pt x="859" y="124"/>
                  </a:lnTo>
                  <a:lnTo>
                    <a:pt x="866" y="121"/>
                  </a:lnTo>
                  <a:lnTo>
                    <a:pt x="870" y="124"/>
                  </a:lnTo>
                  <a:lnTo>
                    <a:pt x="873" y="125"/>
                  </a:lnTo>
                  <a:lnTo>
                    <a:pt x="876" y="127"/>
                  </a:lnTo>
                  <a:lnTo>
                    <a:pt x="879" y="125"/>
                  </a:lnTo>
                  <a:lnTo>
                    <a:pt x="886" y="124"/>
                  </a:lnTo>
                  <a:lnTo>
                    <a:pt x="895" y="121"/>
                  </a:lnTo>
                  <a:lnTo>
                    <a:pt x="898" y="128"/>
                  </a:lnTo>
                  <a:lnTo>
                    <a:pt x="902" y="134"/>
                  </a:lnTo>
                  <a:lnTo>
                    <a:pt x="909" y="138"/>
                  </a:lnTo>
                  <a:lnTo>
                    <a:pt x="915" y="143"/>
                  </a:lnTo>
                  <a:lnTo>
                    <a:pt x="910" y="154"/>
                  </a:lnTo>
                  <a:lnTo>
                    <a:pt x="908" y="165"/>
                  </a:lnTo>
                  <a:lnTo>
                    <a:pt x="913" y="171"/>
                  </a:lnTo>
                  <a:lnTo>
                    <a:pt x="919" y="174"/>
                  </a:lnTo>
                  <a:lnTo>
                    <a:pt x="926" y="173"/>
                  </a:lnTo>
                  <a:lnTo>
                    <a:pt x="932" y="171"/>
                  </a:lnTo>
                  <a:lnTo>
                    <a:pt x="943" y="163"/>
                  </a:lnTo>
                  <a:lnTo>
                    <a:pt x="955" y="153"/>
                  </a:lnTo>
                  <a:lnTo>
                    <a:pt x="958" y="154"/>
                  </a:lnTo>
                  <a:lnTo>
                    <a:pt x="960" y="157"/>
                  </a:lnTo>
                  <a:lnTo>
                    <a:pt x="965" y="171"/>
                  </a:lnTo>
                  <a:lnTo>
                    <a:pt x="968" y="187"/>
                  </a:lnTo>
                  <a:lnTo>
                    <a:pt x="963" y="190"/>
                  </a:lnTo>
                  <a:lnTo>
                    <a:pt x="959" y="193"/>
                  </a:lnTo>
                  <a:lnTo>
                    <a:pt x="962" y="197"/>
                  </a:lnTo>
                  <a:lnTo>
                    <a:pt x="965" y="200"/>
                  </a:lnTo>
                  <a:lnTo>
                    <a:pt x="966" y="204"/>
                  </a:lnTo>
                  <a:lnTo>
                    <a:pt x="966" y="210"/>
                  </a:lnTo>
                  <a:lnTo>
                    <a:pt x="976" y="211"/>
                  </a:lnTo>
                  <a:lnTo>
                    <a:pt x="985" y="211"/>
                  </a:lnTo>
                  <a:lnTo>
                    <a:pt x="988" y="220"/>
                  </a:lnTo>
                  <a:lnTo>
                    <a:pt x="989" y="228"/>
                  </a:lnTo>
                  <a:lnTo>
                    <a:pt x="996" y="228"/>
                  </a:lnTo>
                  <a:lnTo>
                    <a:pt x="1002" y="227"/>
                  </a:lnTo>
                  <a:lnTo>
                    <a:pt x="1000" y="234"/>
                  </a:lnTo>
                  <a:lnTo>
                    <a:pt x="1000" y="241"/>
                  </a:lnTo>
                  <a:lnTo>
                    <a:pt x="995" y="245"/>
                  </a:lnTo>
                  <a:lnTo>
                    <a:pt x="989" y="250"/>
                  </a:lnTo>
                  <a:lnTo>
                    <a:pt x="980" y="255"/>
                  </a:lnTo>
                  <a:lnTo>
                    <a:pt x="972" y="261"/>
                  </a:lnTo>
                  <a:lnTo>
                    <a:pt x="962" y="265"/>
                  </a:lnTo>
                  <a:lnTo>
                    <a:pt x="952" y="270"/>
                  </a:lnTo>
                  <a:lnTo>
                    <a:pt x="943" y="272"/>
                  </a:lnTo>
                  <a:lnTo>
                    <a:pt x="936" y="272"/>
                  </a:lnTo>
                  <a:lnTo>
                    <a:pt x="925" y="271"/>
                  </a:lnTo>
                  <a:lnTo>
                    <a:pt x="910" y="268"/>
                  </a:lnTo>
                  <a:lnTo>
                    <a:pt x="903" y="267"/>
                  </a:lnTo>
                  <a:lnTo>
                    <a:pt x="896" y="265"/>
                  </a:lnTo>
                  <a:lnTo>
                    <a:pt x="888" y="267"/>
                  </a:lnTo>
                  <a:lnTo>
                    <a:pt x="880" y="268"/>
                  </a:lnTo>
                  <a:lnTo>
                    <a:pt x="869" y="275"/>
                  </a:lnTo>
                  <a:lnTo>
                    <a:pt x="858" y="282"/>
                  </a:lnTo>
                  <a:lnTo>
                    <a:pt x="852" y="287"/>
                  </a:lnTo>
                  <a:lnTo>
                    <a:pt x="846" y="290"/>
                  </a:lnTo>
                  <a:lnTo>
                    <a:pt x="840" y="292"/>
                  </a:lnTo>
                  <a:lnTo>
                    <a:pt x="832" y="295"/>
                  </a:lnTo>
                  <a:lnTo>
                    <a:pt x="829" y="301"/>
                  </a:lnTo>
                  <a:lnTo>
                    <a:pt x="826" y="307"/>
                  </a:lnTo>
                  <a:lnTo>
                    <a:pt x="828" y="307"/>
                  </a:lnTo>
                  <a:lnTo>
                    <a:pt x="828" y="307"/>
                  </a:lnTo>
                  <a:lnTo>
                    <a:pt x="843" y="297"/>
                  </a:lnTo>
                  <a:lnTo>
                    <a:pt x="859" y="287"/>
                  </a:lnTo>
                  <a:lnTo>
                    <a:pt x="869" y="284"/>
                  </a:lnTo>
                  <a:lnTo>
                    <a:pt x="879" y="281"/>
                  </a:lnTo>
                  <a:lnTo>
                    <a:pt x="889" y="280"/>
                  </a:lnTo>
                  <a:lnTo>
                    <a:pt x="900" y="281"/>
                  </a:lnTo>
                  <a:lnTo>
                    <a:pt x="899" y="287"/>
                  </a:lnTo>
                  <a:lnTo>
                    <a:pt x="899" y="292"/>
                  </a:lnTo>
                  <a:lnTo>
                    <a:pt x="893" y="292"/>
                  </a:lnTo>
                  <a:lnTo>
                    <a:pt x="889" y="292"/>
                  </a:lnTo>
                  <a:lnTo>
                    <a:pt x="886" y="294"/>
                  </a:lnTo>
                  <a:lnTo>
                    <a:pt x="882" y="297"/>
                  </a:lnTo>
                  <a:lnTo>
                    <a:pt x="882" y="297"/>
                  </a:lnTo>
                  <a:lnTo>
                    <a:pt x="882" y="298"/>
                  </a:lnTo>
                  <a:lnTo>
                    <a:pt x="886" y="301"/>
                  </a:lnTo>
                  <a:lnTo>
                    <a:pt x="890" y="304"/>
                  </a:lnTo>
                  <a:lnTo>
                    <a:pt x="886" y="307"/>
                  </a:lnTo>
                  <a:lnTo>
                    <a:pt x="882" y="310"/>
                  </a:lnTo>
                  <a:lnTo>
                    <a:pt x="886" y="312"/>
                  </a:lnTo>
                  <a:lnTo>
                    <a:pt x="886" y="314"/>
                  </a:lnTo>
                  <a:lnTo>
                    <a:pt x="888" y="317"/>
                  </a:lnTo>
                  <a:lnTo>
                    <a:pt x="886" y="322"/>
                  </a:lnTo>
                  <a:lnTo>
                    <a:pt x="896" y="325"/>
                  </a:lnTo>
                  <a:lnTo>
                    <a:pt x="903" y="327"/>
                  </a:lnTo>
                  <a:lnTo>
                    <a:pt x="906" y="327"/>
                  </a:lnTo>
                  <a:lnTo>
                    <a:pt x="909" y="327"/>
                  </a:lnTo>
                  <a:lnTo>
                    <a:pt x="913" y="325"/>
                  </a:lnTo>
                  <a:lnTo>
                    <a:pt x="918" y="322"/>
                  </a:lnTo>
                  <a:lnTo>
                    <a:pt x="918" y="327"/>
                  </a:lnTo>
                  <a:lnTo>
                    <a:pt x="918" y="330"/>
                  </a:lnTo>
                  <a:lnTo>
                    <a:pt x="916" y="330"/>
                  </a:lnTo>
                  <a:lnTo>
                    <a:pt x="915" y="330"/>
                  </a:lnTo>
                  <a:lnTo>
                    <a:pt x="902" y="335"/>
                  </a:lnTo>
                  <a:lnTo>
                    <a:pt x="889" y="341"/>
                  </a:lnTo>
                  <a:lnTo>
                    <a:pt x="878" y="347"/>
                  </a:lnTo>
                  <a:lnTo>
                    <a:pt x="865" y="354"/>
                  </a:lnTo>
                  <a:lnTo>
                    <a:pt x="860" y="352"/>
                  </a:lnTo>
                  <a:lnTo>
                    <a:pt x="856" y="351"/>
                  </a:lnTo>
                  <a:lnTo>
                    <a:pt x="855" y="348"/>
                  </a:lnTo>
                  <a:lnTo>
                    <a:pt x="855" y="347"/>
                  </a:lnTo>
                  <a:lnTo>
                    <a:pt x="855" y="344"/>
                  </a:lnTo>
                  <a:lnTo>
                    <a:pt x="856" y="342"/>
                  </a:lnTo>
                  <a:lnTo>
                    <a:pt x="869" y="337"/>
                  </a:lnTo>
                  <a:lnTo>
                    <a:pt x="882" y="332"/>
                  </a:lnTo>
                  <a:lnTo>
                    <a:pt x="883" y="331"/>
                  </a:lnTo>
                  <a:lnTo>
                    <a:pt x="883" y="330"/>
                  </a:lnTo>
                  <a:lnTo>
                    <a:pt x="883" y="328"/>
                  </a:lnTo>
                  <a:lnTo>
                    <a:pt x="882" y="327"/>
                  </a:lnTo>
                  <a:lnTo>
                    <a:pt x="876" y="327"/>
                  </a:lnTo>
                  <a:lnTo>
                    <a:pt x="869" y="325"/>
                  </a:lnTo>
                  <a:lnTo>
                    <a:pt x="862" y="331"/>
                  </a:lnTo>
                  <a:lnTo>
                    <a:pt x="855" y="337"/>
                  </a:lnTo>
                  <a:lnTo>
                    <a:pt x="846" y="341"/>
                  </a:lnTo>
                  <a:lnTo>
                    <a:pt x="836" y="345"/>
                  </a:lnTo>
                  <a:lnTo>
                    <a:pt x="818" y="354"/>
                  </a:lnTo>
                  <a:lnTo>
                    <a:pt x="802" y="362"/>
                  </a:lnTo>
                  <a:lnTo>
                    <a:pt x="801" y="370"/>
                  </a:lnTo>
                  <a:lnTo>
                    <a:pt x="801" y="377"/>
                  </a:lnTo>
                  <a:lnTo>
                    <a:pt x="789" y="381"/>
                  </a:lnTo>
                  <a:lnTo>
                    <a:pt x="776" y="387"/>
                  </a:lnTo>
                  <a:lnTo>
                    <a:pt x="766" y="392"/>
                  </a:lnTo>
                  <a:lnTo>
                    <a:pt x="755" y="400"/>
                  </a:lnTo>
                  <a:lnTo>
                    <a:pt x="745" y="407"/>
                  </a:lnTo>
                  <a:lnTo>
                    <a:pt x="736" y="415"/>
                  </a:lnTo>
                  <a:lnTo>
                    <a:pt x="728" y="425"/>
                  </a:lnTo>
                  <a:lnTo>
                    <a:pt x="722" y="434"/>
                  </a:lnTo>
                  <a:lnTo>
                    <a:pt x="719" y="442"/>
                  </a:lnTo>
                  <a:lnTo>
                    <a:pt x="718" y="450"/>
                  </a:lnTo>
                  <a:lnTo>
                    <a:pt x="715" y="455"/>
                  </a:lnTo>
                  <a:lnTo>
                    <a:pt x="709" y="461"/>
                  </a:lnTo>
                  <a:lnTo>
                    <a:pt x="692" y="471"/>
                  </a:lnTo>
                  <a:lnTo>
                    <a:pt x="672" y="482"/>
                  </a:lnTo>
                  <a:lnTo>
                    <a:pt x="662" y="490"/>
                  </a:lnTo>
                  <a:lnTo>
                    <a:pt x="653" y="497"/>
                  </a:lnTo>
                  <a:lnTo>
                    <a:pt x="646" y="504"/>
                  </a:lnTo>
                  <a:lnTo>
                    <a:pt x="642" y="512"/>
                  </a:lnTo>
                  <a:lnTo>
                    <a:pt x="641" y="519"/>
                  </a:lnTo>
                  <a:lnTo>
                    <a:pt x="641" y="528"/>
                  </a:lnTo>
                  <a:lnTo>
                    <a:pt x="641" y="537"/>
                  </a:lnTo>
                  <a:lnTo>
                    <a:pt x="642" y="545"/>
                  </a:lnTo>
                  <a:lnTo>
                    <a:pt x="643" y="555"/>
                  </a:lnTo>
                  <a:lnTo>
                    <a:pt x="645" y="564"/>
                  </a:lnTo>
                  <a:lnTo>
                    <a:pt x="645" y="574"/>
                  </a:lnTo>
                  <a:lnTo>
                    <a:pt x="643" y="582"/>
                  </a:lnTo>
                  <a:lnTo>
                    <a:pt x="636" y="582"/>
                  </a:lnTo>
                  <a:lnTo>
                    <a:pt x="631" y="581"/>
                  </a:lnTo>
                  <a:lnTo>
                    <a:pt x="626" y="569"/>
                  </a:lnTo>
                  <a:lnTo>
                    <a:pt x="621" y="562"/>
                  </a:lnTo>
                  <a:lnTo>
                    <a:pt x="622" y="548"/>
                  </a:lnTo>
                  <a:lnTo>
                    <a:pt x="622" y="535"/>
                  </a:lnTo>
                  <a:lnTo>
                    <a:pt x="619" y="531"/>
                  </a:lnTo>
                  <a:lnTo>
                    <a:pt x="615" y="527"/>
                  </a:lnTo>
                  <a:lnTo>
                    <a:pt x="609" y="524"/>
                  </a:lnTo>
                  <a:lnTo>
                    <a:pt x="602" y="522"/>
                  </a:lnTo>
                  <a:lnTo>
                    <a:pt x="586" y="519"/>
                  </a:lnTo>
                  <a:lnTo>
                    <a:pt x="574" y="515"/>
                  </a:lnTo>
                  <a:lnTo>
                    <a:pt x="562" y="525"/>
                  </a:lnTo>
                  <a:lnTo>
                    <a:pt x="552" y="534"/>
                  </a:lnTo>
                  <a:lnTo>
                    <a:pt x="539" y="529"/>
                  </a:lnTo>
                  <a:lnTo>
                    <a:pt x="526" y="528"/>
                  </a:lnTo>
                  <a:lnTo>
                    <a:pt x="512" y="528"/>
                  </a:lnTo>
                  <a:lnTo>
                    <a:pt x="499" y="529"/>
                  </a:lnTo>
                  <a:lnTo>
                    <a:pt x="486" y="534"/>
                  </a:lnTo>
                  <a:lnTo>
                    <a:pt x="475" y="541"/>
                  </a:lnTo>
                  <a:lnTo>
                    <a:pt x="469" y="544"/>
                  </a:lnTo>
                  <a:lnTo>
                    <a:pt x="465" y="548"/>
                  </a:lnTo>
                  <a:lnTo>
                    <a:pt x="462" y="554"/>
                  </a:lnTo>
                  <a:lnTo>
                    <a:pt x="458" y="559"/>
                  </a:lnTo>
                  <a:lnTo>
                    <a:pt x="456" y="568"/>
                  </a:lnTo>
                  <a:lnTo>
                    <a:pt x="455" y="578"/>
                  </a:lnTo>
                  <a:lnTo>
                    <a:pt x="451" y="587"/>
                  </a:lnTo>
                  <a:lnTo>
                    <a:pt x="445" y="598"/>
                  </a:lnTo>
                  <a:lnTo>
                    <a:pt x="442" y="604"/>
                  </a:lnTo>
                  <a:lnTo>
                    <a:pt x="441" y="611"/>
                  </a:lnTo>
                  <a:lnTo>
                    <a:pt x="441" y="617"/>
                  </a:lnTo>
                  <a:lnTo>
                    <a:pt x="441" y="624"/>
                  </a:lnTo>
                  <a:lnTo>
                    <a:pt x="444" y="638"/>
                  </a:lnTo>
                  <a:lnTo>
                    <a:pt x="449" y="651"/>
                  </a:lnTo>
                  <a:lnTo>
                    <a:pt x="455" y="662"/>
                  </a:lnTo>
                  <a:lnTo>
                    <a:pt x="461" y="674"/>
                  </a:lnTo>
                  <a:lnTo>
                    <a:pt x="472" y="674"/>
                  </a:lnTo>
                  <a:lnTo>
                    <a:pt x="484" y="672"/>
                  </a:lnTo>
                  <a:lnTo>
                    <a:pt x="494" y="671"/>
                  </a:lnTo>
                  <a:lnTo>
                    <a:pt x="505" y="671"/>
                  </a:lnTo>
                  <a:lnTo>
                    <a:pt x="509" y="662"/>
                  </a:lnTo>
                  <a:lnTo>
                    <a:pt x="514" y="655"/>
                  </a:lnTo>
                  <a:lnTo>
                    <a:pt x="519" y="647"/>
                  </a:lnTo>
                  <a:lnTo>
                    <a:pt x="526" y="639"/>
                  </a:lnTo>
                  <a:lnTo>
                    <a:pt x="534" y="634"/>
                  </a:lnTo>
                  <a:lnTo>
                    <a:pt x="544" y="629"/>
                  </a:lnTo>
                  <a:lnTo>
                    <a:pt x="548" y="629"/>
                  </a:lnTo>
                  <a:lnTo>
                    <a:pt x="554" y="629"/>
                  </a:lnTo>
                  <a:lnTo>
                    <a:pt x="559" y="631"/>
                  </a:lnTo>
                  <a:lnTo>
                    <a:pt x="565" y="634"/>
                  </a:lnTo>
                  <a:lnTo>
                    <a:pt x="565" y="635"/>
                  </a:lnTo>
                  <a:lnTo>
                    <a:pt x="565" y="635"/>
                  </a:lnTo>
                  <a:lnTo>
                    <a:pt x="565" y="639"/>
                  </a:lnTo>
                  <a:lnTo>
                    <a:pt x="564" y="642"/>
                  </a:lnTo>
                  <a:lnTo>
                    <a:pt x="558" y="645"/>
                  </a:lnTo>
                  <a:lnTo>
                    <a:pt x="552" y="651"/>
                  </a:lnTo>
                  <a:lnTo>
                    <a:pt x="548" y="658"/>
                  </a:lnTo>
                  <a:lnTo>
                    <a:pt x="544" y="667"/>
                  </a:lnTo>
                  <a:lnTo>
                    <a:pt x="539" y="675"/>
                  </a:lnTo>
                  <a:lnTo>
                    <a:pt x="538" y="684"/>
                  </a:lnTo>
                  <a:lnTo>
                    <a:pt x="536" y="692"/>
                  </a:lnTo>
                  <a:lnTo>
                    <a:pt x="538" y="698"/>
                  </a:lnTo>
                  <a:lnTo>
                    <a:pt x="552" y="701"/>
                  </a:lnTo>
                  <a:lnTo>
                    <a:pt x="565" y="701"/>
                  </a:lnTo>
                  <a:lnTo>
                    <a:pt x="571" y="702"/>
                  </a:lnTo>
                  <a:lnTo>
                    <a:pt x="576" y="702"/>
                  </a:lnTo>
                  <a:lnTo>
                    <a:pt x="584" y="705"/>
                  </a:lnTo>
                  <a:lnTo>
                    <a:pt x="589" y="708"/>
                  </a:lnTo>
                  <a:lnTo>
                    <a:pt x="589" y="711"/>
                  </a:lnTo>
                  <a:lnTo>
                    <a:pt x="591" y="712"/>
                  </a:lnTo>
                  <a:lnTo>
                    <a:pt x="588" y="734"/>
                  </a:lnTo>
                  <a:lnTo>
                    <a:pt x="584" y="752"/>
                  </a:lnTo>
                  <a:lnTo>
                    <a:pt x="584" y="759"/>
                  </a:lnTo>
                  <a:lnTo>
                    <a:pt x="585" y="769"/>
                  </a:lnTo>
                  <a:lnTo>
                    <a:pt x="586" y="779"/>
                  </a:lnTo>
                  <a:lnTo>
                    <a:pt x="591" y="791"/>
                  </a:lnTo>
                  <a:lnTo>
                    <a:pt x="615" y="785"/>
                  </a:lnTo>
                  <a:lnTo>
                    <a:pt x="632" y="784"/>
                  </a:lnTo>
                  <a:lnTo>
                    <a:pt x="638" y="786"/>
                  </a:lnTo>
                  <a:lnTo>
                    <a:pt x="642" y="792"/>
                  </a:lnTo>
                  <a:lnTo>
                    <a:pt x="645" y="798"/>
                  </a:lnTo>
                  <a:lnTo>
                    <a:pt x="648" y="804"/>
                  </a:lnTo>
                  <a:lnTo>
                    <a:pt x="649" y="802"/>
                  </a:lnTo>
                  <a:lnTo>
                    <a:pt x="652" y="801"/>
                  </a:lnTo>
                  <a:lnTo>
                    <a:pt x="656" y="794"/>
                  </a:lnTo>
                  <a:lnTo>
                    <a:pt x="662" y="788"/>
                  </a:lnTo>
                  <a:lnTo>
                    <a:pt x="665" y="785"/>
                  </a:lnTo>
                  <a:lnTo>
                    <a:pt x="666" y="782"/>
                  </a:lnTo>
                  <a:lnTo>
                    <a:pt x="668" y="776"/>
                  </a:lnTo>
                  <a:lnTo>
                    <a:pt x="668" y="771"/>
                  </a:lnTo>
                  <a:lnTo>
                    <a:pt x="679" y="766"/>
                  </a:lnTo>
                  <a:lnTo>
                    <a:pt x="691" y="762"/>
                  </a:lnTo>
                  <a:lnTo>
                    <a:pt x="701" y="758"/>
                  </a:lnTo>
                  <a:lnTo>
                    <a:pt x="712" y="754"/>
                  </a:lnTo>
                  <a:lnTo>
                    <a:pt x="713" y="755"/>
                  </a:lnTo>
                  <a:lnTo>
                    <a:pt x="715" y="755"/>
                  </a:lnTo>
                  <a:lnTo>
                    <a:pt x="712" y="764"/>
                  </a:lnTo>
                  <a:lnTo>
                    <a:pt x="711" y="775"/>
                  </a:lnTo>
                  <a:lnTo>
                    <a:pt x="711" y="781"/>
                  </a:lnTo>
                  <a:lnTo>
                    <a:pt x="712" y="785"/>
                  </a:lnTo>
                  <a:lnTo>
                    <a:pt x="715" y="789"/>
                  </a:lnTo>
                  <a:lnTo>
                    <a:pt x="718" y="792"/>
                  </a:lnTo>
                  <a:lnTo>
                    <a:pt x="718" y="781"/>
                  </a:lnTo>
                  <a:lnTo>
                    <a:pt x="716" y="771"/>
                  </a:lnTo>
                  <a:lnTo>
                    <a:pt x="725" y="765"/>
                  </a:lnTo>
                  <a:lnTo>
                    <a:pt x="735" y="758"/>
                  </a:lnTo>
                  <a:lnTo>
                    <a:pt x="746" y="762"/>
                  </a:lnTo>
                  <a:lnTo>
                    <a:pt x="756" y="768"/>
                  </a:lnTo>
                  <a:lnTo>
                    <a:pt x="768" y="772"/>
                  </a:lnTo>
                  <a:lnTo>
                    <a:pt x="781" y="776"/>
                  </a:lnTo>
                  <a:lnTo>
                    <a:pt x="796" y="774"/>
                  </a:lnTo>
                  <a:lnTo>
                    <a:pt x="811" y="772"/>
                  </a:lnTo>
                  <a:lnTo>
                    <a:pt x="812" y="775"/>
                  </a:lnTo>
                  <a:lnTo>
                    <a:pt x="813" y="778"/>
                  </a:lnTo>
                  <a:lnTo>
                    <a:pt x="815" y="781"/>
                  </a:lnTo>
                  <a:lnTo>
                    <a:pt x="818" y="782"/>
                  </a:lnTo>
                  <a:lnTo>
                    <a:pt x="823" y="785"/>
                  </a:lnTo>
                  <a:lnTo>
                    <a:pt x="829" y="786"/>
                  </a:lnTo>
                  <a:lnTo>
                    <a:pt x="829" y="791"/>
                  </a:lnTo>
                  <a:lnTo>
                    <a:pt x="829" y="795"/>
                  </a:lnTo>
                  <a:lnTo>
                    <a:pt x="840" y="798"/>
                  </a:lnTo>
                  <a:lnTo>
                    <a:pt x="850" y="801"/>
                  </a:lnTo>
                  <a:lnTo>
                    <a:pt x="855" y="811"/>
                  </a:lnTo>
                  <a:lnTo>
                    <a:pt x="860" y="819"/>
                  </a:lnTo>
                  <a:lnTo>
                    <a:pt x="868" y="826"/>
                  </a:lnTo>
                  <a:lnTo>
                    <a:pt x="875" y="834"/>
                  </a:lnTo>
                  <a:lnTo>
                    <a:pt x="892" y="834"/>
                  </a:lnTo>
                  <a:lnTo>
                    <a:pt x="906" y="836"/>
                  </a:lnTo>
                  <a:lnTo>
                    <a:pt x="919" y="841"/>
                  </a:lnTo>
                  <a:lnTo>
                    <a:pt x="929" y="846"/>
                  </a:lnTo>
                  <a:lnTo>
                    <a:pt x="933" y="851"/>
                  </a:lnTo>
                  <a:lnTo>
                    <a:pt x="938" y="856"/>
                  </a:lnTo>
                  <a:lnTo>
                    <a:pt x="942" y="861"/>
                  </a:lnTo>
                  <a:lnTo>
                    <a:pt x="945" y="866"/>
                  </a:lnTo>
                  <a:lnTo>
                    <a:pt x="949" y="879"/>
                  </a:lnTo>
                  <a:lnTo>
                    <a:pt x="950" y="895"/>
                  </a:lnTo>
                  <a:lnTo>
                    <a:pt x="943" y="901"/>
                  </a:lnTo>
                  <a:lnTo>
                    <a:pt x="939" y="908"/>
                  </a:lnTo>
                  <a:lnTo>
                    <a:pt x="935" y="915"/>
                  </a:lnTo>
                  <a:lnTo>
                    <a:pt x="930" y="924"/>
                  </a:lnTo>
                  <a:lnTo>
                    <a:pt x="939" y="922"/>
                  </a:lnTo>
                  <a:lnTo>
                    <a:pt x="946" y="924"/>
                  </a:lnTo>
                  <a:lnTo>
                    <a:pt x="952" y="928"/>
                  </a:lnTo>
                  <a:lnTo>
                    <a:pt x="958" y="934"/>
                  </a:lnTo>
                  <a:lnTo>
                    <a:pt x="965" y="928"/>
                  </a:lnTo>
                  <a:lnTo>
                    <a:pt x="969" y="922"/>
                  </a:lnTo>
                  <a:lnTo>
                    <a:pt x="972" y="919"/>
                  </a:lnTo>
                  <a:lnTo>
                    <a:pt x="975" y="918"/>
                  </a:lnTo>
                  <a:lnTo>
                    <a:pt x="979" y="915"/>
                  </a:lnTo>
                  <a:lnTo>
                    <a:pt x="985" y="914"/>
                  </a:lnTo>
                  <a:lnTo>
                    <a:pt x="995" y="921"/>
                  </a:lnTo>
                  <a:lnTo>
                    <a:pt x="1000" y="926"/>
                  </a:lnTo>
                  <a:lnTo>
                    <a:pt x="1006" y="934"/>
                  </a:lnTo>
                  <a:lnTo>
                    <a:pt x="1012" y="945"/>
                  </a:lnTo>
                  <a:lnTo>
                    <a:pt x="1019" y="942"/>
                  </a:lnTo>
                  <a:lnTo>
                    <a:pt x="1026" y="942"/>
                  </a:lnTo>
                  <a:lnTo>
                    <a:pt x="1035" y="942"/>
                  </a:lnTo>
                  <a:lnTo>
                    <a:pt x="1045" y="942"/>
                  </a:lnTo>
                  <a:lnTo>
                    <a:pt x="1053" y="944"/>
                  </a:lnTo>
                  <a:lnTo>
                    <a:pt x="1063" y="946"/>
                  </a:lnTo>
                  <a:lnTo>
                    <a:pt x="1073" y="951"/>
                  </a:lnTo>
                  <a:lnTo>
                    <a:pt x="1082" y="955"/>
                  </a:lnTo>
                  <a:lnTo>
                    <a:pt x="1090" y="961"/>
                  </a:lnTo>
                  <a:lnTo>
                    <a:pt x="1099" y="966"/>
                  </a:lnTo>
                  <a:lnTo>
                    <a:pt x="1106" y="972"/>
                  </a:lnTo>
                  <a:lnTo>
                    <a:pt x="1112" y="979"/>
                  </a:lnTo>
                  <a:lnTo>
                    <a:pt x="1116" y="986"/>
                  </a:lnTo>
                  <a:lnTo>
                    <a:pt x="1119" y="995"/>
                  </a:lnTo>
                  <a:lnTo>
                    <a:pt x="1120" y="1002"/>
                  </a:lnTo>
                  <a:lnTo>
                    <a:pt x="1120" y="1011"/>
                  </a:lnTo>
                  <a:lnTo>
                    <a:pt x="1117" y="1019"/>
                  </a:lnTo>
                  <a:lnTo>
                    <a:pt x="1113" y="1028"/>
                  </a:lnTo>
                  <a:lnTo>
                    <a:pt x="1109" y="1036"/>
                  </a:lnTo>
                  <a:lnTo>
                    <a:pt x="1103" y="1043"/>
                  </a:lnTo>
                  <a:lnTo>
                    <a:pt x="1090" y="1058"/>
                  </a:lnTo>
                  <a:lnTo>
                    <a:pt x="1079" y="1071"/>
                  </a:lnTo>
                  <a:lnTo>
                    <a:pt x="1079" y="1082"/>
                  </a:lnTo>
                  <a:lnTo>
                    <a:pt x="1079" y="1093"/>
                  </a:lnTo>
                  <a:lnTo>
                    <a:pt x="1077" y="1105"/>
                  </a:lnTo>
                  <a:lnTo>
                    <a:pt x="1077" y="1116"/>
                  </a:lnTo>
                  <a:lnTo>
                    <a:pt x="1077" y="1131"/>
                  </a:lnTo>
                  <a:lnTo>
                    <a:pt x="1076" y="1142"/>
                  </a:lnTo>
                  <a:lnTo>
                    <a:pt x="1075" y="1153"/>
                  </a:lnTo>
                  <a:lnTo>
                    <a:pt x="1072" y="1165"/>
                  </a:lnTo>
                  <a:lnTo>
                    <a:pt x="1068" y="1175"/>
                  </a:lnTo>
                  <a:lnTo>
                    <a:pt x="1063" y="1183"/>
                  </a:lnTo>
                  <a:lnTo>
                    <a:pt x="1058" y="1192"/>
                  </a:lnTo>
                  <a:lnTo>
                    <a:pt x="1052" y="1201"/>
                  </a:lnTo>
                  <a:lnTo>
                    <a:pt x="1042" y="1201"/>
                  </a:lnTo>
                  <a:lnTo>
                    <a:pt x="1033" y="1201"/>
                  </a:lnTo>
                  <a:lnTo>
                    <a:pt x="1026" y="1202"/>
                  </a:lnTo>
                  <a:lnTo>
                    <a:pt x="1019" y="1203"/>
                  </a:lnTo>
                  <a:lnTo>
                    <a:pt x="1013" y="1206"/>
                  </a:lnTo>
                  <a:lnTo>
                    <a:pt x="1008" y="1209"/>
                  </a:lnTo>
                  <a:lnTo>
                    <a:pt x="1003" y="1213"/>
                  </a:lnTo>
                  <a:lnTo>
                    <a:pt x="999" y="1218"/>
                  </a:lnTo>
                  <a:lnTo>
                    <a:pt x="996" y="1223"/>
                  </a:lnTo>
                  <a:lnTo>
                    <a:pt x="993" y="1228"/>
                  </a:lnTo>
                  <a:lnTo>
                    <a:pt x="990" y="1235"/>
                  </a:lnTo>
                  <a:lnTo>
                    <a:pt x="989" y="1241"/>
                  </a:lnTo>
                  <a:lnTo>
                    <a:pt x="986" y="1256"/>
                  </a:lnTo>
                  <a:lnTo>
                    <a:pt x="986" y="1273"/>
                  </a:lnTo>
                  <a:lnTo>
                    <a:pt x="978" y="1280"/>
                  </a:lnTo>
                  <a:lnTo>
                    <a:pt x="970" y="1288"/>
                  </a:lnTo>
                  <a:lnTo>
                    <a:pt x="965" y="1296"/>
                  </a:lnTo>
                  <a:lnTo>
                    <a:pt x="960" y="1305"/>
                  </a:lnTo>
                  <a:lnTo>
                    <a:pt x="953" y="1326"/>
                  </a:lnTo>
                  <a:lnTo>
                    <a:pt x="945" y="1348"/>
                  </a:lnTo>
                  <a:lnTo>
                    <a:pt x="925" y="1346"/>
                  </a:lnTo>
                  <a:lnTo>
                    <a:pt x="906" y="1345"/>
                  </a:lnTo>
                  <a:lnTo>
                    <a:pt x="912" y="1353"/>
                  </a:lnTo>
                  <a:lnTo>
                    <a:pt x="919" y="1363"/>
                  </a:lnTo>
                  <a:lnTo>
                    <a:pt x="922" y="1369"/>
                  </a:lnTo>
                  <a:lnTo>
                    <a:pt x="925" y="1375"/>
                  </a:lnTo>
                  <a:lnTo>
                    <a:pt x="925" y="1379"/>
                  </a:lnTo>
                  <a:lnTo>
                    <a:pt x="923" y="1383"/>
                  </a:lnTo>
                  <a:lnTo>
                    <a:pt x="919" y="1389"/>
                  </a:lnTo>
                  <a:lnTo>
                    <a:pt x="912" y="1393"/>
                  </a:lnTo>
                  <a:lnTo>
                    <a:pt x="905" y="1396"/>
                  </a:lnTo>
                  <a:lnTo>
                    <a:pt x="898" y="1398"/>
                  </a:lnTo>
                  <a:lnTo>
                    <a:pt x="882" y="1399"/>
                  </a:lnTo>
                  <a:lnTo>
                    <a:pt x="869" y="1405"/>
                  </a:lnTo>
                  <a:lnTo>
                    <a:pt x="873" y="1409"/>
                  </a:lnTo>
                  <a:lnTo>
                    <a:pt x="875" y="1415"/>
                  </a:lnTo>
                  <a:lnTo>
                    <a:pt x="876" y="1420"/>
                  </a:lnTo>
                  <a:lnTo>
                    <a:pt x="873" y="1428"/>
                  </a:lnTo>
                  <a:lnTo>
                    <a:pt x="873" y="1428"/>
                  </a:lnTo>
                  <a:lnTo>
                    <a:pt x="872" y="1428"/>
                  </a:lnTo>
                  <a:lnTo>
                    <a:pt x="862" y="1426"/>
                  </a:lnTo>
                  <a:lnTo>
                    <a:pt x="853" y="1426"/>
                  </a:lnTo>
                  <a:lnTo>
                    <a:pt x="853" y="1428"/>
                  </a:lnTo>
                  <a:lnTo>
                    <a:pt x="853" y="1428"/>
                  </a:lnTo>
                  <a:lnTo>
                    <a:pt x="859" y="1436"/>
                  </a:lnTo>
                  <a:lnTo>
                    <a:pt x="865" y="1445"/>
                  </a:lnTo>
                  <a:lnTo>
                    <a:pt x="863" y="1462"/>
                  </a:lnTo>
                  <a:lnTo>
                    <a:pt x="859" y="1475"/>
                  </a:lnTo>
                  <a:lnTo>
                    <a:pt x="853" y="1478"/>
                  </a:lnTo>
                  <a:lnTo>
                    <a:pt x="849" y="1480"/>
                  </a:lnTo>
                  <a:lnTo>
                    <a:pt x="849" y="1486"/>
                  </a:lnTo>
                  <a:lnTo>
                    <a:pt x="850" y="1490"/>
                  </a:lnTo>
                  <a:lnTo>
                    <a:pt x="852" y="1493"/>
                  </a:lnTo>
                  <a:lnTo>
                    <a:pt x="855" y="1496"/>
                  </a:lnTo>
                  <a:lnTo>
                    <a:pt x="860" y="1497"/>
                  </a:lnTo>
                  <a:lnTo>
                    <a:pt x="863" y="1499"/>
                  </a:lnTo>
                  <a:lnTo>
                    <a:pt x="868" y="1502"/>
                  </a:lnTo>
                  <a:lnTo>
                    <a:pt x="870" y="1503"/>
                  </a:lnTo>
                  <a:lnTo>
                    <a:pt x="870" y="1512"/>
                  </a:lnTo>
                  <a:lnTo>
                    <a:pt x="869" y="1519"/>
                  </a:lnTo>
                  <a:lnTo>
                    <a:pt x="866" y="1525"/>
                  </a:lnTo>
                  <a:lnTo>
                    <a:pt x="863" y="1530"/>
                  </a:lnTo>
                  <a:lnTo>
                    <a:pt x="859" y="1543"/>
                  </a:lnTo>
                  <a:lnTo>
                    <a:pt x="856" y="1556"/>
                  </a:lnTo>
                  <a:lnTo>
                    <a:pt x="868" y="1565"/>
                  </a:lnTo>
                  <a:lnTo>
                    <a:pt x="886" y="1577"/>
                  </a:lnTo>
                  <a:lnTo>
                    <a:pt x="905" y="1592"/>
                  </a:lnTo>
                  <a:lnTo>
                    <a:pt x="913" y="1599"/>
                  </a:lnTo>
                  <a:lnTo>
                    <a:pt x="892" y="1599"/>
                  </a:lnTo>
                  <a:lnTo>
                    <a:pt x="876" y="1597"/>
                  </a:lnTo>
                  <a:lnTo>
                    <a:pt x="863" y="1593"/>
                  </a:lnTo>
                  <a:lnTo>
                    <a:pt x="852" y="1587"/>
                  </a:lnTo>
                  <a:lnTo>
                    <a:pt x="833" y="1573"/>
                  </a:lnTo>
                  <a:lnTo>
                    <a:pt x="808" y="1555"/>
                  </a:lnTo>
                  <a:lnTo>
                    <a:pt x="809" y="1550"/>
                  </a:lnTo>
                  <a:lnTo>
                    <a:pt x="809" y="1545"/>
                  </a:lnTo>
                  <a:lnTo>
                    <a:pt x="809" y="1543"/>
                  </a:lnTo>
                  <a:lnTo>
                    <a:pt x="809" y="1540"/>
                  </a:lnTo>
                  <a:lnTo>
                    <a:pt x="808" y="1539"/>
                  </a:lnTo>
                  <a:lnTo>
                    <a:pt x="806" y="1537"/>
                  </a:lnTo>
                  <a:lnTo>
                    <a:pt x="792" y="1526"/>
                  </a:lnTo>
                  <a:lnTo>
                    <a:pt x="779" y="1513"/>
                  </a:lnTo>
                  <a:lnTo>
                    <a:pt x="788" y="1513"/>
                  </a:lnTo>
                  <a:lnTo>
                    <a:pt x="796" y="1515"/>
                  </a:lnTo>
                  <a:lnTo>
                    <a:pt x="795" y="1512"/>
                  </a:lnTo>
                  <a:lnTo>
                    <a:pt x="795" y="1510"/>
                  </a:lnTo>
                  <a:lnTo>
                    <a:pt x="788" y="1506"/>
                  </a:lnTo>
                  <a:lnTo>
                    <a:pt x="779" y="1502"/>
                  </a:lnTo>
                  <a:lnTo>
                    <a:pt x="772" y="1496"/>
                  </a:lnTo>
                  <a:lnTo>
                    <a:pt x="768" y="1490"/>
                  </a:lnTo>
                  <a:lnTo>
                    <a:pt x="772" y="1490"/>
                  </a:lnTo>
                  <a:lnTo>
                    <a:pt x="776" y="1489"/>
                  </a:lnTo>
                  <a:lnTo>
                    <a:pt x="776" y="1485"/>
                  </a:lnTo>
                  <a:lnTo>
                    <a:pt x="776" y="1480"/>
                  </a:lnTo>
                  <a:lnTo>
                    <a:pt x="783" y="1480"/>
                  </a:lnTo>
                  <a:lnTo>
                    <a:pt x="791" y="1480"/>
                  </a:lnTo>
                  <a:lnTo>
                    <a:pt x="791" y="1475"/>
                  </a:lnTo>
                  <a:lnTo>
                    <a:pt x="791" y="1470"/>
                  </a:lnTo>
                  <a:lnTo>
                    <a:pt x="786" y="1468"/>
                  </a:lnTo>
                  <a:lnTo>
                    <a:pt x="783" y="1465"/>
                  </a:lnTo>
                  <a:lnTo>
                    <a:pt x="781" y="1462"/>
                  </a:lnTo>
                  <a:lnTo>
                    <a:pt x="781" y="1458"/>
                  </a:lnTo>
                  <a:lnTo>
                    <a:pt x="781" y="1449"/>
                  </a:lnTo>
                  <a:lnTo>
                    <a:pt x="781" y="1438"/>
                  </a:lnTo>
                  <a:lnTo>
                    <a:pt x="776" y="1435"/>
                  </a:lnTo>
                  <a:lnTo>
                    <a:pt x="772" y="1429"/>
                  </a:lnTo>
                  <a:lnTo>
                    <a:pt x="771" y="1429"/>
                  </a:lnTo>
                  <a:lnTo>
                    <a:pt x="769" y="1429"/>
                  </a:lnTo>
                  <a:lnTo>
                    <a:pt x="768" y="1438"/>
                  </a:lnTo>
                  <a:lnTo>
                    <a:pt x="766" y="1446"/>
                  </a:lnTo>
                  <a:lnTo>
                    <a:pt x="765" y="1446"/>
                  </a:lnTo>
                  <a:lnTo>
                    <a:pt x="763" y="1445"/>
                  </a:lnTo>
                  <a:lnTo>
                    <a:pt x="762" y="1426"/>
                  </a:lnTo>
                  <a:lnTo>
                    <a:pt x="759" y="1409"/>
                  </a:lnTo>
                  <a:lnTo>
                    <a:pt x="755" y="1392"/>
                  </a:lnTo>
                  <a:lnTo>
                    <a:pt x="751" y="1373"/>
                  </a:lnTo>
                  <a:lnTo>
                    <a:pt x="751" y="1358"/>
                  </a:lnTo>
                  <a:lnTo>
                    <a:pt x="751" y="1343"/>
                  </a:lnTo>
                  <a:lnTo>
                    <a:pt x="752" y="1328"/>
                  </a:lnTo>
                  <a:lnTo>
                    <a:pt x="752" y="1313"/>
                  </a:lnTo>
                  <a:lnTo>
                    <a:pt x="748" y="1290"/>
                  </a:lnTo>
                  <a:lnTo>
                    <a:pt x="745" y="1265"/>
                  </a:lnTo>
                  <a:lnTo>
                    <a:pt x="743" y="1239"/>
                  </a:lnTo>
                  <a:lnTo>
                    <a:pt x="741" y="1213"/>
                  </a:lnTo>
                  <a:lnTo>
                    <a:pt x="738" y="1192"/>
                  </a:lnTo>
                  <a:lnTo>
                    <a:pt x="738" y="1172"/>
                  </a:lnTo>
                  <a:lnTo>
                    <a:pt x="738" y="1162"/>
                  </a:lnTo>
                  <a:lnTo>
                    <a:pt x="736" y="1152"/>
                  </a:lnTo>
                  <a:lnTo>
                    <a:pt x="735" y="1143"/>
                  </a:lnTo>
                  <a:lnTo>
                    <a:pt x="732" y="1136"/>
                  </a:lnTo>
                  <a:lnTo>
                    <a:pt x="716" y="1129"/>
                  </a:lnTo>
                  <a:lnTo>
                    <a:pt x="703" y="1121"/>
                  </a:lnTo>
                  <a:lnTo>
                    <a:pt x="691" y="1111"/>
                  </a:lnTo>
                  <a:lnTo>
                    <a:pt x="678" y="1099"/>
                  </a:lnTo>
                  <a:lnTo>
                    <a:pt x="668" y="1086"/>
                  </a:lnTo>
                  <a:lnTo>
                    <a:pt x="658" y="1073"/>
                  </a:lnTo>
                  <a:lnTo>
                    <a:pt x="649" y="1059"/>
                  </a:lnTo>
                  <a:lnTo>
                    <a:pt x="642" y="1045"/>
                  </a:lnTo>
                  <a:lnTo>
                    <a:pt x="636" y="1026"/>
                  </a:lnTo>
                  <a:lnTo>
                    <a:pt x="632" y="1009"/>
                  </a:lnTo>
                  <a:lnTo>
                    <a:pt x="615" y="991"/>
                  </a:lnTo>
                  <a:lnTo>
                    <a:pt x="598" y="971"/>
                  </a:lnTo>
                  <a:lnTo>
                    <a:pt x="601" y="958"/>
                  </a:lnTo>
                  <a:lnTo>
                    <a:pt x="606" y="946"/>
                  </a:lnTo>
                  <a:lnTo>
                    <a:pt x="611" y="946"/>
                  </a:lnTo>
                  <a:lnTo>
                    <a:pt x="613" y="946"/>
                  </a:lnTo>
                  <a:lnTo>
                    <a:pt x="615" y="945"/>
                  </a:lnTo>
                  <a:lnTo>
                    <a:pt x="616" y="942"/>
                  </a:lnTo>
                  <a:lnTo>
                    <a:pt x="616" y="941"/>
                  </a:lnTo>
                  <a:lnTo>
                    <a:pt x="615" y="939"/>
                  </a:lnTo>
                  <a:lnTo>
                    <a:pt x="606" y="938"/>
                  </a:lnTo>
                  <a:lnTo>
                    <a:pt x="601" y="935"/>
                  </a:lnTo>
                  <a:lnTo>
                    <a:pt x="601" y="929"/>
                  </a:lnTo>
                  <a:lnTo>
                    <a:pt x="599" y="925"/>
                  </a:lnTo>
                  <a:lnTo>
                    <a:pt x="606" y="909"/>
                  </a:lnTo>
                  <a:lnTo>
                    <a:pt x="612" y="892"/>
                  </a:lnTo>
                  <a:lnTo>
                    <a:pt x="619" y="891"/>
                  </a:lnTo>
                  <a:lnTo>
                    <a:pt x="623" y="891"/>
                  </a:lnTo>
                  <a:lnTo>
                    <a:pt x="625" y="888"/>
                  </a:lnTo>
                  <a:lnTo>
                    <a:pt x="626" y="886"/>
                  </a:lnTo>
                  <a:lnTo>
                    <a:pt x="628" y="881"/>
                  </a:lnTo>
                  <a:lnTo>
                    <a:pt x="632" y="874"/>
                  </a:lnTo>
                  <a:lnTo>
                    <a:pt x="638" y="862"/>
                  </a:lnTo>
                  <a:lnTo>
                    <a:pt x="642" y="851"/>
                  </a:lnTo>
                  <a:lnTo>
                    <a:pt x="642" y="841"/>
                  </a:lnTo>
                  <a:lnTo>
                    <a:pt x="642" y="831"/>
                  </a:lnTo>
                  <a:lnTo>
                    <a:pt x="641" y="822"/>
                  </a:lnTo>
                  <a:lnTo>
                    <a:pt x="639" y="814"/>
                  </a:lnTo>
                  <a:lnTo>
                    <a:pt x="639" y="805"/>
                  </a:lnTo>
                  <a:lnTo>
                    <a:pt x="641" y="796"/>
                  </a:lnTo>
                  <a:lnTo>
                    <a:pt x="635" y="795"/>
                  </a:lnTo>
                  <a:lnTo>
                    <a:pt x="631" y="794"/>
                  </a:lnTo>
                  <a:lnTo>
                    <a:pt x="626" y="794"/>
                  </a:lnTo>
                  <a:lnTo>
                    <a:pt x="621" y="795"/>
                  </a:lnTo>
                  <a:lnTo>
                    <a:pt x="618" y="796"/>
                  </a:lnTo>
                  <a:lnTo>
                    <a:pt x="615" y="798"/>
                  </a:lnTo>
                  <a:lnTo>
                    <a:pt x="616" y="804"/>
                  </a:lnTo>
                  <a:lnTo>
                    <a:pt x="618" y="808"/>
                  </a:lnTo>
                  <a:lnTo>
                    <a:pt x="616" y="811"/>
                  </a:lnTo>
                  <a:lnTo>
                    <a:pt x="611" y="812"/>
                  </a:lnTo>
                  <a:lnTo>
                    <a:pt x="605" y="806"/>
                  </a:lnTo>
                  <a:lnTo>
                    <a:pt x="598" y="804"/>
                  </a:lnTo>
                  <a:lnTo>
                    <a:pt x="591" y="801"/>
                  </a:lnTo>
                  <a:lnTo>
                    <a:pt x="582" y="796"/>
                  </a:lnTo>
                  <a:lnTo>
                    <a:pt x="575" y="791"/>
                  </a:lnTo>
                  <a:lnTo>
                    <a:pt x="568" y="785"/>
                  </a:lnTo>
                  <a:lnTo>
                    <a:pt x="564" y="778"/>
                  </a:lnTo>
                  <a:lnTo>
                    <a:pt x="558" y="769"/>
                  </a:lnTo>
                  <a:lnTo>
                    <a:pt x="551" y="752"/>
                  </a:lnTo>
                  <a:lnTo>
                    <a:pt x="542" y="734"/>
                  </a:lnTo>
                  <a:lnTo>
                    <a:pt x="538" y="732"/>
                  </a:lnTo>
                  <a:lnTo>
                    <a:pt x="535" y="732"/>
                  </a:lnTo>
                  <a:lnTo>
                    <a:pt x="532" y="735"/>
                  </a:lnTo>
                  <a:lnTo>
                    <a:pt x="531" y="739"/>
                  </a:lnTo>
                  <a:lnTo>
                    <a:pt x="522" y="738"/>
                  </a:lnTo>
                  <a:lnTo>
                    <a:pt x="518" y="735"/>
                  </a:lnTo>
                  <a:lnTo>
                    <a:pt x="515" y="731"/>
                  </a:lnTo>
                  <a:lnTo>
                    <a:pt x="509" y="727"/>
                  </a:lnTo>
                  <a:lnTo>
                    <a:pt x="504" y="728"/>
                  </a:lnTo>
                  <a:lnTo>
                    <a:pt x="495" y="728"/>
                  </a:lnTo>
                  <a:lnTo>
                    <a:pt x="484" y="712"/>
                  </a:lnTo>
                  <a:lnTo>
                    <a:pt x="474" y="697"/>
                  </a:lnTo>
                  <a:lnTo>
                    <a:pt x="468" y="695"/>
                  </a:lnTo>
                  <a:lnTo>
                    <a:pt x="464" y="697"/>
                  </a:lnTo>
                  <a:lnTo>
                    <a:pt x="461" y="698"/>
                  </a:lnTo>
                  <a:lnTo>
                    <a:pt x="456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6" y="705"/>
                  </a:lnTo>
                  <a:lnTo>
                    <a:pt x="442" y="705"/>
                  </a:lnTo>
                  <a:lnTo>
                    <a:pt x="429" y="702"/>
                  </a:lnTo>
                  <a:lnTo>
                    <a:pt x="416" y="698"/>
                  </a:lnTo>
                  <a:lnTo>
                    <a:pt x="404" y="692"/>
                  </a:lnTo>
                  <a:lnTo>
                    <a:pt x="391" y="684"/>
                  </a:lnTo>
                  <a:lnTo>
                    <a:pt x="379" y="677"/>
                  </a:lnTo>
                  <a:lnTo>
                    <a:pt x="368" y="667"/>
                  </a:lnTo>
                  <a:lnTo>
                    <a:pt x="359" y="658"/>
                  </a:lnTo>
                  <a:lnTo>
                    <a:pt x="351" y="649"/>
                  </a:lnTo>
                  <a:lnTo>
                    <a:pt x="354" y="642"/>
                  </a:lnTo>
                  <a:lnTo>
                    <a:pt x="354" y="635"/>
                  </a:lnTo>
                  <a:lnTo>
                    <a:pt x="354" y="627"/>
                  </a:lnTo>
                  <a:lnTo>
                    <a:pt x="351" y="618"/>
                  </a:lnTo>
                  <a:lnTo>
                    <a:pt x="345" y="601"/>
                  </a:lnTo>
                  <a:lnTo>
                    <a:pt x="335" y="582"/>
                  </a:lnTo>
                  <a:lnTo>
                    <a:pt x="325" y="562"/>
                  </a:lnTo>
                  <a:lnTo>
                    <a:pt x="314" y="544"/>
                  </a:lnTo>
                  <a:lnTo>
                    <a:pt x="309" y="534"/>
                  </a:lnTo>
                  <a:lnTo>
                    <a:pt x="307" y="525"/>
                  </a:lnTo>
                  <a:lnTo>
                    <a:pt x="304" y="515"/>
                  </a:lnTo>
                  <a:lnTo>
                    <a:pt x="301" y="507"/>
                  </a:lnTo>
                  <a:lnTo>
                    <a:pt x="298" y="504"/>
                  </a:lnTo>
                  <a:lnTo>
                    <a:pt x="294" y="504"/>
                  </a:lnTo>
                  <a:lnTo>
                    <a:pt x="291" y="502"/>
                  </a:lnTo>
                  <a:lnTo>
                    <a:pt x="287" y="504"/>
                  </a:lnTo>
                  <a:lnTo>
                    <a:pt x="288" y="518"/>
                  </a:lnTo>
                  <a:lnTo>
                    <a:pt x="291" y="532"/>
                  </a:lnTo>
                  <a:lnTo>
                    <a:pt x="295" y="547"/>
                  </a:lnTo>
                  <a:lnTo>
                    <a:pt x="299" y="559"/>
                  </a:lnTo>
                  <a:lnTo>
                    <a:pt x="305" y="572"/>
                  </a:lnTo>
                  <a:lnTo>
                    <a:pt x="309" y="584"/>
                  </a:lnTo>
                  <a:lnTo>
                    <a:pt x="315" y="597"/>
                  </a:lnTo>
                  <a:lnTo>
                    <a:pt x="318" y="611"/>
                  </a:lnTo>
                  <a:lnTo>
                    <a:pt x="317" y="611"/>
                  </a:lnTo>
                  <a:lnTo>
                    <a:pt x="315" y="611"/>
                  </a:lnTo>
                  <a:lnTo>
                    <a:pt x="309" y="611"/>
                  </a:lnTo>
                  <a:lnTo>
                    <a:pt x="307" y="609"/>
                  </a:lnTo>
                  <a:lnTo>
                    <a:pt x="299" y="601"/>
                  </a:lnTo>
                  <a:lnTo>
                    <a:pt x="292" y="594"/>
                  </a:lnTo>
                  <a:lnTo>
                    <a:pt x="294" y="588"/>
                  </a:lnTo>
                  <a:lnTo>
                    <a:pt x="294" y="581"/>
                  </a:lnTo>
                  <a:lnTo>
                    <a:pt x="294" y="577"/>
                  </a:lnTo>
                  <a:lnTo>
                    <a:pt x="291" y="574"/>
                  </a:lnTo>
                  <a:lnTo>
                    <a:pt x="289" y="571"/>
                  </a:lnTo>
                  <a:lnTo>
                    <a:pt x="287" y="568"/>
                  </a:lnTo>
                  <a:lnTo>
                    <a:pt x="279" y="564"/>
                  </a:lnTo>
                  <a:lnTo>
                    <a:pt x="274" y="561"/>
                  </a:lnTo>
                  <a:lnTo>
                    <a:pt x="277" y="555"/>
                  </a:lnTo>
                  <a:lnTo>
                    <a:pt x="281" y="549"/>
                  </a:lnTo>
                  <a:lnTo>
                    <a:pt x="265" y="472"/>
                  </a:lnTo>
                  <a:lnTo>
                    <a:pt x="255" y="467"/>
                  </a:lnTo>
                  <a:lnTo>
                    <a:pt x="244" y="462"/>
                  </a:lnTo>
                  <a:lnTo>
                    <a:pt x="244" y="451"/>
                  </a:lnTo>
                  <a:lnTo>
                    <a:pt x="242" y="442"/>
                  </a:lnTo>
                  <a:lnTo>
                    <a:pt x="244" y="435"/>
                  </a:lnTo>
                  <a:lnTo>
                    <a:pt x="247" y="425"/>
                  </a:lnTo>
                  <a:lnTo>
                    <a:pt x="244" y="424"/>
                  </a:lnTo>
                  <a:lnTo>
                    <a:pt x="242" y="422"/>
                  </a:lnTo>
                  <a:lnTo>
                    <a:pt x="241" y="420"/>
                  </a:lnTo>
                  <a:lnTo>
                    <a:pt x="239" y="417"/>
                  </a:lnTo>
                  <a:lnTo>
                    <a:pt x="239" y="411"/>
                  </a:lnTo>
                  <a:lnTo>
                    <a:pt x="239" y="402"/>
                  </a:lnTo>
                  <a:lnTo>
                    <a:pt x="252" y="375"/>
                  </a:lnTo>
                  <a:lnTo>
                    <a:pt x="269" y="344"/>
                  </a:lnTo>
                  <a:lnTo>
                    <a:pt x="279" y="328"/>
                  </a:lnTo>
                  <a:lnTo>
                    <a:pt x="289" y="314"/>
                  </a:lnTo>
                  <a:lnTo>
                    <a:pt x="299" y="302"/>
                  </a:lnTo>
                  <a:lnTo>
                    <a:pt x="308" y="295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298" y="288"/>
                  </a:lnTo>
                  <a:lnTo>
                    <a:pt x="294" y="282"/>
                  </a:lnTo>
                  <a:lnTo>
                    <a:pt x="289" y="275"/>
                  </a:lnTo>
                  <a:lnTo>
                    <a:pt x="285" y="268"/>
                  </a:lnTo>
                  <a:lnTo>
                    <a:pt x="287" y="265"/>
                  </a:lnTo>
                  <a:lnTo>
                    <a:pt x="287" y="261"/>
                  </a:lnTo>
                  <a:lnTo>
                    <a:pt x="292" y="260"/>
                  </a:lnTo>
                  <a:lnTo>
                    <a:pt x="295" y="260"/>
                  </a:lnTo>
                  <a:lnTo>
                    <a:pt x="299" y="261"/>
                  </a:lnTo>
                  <a:lnTo>
                    <a:pt x="302" y="263"/>
                  </a:lnTo>
                  <a:lnTo>
                    <a:pt x="307" y="267"/>
                  </a:lnTo>
                  <a:lnTo>
                    <a:pt x="309" y="272"/>
                  </a:lnTo>
                  <a:lnTo>
                    <a:pt x="312" y="290"/>
                  </a:lnTo>
                  <a:lnTo>
                    <a:pt x="315" y="305"/>
                  </a:lnTo>
                  <a:lnTo>
                    <a:pt x="315" y="305"/>
                  </a:lnTo>
                  <a:lnTo>
                    <a:pt x="317" y="305"/>
                  </a:lnTo>
                  <a:lnTo>
                    <a:pt x="324" y="292"/>
                  </a:lnTo>
                  <a:lnTo>
                    <a:pt x="328" y="281"/>
                  </a:lnTo>
                  <a:lnTo>
                    <a:pt x="317" y="267"/>
                  </a:lnTo>
                  <a:lnTo>
                    <a:pt x="304" y="253"/>
                  </a:lnTo>
                  <a:lnTo>
                    <a:pt x="308" y="247"/>
                  </a:lnTo>
                  <a:lnTo>
                    <a:pt x="308" y="240"/>
                  </a:lnTo>
                  <a:lnTo>
                    <a:pt x="307" y="234"/>
                  </a:lnTo>
                  <a:lnTo>
                    <a:pt x="304" y="227"/>
                  </a:lnTo>
                  <a:lnTo>
                    <a:pt x="314" y="214"/>
                  </a:lnTo>
                  <a:lnTo>
                    <a:pt x="325" y="203"/>
                  </a:lnTo>
                  <a:lnTo>
                    <a:pt x="315" y="203"/>
                  </a:lnTo>
                  <a:lnTo>
                    <a:pt x="308" y="204"/>
                  </a:lnTo>
                  <a:lnTo>
                    <a:pt x="301" y="207"/>
                  </a:lnTo>
                  <a:lnTo>
                    <a:pt x="292" y="210"/>
                  </a:lnTo>
                  <a:lnTo>
                    <a:pt x="301" y="203"/>
                  </a:lnTo>
                  <a:lnTo>
                    <a:pt x="307" y="195"/>
                  </a:lnTo>
                  <a:lnTo>
                    <a:pt x="309" y="191"/>
                  </a:lnTo>
                  <a:lnTo>
                    <a:pt x="312" y="187"/>
                  </a:lnTo>
                  <a:lnTo>
                    <a:pt x="315" y="181"/>
                  </a:lnTo>
                  <a:lnTo>
                    <a:pt x="317" y="174"/>
                  </a:lnTo>
                  <a:lnTo>
                    <a:pt x="311" y="174"/>
                  </a:lnTo>
                  <a:lnTo>
                    <a:pt x="307" y="173"/>
                  </a:lnTo>
                  <a:lnTo>
                    <a:pt x="308" y="171"/>
                  </a:lnTo>
                  <a:lnTo>
                    <a:pt x="311" y="168"/>
                  </a:lnTo>
                  <a:lnTo>
                    <a:pt x="312" y="165"/>
                  </a:lnTo>
                  <a:lnTo>
                    <a:pt x="315" y="164"/>
                  </a:lnTo>
                  <a:lnTo>
                    <a:pt x="315" y="163"/>
                  </a:lnTo>
                  <a:lnTo>
                    <a:pt x="315" y="161"/>
                  </a:lnTo>
                  <a:lnTo>
                    <a:pt x="302" y="165"/>
                  </a:lnTo>
                  <a:lnTo>
                    <a:pt x="291" y="168"/>
                  </a:lnTo>
                  <a:lnTo>
                    <a:pt x="288" y="167"/>
                  </a:lnTo>
                  <a:lnTo>
                    <a:pt x="284" y="165"/>
                  </a:lnTo>
                  <a:lnTo>
                    <a:pt x="287" y="160"/>
                  </a:lnTo>
                  <a:lnTo>
                    <a:pt x="289" y="153"/>
                  </a:lnTo>
                  <a:lnTo>
                    <a:pt x="269" y="150"/>
                  </a:lnTo>
                  <a:lnTo>
                    <a:pt x="251" y="145"/>
                  </a:lnTo>
                  <a:lnTo>
                    <a:pt x="235" y="140"/>
                  </a:lnTo>
                  <a:lnTo>
                    <a:pt x="225" y="140"/>
                  </a:lnTo>
                  <a:lnTo>
                    <a:pt x="218" y="145"/>
                  </a:lnTo>
                  <a:lnTo>
                    <a:pt x="211" y="153"/>
                  </a:lnTo>
                  <a:lnTo>
                    <a:pt x="202" y="154"/>
                  </a:lnTo>
                  <a:lnTo>
                    <a:pt x="195" y="155"/>
                  </a:lnTo>
                  <a:lnTo>
                    <a:pt x="189" y="154"/>
                  </a:lnTo>
                  <a:lnTo>
                    <a:pt x="184" y="153"/>
                  </a:lnTo>
                  <a:lnTo>
                    <a:pt x="178" y="153"/>
                  </a:lnTo>
                  <a:lnTo>
                    <a:pt x="172" y="151"/>
                  </a:lnTo>
                  <a:lnTo>
                    <a:pt x="167" y="151"/>
                  </a:lnTo>
                  <a:lnTo>
                    <a:pt x="161" y="153"/>
                  </a:lnTo>
                  <a:lnTo>
                    <a:pt x="155" y="155"/>
                  </a:lnTo>
                  <a:lnTo>
                    <a:pt x="151" y="160"/>
                  </a:lnTo>
                  <a:lnTo>
                    <a:pt x="148" y="164"/>
                  </a:lnTo>
                  <a:lnTo>
                    <a:pt x="144" y="168"/>
                  </a:lnTo>
                  <a:lnTo>
                    <a:pt x="141" y="171"/>
                  </a:lnTo>
                  <a:lnTo>
                    <a:pt x="135" y="174"/>
                  </a:lnTo>
                  <a:lnTo>
                    <a:pt x="129" y="175"/>
                  </a:lnTo>
                  <a:lnTo>
                    <a:pt x="124" y="177"/>
                  </a:lnTo>
                  <a:lnTo>
                    <a:pt x="111" y="178"/>
                  </a:lnTo>
                  <a:lnTo>
                    <a:pt x="101" y="181"/>
                  </a:lnTo>
                  <a:lnTo>
                    <a:pt x="100" y="185"/>
                  </a:lnTo>
                  <a:lnTo>
                    <a:pt x="98" y="190"/>
                  </a:lnTo>
                  <a:lnTo>
                    <a:pt x="87" y="190"/>
                  </a:lnTo>
                  <a:lnTo>
                    <a:pt x="78" y="191"/>
                  </a:lnTo>
                  <a:lnTo>
                    <a:pt x="70" y="193"/>
                  </a:lnTo>
                  <a:lnTo>
                    <a:pt x="62" y="195"/>
                  </a:lnTo>
                  <a:lnTo>
                    <a:pt x="48" y="203"/>
                  </a:lnTo>
                  <a:lnTo>
                    <a:pt x="32" y="208"/>
                  </a:lnTo>
                  <a:lnTo>
                    <a:pt x="31" y="205"/>
                  </a:lnTo>
                  <a:lnTo>
                    <a:pt x="28" y="203"/>
                  </a:lnTo>
                  <a:lnTo>
                    <a:pt x="15" y="207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31" y="198"/>
                  </a:lnTo>
                  <a:lnTo>
                    <a:pt x="65" y="191"/>
                  </a:lnTo>
                  <a:lnTo>
                    <a:pt x="81" y="185"/>
                  </a:lnTo>
                  <a:lnTo>
                    <a:pt x="97" y="180"/>
                  </a:lnTo>
                  <a:lnTo>
                    <a:pt x="109" y="174"/>
                  </a:lnTo>
                  <a:lnTo>
                    <a:pt x="119" y="165"/>
                  </a:lnTo>
                  <a:lnTo>
                    <a:pt x="118" y="164"/>
                  </a:lnTo>
                  <a:lnTo>
                    <a:pt x="118" y="163"/>
                  </a:lnTo>
                  <a:lnTo>
                    <a:pt x="97" y="164"/>
                  </a:lnTo>
                  <a:lnTo>
                    <a:pt x="77" y="164"/>
                  </a:lnTo>
                  <a:lnTo>
                    <a:pt x="77" y="163"/>
                  </a:lnTo>
                  <a:lnTo>
                    <a:pt x="77" y="160"/>
                  </a:lnTo>
                  <a:lnTo>
                    <a:pt x="84" y="153"/>
                  </a:lnTo>
                  <a:lnTo>
                    <a:pt x="90" y="144"/>
                  </a:lnTo>
                  <a:lnTo>
                    <a:pt x="81" y="144"/>
                  </a:lnTo>
                  <a:lnTo>
                    <a:pt x="71" y="144"/>
                  </a:lnTo>
                  <a:lnTo>
                    <a:pt x="71" y="141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71" y="138"/>
                  </a:lnTo>
                  <a:lnTo>
                    <a:pt x="81" y="130"/>
                  </a:lnTo>
                  <a:lnTo>
                    <a:pt x="90" y="121"/>
                  </a:lnTo>
                  <a:lnTo>
                    <a:pt x="109" y="117"/>
                  </a:lnTo>
                  <a:lnTo>
                    <a:pt x="134" y="114"/>
                  </a:lnTo>
                  <a:lnTo>
                    <a:pt x="144" y="113"/>
                  </a:lnTo>
                  <a:lnTo>
                    <a:pt x="155" y="110"/>
                  </a:lnTo>
                  <a:lnTo>
                    <a:pt x="159" y="107"/>
                  </a:lnTo>
                  <a:lnTo>
                    <a:pt x="162" y="105"/>
                  </a:lnTo>
                  <a:lnTo>
                    <a:pt x="165" y="103"/>
                  </a:lnTo>
                  <a:lnTo>
                    <a:pt x="168" y="98"/>
                  </a:lnTo>
                  <a:lnTo>
                    <a:pt x="157" y="100"/>
                  </a:lnTo>
                  <a:lnTo>
                    <a:pt x="144" y="101"/>
                  </a:lnTo>
                  <a:lnTo>
                    <a:pt x="138" y="101"/>
                  </a:lnTo>
                  <a:lnTo>
                    <a:pt x="132" y="101"/>
                  </a:lnTo>
                  <a:lnTo>
                    <a:pt x="128" y="100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21" y="97"/>
                  </a:lnTo>
                  <a:lnTo>
                    <a:pt x="122" y="91"/>
                  </a:lnTo>
                  <a:lnTo>
                    <a:pt x="124" y="87"/>
                  </a:lnTo>
                  <a:lnTo>
                    <a:pt x="135" y="84"/>
                  </a:lnTo>
                  <a:lnTo>
                    <a:pt x="145" y="81"/>
                  </a:lnTo>
                  <a:lnTo>
                    <a:pt x="157" y="78"/>
                  </a:lnTo>
                  <a:lnTo>
                    <a:pt x="168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2" y="84"/>
                  </a:lnTo>
                  <a:lnTo>
                    <a:pt x="177" y="85"/>
                  </a:lnTo>
                  <a:lnTo>
                    <a:pt x="184" y="83"/>
                  </a:lnTo>
                  <a:lnTo>
                    <a:pt x="189" y="81"/>
                  </a:lnTo>
                  <a:lnTo>
                    <a:pt x="185" y="74"/>
                  </a:lnTo>
                  <a:lnTo>
                    <a:pt x="181" y="68"/>
                  </a:lnTo>
                  <a:lnTo>
                    <a:pt x="178" y="65"/>
                  </a:lnTo>
                  <a:lnTo>
                    <a:pt x="177" y="63"/>
                  </a:lnTo>
                  <a:lnTo>
                    <a:pt x="177" y="60"/>
                  </a:lnTo>
                  <a:lnTo>
                    <a:pt x="177" y="55"/>
                  </a:lnTo>
                  <a:lnTo>
                    <a:pt x="188" y="54"/>
                  </a:lnTo>
                  <a:lnTo>
                    <a:pt x="201" y="53"/>
                  </a:lnTo>
                  <a:lnTo>
                    <a:pt x="212" y="50"/>
                  </a:lnTo>
                  <a:lnTo>
                    <a:pt x="224" y="48"/>
                  </a:lnTo>
                  <a:lnTo>
                    <a:pt x="241" y="43"/>
                  </a:lnTo>
                  <a:lnTo>
                    <a:pt x="262" y="34"/>
                  </a:lnTo>
                  <a:lnTo>
                    <a:pt x="274" y="30"/>
                  </a:lnTo>
                  <a:lnTo>
                    <a:pt x="285" y="27"/>
                  </a:lnTo>
                  <a:lnTo>
                    <a:pt x="297" y="26"/>
                  </a:lnTo>
                  <a:lnTo>
                    <a:pt x="307" y="26"/>
                  </a:lnTo>
                  <a:lnTo>
                    <a:pt x="334" y="30"/>
                  </a:lnTo>
                  <a:lnTo>
                    <a:pt x="361" y="35"/>
                  </a:lnTo>
                  <a:lnTo>
                    <a:pt x="389" y="41"/>
                  </a:lnTo>
                  <a:lnTo>
                    <a:pt x="416" y="45"/>
                  </a:lnTo>
                  <a:lnTo>
                    <a:pt x="429" y="48"/>
                  </a:lnTo>
                  <a:lnTo>
                    <a:pt x="444" y="50"/>
                  </a:lnTo>
                  <a:lnTo>
                    <a:pt x="456" y="50"/>
                  </a:lnTo>
                  <a:lnTo>
                    <a:pt x="469" y="50"/>
                  </a:lnTo>
                  <a:lnTo>
                    <a:pt x="482" y="48"/>
                  </a:lnTo>
                  <a:lnTo>
                    <a:pt x="495" y="45"/>
                  </a:lnTo>
                  <a:lnTo>
                    <a:pt x="508" y="41"/>
                  </a:lnTo>
                  <a:lnTo>
                    <a:pt x="521" y="37"/>
                  </a:lnTo>
                  <a:lnTo>
                    <a:pt x="524" y="41"/>
                  </a:lnTo>
                  <a:lnTo>
                    <a:pt x="528" y="44"/>
                  </a:lnTo>
                  <a:lnTo>
                    <a:pt x="532" y="45"/>
                  </a:lnTo>
                  <a:lnTo>
                    <a:pt x="541" y="45"/>
                  </a:lnTo>
                  <a:lnTo>
                    <a:pt x="545" y="44"/>
                  </a:lnTo>
                  <a:lnTo>
                    <a:pt x="551" y="43"/>
                  </a:lnTo>
                  <a:lnTo>
                    <a:pt x="556" y="43"/>
                  </a:lnTo>
                  <a:lnTo>
                    <a:pt x="562" y="44"/>
                  </a:lnTo>
                  <a:lnTo>
                    <a:pt x="565" y="48"/>
                  </a:lnTo>
                  <a:lnTo>
                    <a:pt x="569" y="51"/>
                  </a:lnTo>
                  <a:lnTo>
                    <a:pt x="574" y="53"/>
                  </a:lnTo>
                  <a:lnTo>
                    <a:pt x="579" y="53"/>
                  </a:lnTo>
                  <a:lnTo>
                    <a:pt x="585" y="53"/>
                  </a:lnTo>
                  <a:lnTo>
                    <a:pt x="591" y="54"/>
                  </a:lnTo>
                  <a:lnTo>
                    <a:pt x="596" y="55"/>
                  </a:lnTo>
                  <a:lnTo>
                    <a:pt x="601" y="58"/>
                  </a:lnTo>
                  <a:lnTo>
                    <a:pt x="599" y="63"/>
                  </a:lnTo>
                  <a:lnTo>
                    <a:pt x="599" y="67"/>
                  </a:lnTo>
                  <a:lnTo>
                    <a:pt x="619" y="67"/>
                  </a:lnTo>
                  <a:lnTo>
                    <a:pt x="639" y="65"/>
                  </a:lnTo>
                  <a:lnTo>
                    <a:pt x="639" y="71"/>
                  </a:lnTo>
                  <a:lnTo>
                    <a:pt x="641" y="78"/>
                  </a:lnTo>
                  <a:lnTo>
                    <a:pt x="643" y="78"/>
                  </a:lnTo>
                  <a:lnTo>
                    <a:pt x="646" y="78"/>
                  </a:lnTo>
                  <a:lnTo>
                    <a:pt x="648" y="77"/>
                  </a:lnTo>
                  <a:lnTo>
                    <a:pt x="649" y="77"/>
                  </a:lnTo>
                  <a:lnTo>
                    <a:pt x="651" y="73"/>
                  </a:lnTo>
                  <a:lnTo>
                    <a:pt x="652" y="68"/>
                  </a:lnTo>
                  <a:lnTo>
                    <a:pt x="653" y="67"/>
                  </a:lnTo>
                  <a:lnTo>
                    <a:pt x="656" y="64"/>
                  </a:lnTo>
                  <a:lnTo>
                    <a:pt x="661" y="61"/>
                  </a:lnTo>
                  <a:lnTo>
                    <a:pt x="666" y="57"/>
                  </a:lnTo>
                  <a:lnTo>
                    <a:pt x="682" y="58"/>
                  </a:lnTo>
                  <a:lnTo>
                    <a:pt x="703" y="61"/>
                  </a:lnTo>
                  <a:lnTo>
                    <a:pt x="725" y="64"/>
                  </a:lnTo>
                  <a:lnTo>
                    <a:pt x="742" y="67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39" y="73"/>
                  </a:lnTo>
                  <a:lnTo>
                    <a:pt x="738" y="77"/>
                  </a:lnTo>
                  <a:lnTo>
                    <a:pt x="738" y="78"/>
                  </a:lnTo>
                  <a:lnTo>
                    <a:pt x="739" y="80"/>
                  </a:lnTo>
                  <a:lnTo>
                    <a:pt x="742" y="78"/>
                  </a:lnTo>
                  <a:lnTo>
                    <a:pt x="746" y="78"/>
                  </a:lnTo>
                  <a:lnTo>
                    <a:pt x="751" y="70"/>
                  </a:lnTo>
                  <a:lnTo>
                    <a:pt x="755" y="64"/>
                  </a:lnTo>
                  <a:lnTo>
                    <a:pt x="755" y="63"/>
                  </a:lnTo>
                  <a:lnTo>
                    <a:pt x="755" y="61"/>
                  </a:lnTo>
                  <a:lnTo>
                    <a:pt x="749" y="58"/>
                  </a:lnTo>
                  <a:lnTo>
                    <a:pt x="743" y="55"/>
                  </a:lnTo>
                  <a:lnTo>
                    <a:pt x="746" y="50"/>
                  </a:lnTo>
                  <a:lnTo>
                    <a:pt x="749" y="44"/>
                  </a:lnTo>
                  <a:lnTo>
                    <a:pt x="755" y="47"/>
                  </a:lnTo>
                  <a:lnTo>
                    <a:pt x="761" y="48"/>
                  </a:lnTo>
                  <a:lnTo>
                    <a:pt x="758" y="53"/>
                  </a:lnTo>
                  <a:lnTo>
                    <a:pt x="753" y="55"/>
                  </a:lnTo>
                  <a:lnTo>
                    <a:pt x="753" y="57"/>
                  </a:lnTo>
                  <a:lnTo>
                    <a:pt x="753" y="57"/>
                  </a:lnTo>
                  <a:lnTo>
                    <a:pt x="762" y="58"/>
                  </a:lnTo>
                  <a:lnTo>
                    <a:pt x="771" y="58"/>
                  </a:lnTo>
                  <a:lnTo>
                    <a:pt x="776" y="53"/>
                  </a:lnTo>
                  <a:lnTo>
                    <a:pt x="782" y="48"/>
                  </a:lnTo>
                  <a:lnTo>
                    <a:pt x="776" y="45"/>
                  </a:lnTo>
                  <a:lnTo>
                    <a:pt x="771" y="40"/>
                  </a:lnTo>
                  <a:lnTo>
                    <a:pt x="775" y="34"/>
                  </a:lnTo>
                  <a:lnTo>
                    <a:pt x="779" y="28"/>
                  </a:lnTo>
                  <a:lnTo>
                    <a:pt x="788" y="27"/>
                  </a:lnTo>
                  <a:lnTo>
                    <a:pt x="793" y="26"/>
                  </a:lnTo>
                  <a:lnTo>
                    <a:pt x="799" y="24"/>
                  </a:lnTo>
                  <a:lnTo>
                    <a:pt x="806" y="27"/>
                  </a:lnTo>
                  <a:lnTo>
                    <a:pt x="806" y="31"/>
                  </a:lnTo>
                  <a:lnTo>
                    <a:pt x="806" y="37"/>
                  </a:lnTo>
                  <a:lnTo>
                    <a:pt x="801" y="40"/>
                  </a:lnTo>
                  <a:lnTo>
                    <a:pt x="796" y="44"/>
                  </a:lnTo>
                  <a:lnTo>
                    <a:pt x="801" y="50"/>
                  </a:lnTo>
                  <a:lnTo>
                    <a:pt x="805" y="55"/>
                  </a:lnTo>
                  <a:lnTo>
                    <a:pt x="809" y="53"/>
                  </a:lnTo>
                  <a:lnTo>
                    <a:pt x="813" y="50"/>
                  </a:lnTo>
                  <a:lnTo>
                    <a:pt x="819" y="48"/>
                  </a:lnTo>
                  <a:lnTo>
                    <a:pt x="825" y="50"/>
                  </a:lnTo>
                  <a:lnTo>
                    <a:pt x="823" y="54"/>
                  </a:lnTo>
                  <a:lnTo>
                    <a:pt x="822" y="58"/>
                  </a:lnTo>
                  <a:lnTo>
                    <a:pt x="818" y="61"/>
                  </a:lnTo>
                  <a:lnTo>
                    <a:pt x="813" y="63"/>
                  </a:lnTo>
                  <a:lnTo>
                    <a:pt x="813" y="67"/>
                  </a:lnTo>
                  <a:lnTo>
                    <a:pt x="812" y="71"/>
                  </a:lnTo>
                  <a:lnTo>
                    <a:pt x="816" y="71"/>
                  </a:lnTo>
                  <a:lnTo>
                    <a:pt x="819" y="71"/>
                  </a:lnTo>
                  <a:lnTo>
                    <a:pt x="831" y="67"/>
                  </a:lnTo>
                  <a:lnTo>
                    <a:pt x="843" y="60"/>
                  </a:lnTo>
                  <a:lnTo>
                    <a:pt x="849" y="55"/>
                  </a:lnTo>
                  <a:lnTo>
                    <a:pt x="853" y="51"/>
                  </a:lnTo>
                  <a:lnTo>
                    <a:pt x="858" y="45"/>
                  </a:lnTo>
                  <a:lnTo>
                    <a:pt x="860" y="41"/>
                  </a:lnTo>
                  <a:lnTo>
                    <a:pt x="849" y="37"/>
                  </a:lnTo>
                  <a:lnTo>
                    <a:pt x="833" y="35"/>
                  </a:lnTo>
                  <a:lnTo>
                    <a:pt x="835" y="31"/>
                  </a:lnTo>
                  <a:lnTo>
                    <a:pt x="836" y="30"/>
                  </a:lnTo>
                  <a:lnTo>
                    <a:pt x="839" y="30"/>
                  </a:lnTo>
                  <a:lnTo>
                    <a:pt x="843" y="30"/>
                  </a:lnTo>
                  <a:lnTo>
                    <a:pt x="840" y="26"/>
                  </a:lnTo>
                  <a:lnTo>
                    <a:pt x="839" y="21"/>
                  </a:lnTo>
                  <a:lnTo>
                    <a:pt x="849" y="14"/>
                  </a:lnTo>
                  <a:lnTo>
                    <a:pt x="863" y="7"/>
                  </a:lnTo>
                  <a:lnTo>
                    <a:pt x="870" y="4"/>
                  </a:lnTo>
                  <a:lnTo>
                    <a:pt x="876" y="3"/>
                  </a:lnTo>
                  <a:lnTo>
                    <a:pt x="879" y="4"/>
                  </a:lnTo>
                  <a:lnTo>
                    <a:pt x="880" y="6"/>
                  </a:lnTo>
                  <a:lnTo>
                    <a:pt x="883" y="7"/>
                  </a:lnTo>
                  <a:lnTo>
                    <a:pt x="883" y="10"/>
                  </a:lnTo>
                  <a:lnTo>
                    <a:pt x="876" y="13"/>
                  </a:lnTo>
                  <a:lnTo>
                    <a:pt x="869" y="14"/>
                  </a:lnTo>
                  <a:lnTo>
                    <a:pt x="869" y="21"/>
                  </a:lnTo>
                  <a:lnTo>
                    <a:pt x="869" y="27"/>
                  </a:lnTo>
                  <a:lnTo>
                    <a:pt x="876" y="27"/>
                  </a:lnTo>
                  <a:lnTo>
                    <a:pt x="882" y="27"/>
                  </a:lnTo>
                  <a:lnTo>
                    <a:pt x="880" y="23"/>
                  </a:lnTo>
                  <a:lnTo>
                    <a:pt x="879" y="17"/>
                  </a:lnTo>
                  <a:lnTo>
                    <a:pt x="890" y="13"/>
                  </a:lnTo>
                  <a:lnTo>
                    <a:pt x="900" y="8"/>
                  </a:lnTo>
                  <a:lnTo>
                    <a:pt x="905" y="7"/>
                  </a:lnTo>
                  <a:lnTo>
                    <a:pt x="910" y="6"/>
                  </a:lnTo>
                  <a:lnTo>
                    <a:pt x="918" y="6"/>
                  </a:lnTo>
                  <a:lnTo>
                    <a:pt x="925" y="6"/>
                  </a:lnTo>
                  <a:lnTo>
                    <a:pt x="923" y="10"/>
                  </a:lnTo>
                  <a:lnTo>
                    <a:pt x="922" y="13"/>
                  </a:lnTo>
                  <a:lnTo>
                    <a:pt x="920" y="14"/>
                  </a:lnTo>
                  <a:lnTo>
                    <a:pt x="916" y="16"/>
                  </a:lnTo>
                  <a:lnTo>
                    <a:pt x="918" y="18"/>
                  </a:lnTo>
                  <a:lnTo>
                    <a:pt x="918" y="23"/>
                  </a:lnTo>
                  <a:lnTo>
                    <a:pt x="930" y="21"/>
                  </a:lnTo>
                  <a:lnTo>
                    <a:pt x="943" y="18"/>
                  </a:lnTo>
                  <a:lnTo>
                    <a:pt x="943" y="16"/>
                  </a:lnTo>
                  <a:lnTo>
                    <a:pt x="943" y="11"/>
                  </a:lnTo>
                  <a:lnTo>
                    <a:pt x="942" y="11"/>
                  </a:lnTo>
                  <a:lnTo>
                    <a:pt x="940" y="11"/>
                  </a:lnTo>
                  <a:lnTo>
                    <a:pt x="938" y="13"/>
                  </a:lnTo>
                  <a:lnTo>
                    <a:pt x="935" y="13"/>
                  </a:lnTo>
                  <a:lnTo>
                    <a:pt x="932" y="11"/>
                  </a:lnTo>
                  <a:lnTo>
                    <a:pt x="928" y="10"/>
                  </a:lnTo>
                  <a:lnTo>
                    <a:pt x="928" y="6"/>
                  </a:lnTo>
                  <a:lnTo>
                    <a:pt x="9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5" name="Freeform 456"/>
            <p:cNvSpPr>
              <a:spLocks/>
            </p:cNvSpPr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6" name="Freeform 457"/>
            <p:cNvSpPr>
              <a:spLocks/>
            </p:cNvSpPr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7" name="Freeform 458"/>
            <p:cNvSpPr>
              <a:spLocks/>
            </p:cNvSpPr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8" name="Freeform 459"/>
            <p:cNvSpPr>
              <a:spLocks/>
            </p:cNvSpPr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9" name="Freeform 460"/>
            <p:cNvSpPr>
              <a:spLocks/>
            </p:cNvSpPr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0" name="Freeform 461"/>
            <p:cNvSpPr>
              <a:spLocks/>
            </p:cNvSpPr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1" name="Freeform 462"/>
            <p:cNvSpPr>
              <a:spLocks/>
            </p:cNvSpPr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2" name="Freeform 463"/>
            <p:cNvSpPr>
              <a:spLocks/>
            </p:cNvSpPr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3" name="Freeform 464"/>
            <p:cNvSpPr>
              <a:spLocks/>
            </p:cNvSpPr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4" name="Freeform 465"/>
            <p:cNvSpPr>
              <a:spLocks/>
            </p:cNvSpPr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5" name="Freeform 466"/>
            <p:cNvSpPr>
              <a:spLocks/>
            </p:cNvSpPr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6" name="Freeform 467"/>
            <p:cNvSpPr>
              <a:spLocks/>
            </p:cNvSpPr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7" name="Freeform 468"/>
            <p:cNvSpPr>
              <a:spLocks/>
            </p:cNvSpPr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8" name="Freeform 469"/>
            <p:cNvSpPr>
              <a:spLocks/>
            </p:cNvSpPr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9" name="Freeform 470"/>
            <p:cNvSpPr>
              <a:spLocks/>
            </p:cNvSpPr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0" name="Freeform 471"/>
            <p:cNvSpPr>
              <a:spLocks/>
            </p:cNvSpPr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1" name="Freeform 472"/>
            <p:cNvSpPr>
              <a:spLocks/>
            </p:cNvSpPr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2" name="Freeform 473"/>
            <p:cNvSpPr>
              <a:spLocks/>
            </p:cNvSpPr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3" name="Freeform 474"/>
            <p:cNvSpPr>
              <a:spLocks/>
            </p:cNvSpPr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4" name="Freeform 475"/>
            <p:cNvSpPr>
              <a:spLocks/>
            </p:cNvSpPr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5" name="Freeform 476"/>
            <p:cNvSpPr>
              <a:spLocks/>
            </p:cNvSpPr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6" name="Freeform 477"/>
            <p:cNvSpPr>
              <a:spLocks/>
            </p:cNvSpPr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7" name="Freeform 478"/>
            <p:cNvSpPr>
              <a:spLocks/>
            </p:cNvSpPr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8" name="Freeform 479"/>
            <p:cNvSpPr>
              <a:spLocks/>
            </p:cNvSpPr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9" name="Freeform 480"/>
            <p:cNvSpPr>
              <a:spLocks/>
            </p:cNvSpPr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0" name="Freeform 481"/>
            <p:cNvSpPr>
              <a:spLocks/>
            </p:cNvSpPr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1" name="Freeform 482"/>
            <p:cNvSpPr>
              <a:spLocks/>
            </p:cNvSpPr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2" name="Freeform 483"/>
            <p:cNvSpPr>
              <a:spLocks/>
            </p:cNvSpPr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3" name="Freeform 484"/>
            <p:cNvSpPr>
              <a:spLocks/>
            </p:cNvSpPr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4" name="Freeform 485"/>
            <p:cNvSpPr>
              <a:spLocks/>
            </p:cNvSpPr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5" name="Freeform 486"/>
            <p:cNvSpPr>
              <a:spLocks/>
            </p:cNvSpPr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6" name="Freeform 487"/>
            <p:cNvSpPr>
              <a:spLocks/>
            </p:cNvSpPr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7" name="Freeform 488"/>
            <p:cNvSpPr>
              <a:spLocks/>
            </p:cNvSpPr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8" name="Freeform 489"/>
            <p:cNvSpPr>
              <a:spLocks/>
            </p:cNvSpPr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9" name="Freeform 490"/>
            <p:cNvSpPr>
              <a:spLocks/>
            </p:cNvSpPr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0" name="Freeform 491"/>
            <p:cNvSpPr>
              <a:spLocks/>
            </p:cNvSpPr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1" name="Freeform 492"/>
            <p:cNvSpPr>
              <a:spLocks/>
            </p:cNvSpPr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2" name="Freeform 493"/>
            <p:cNvSpPr>
              <a:spLocks/>
            </p:cNvSpPr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3" name="Freeform 494"/>
            <p:cNvSpPr>
              <a:spLocks/>
            </p:cNvSpPr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4" name="Freeform 495"/>
            <p:cNvSpPr>
              <a:spLocks/>
            </p:cNvSpPr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5" name="Freeform 496"/>
            <p:cNvSpPr>
              <a:spLocks/>
            </p:cNvSpPr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6" name="Freeform 497"/>
            <p:cNvSpPr>
              <a:spLocks/>
            </p:cNvSpPr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7" name="Freeform 498"/>
            <p:cNvSpPr>
              <a:spLocks/>
            </p:cNvSpPr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8" name="Freeform 499"/>
            <p:cNvSpPr>
              <a:spLocks/>
            </p:cNvSpPr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9" name="Freeform 500"/>
            <p:cNvSpPr>
              <a:spLocks/>
            </p:cNvSpPr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0" name="Freeform 501"/>
            <p:cNvSpPr>
              <a:spLocks/>
            </p:cNvSpPr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1" name="Freeform 502"/>
            <p:cNvSpPr>
              <a:spLocks/>
            </p:cNvSpPr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2" name="Freeform 503"/>
            <p:cNvSpPr>
              <a:spLocks/>
            </p:cNvSpPr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3" name="Freeform 504"/>
            <p:cNvSpPr>
              <a:spLocks/>
            </p:cNvSpPr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4" name="Freeform 505"/>
            <p:cNvSpPr>
              <a:spLocks/>
            </p:cNvSpPr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5" name="Freeform 506"/>
            <p:cNvSpPr>
              <a:spLocks/>
            </p:cNvSpPr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6" name="Freeform 507"/>
            <p:cNvSpPr>
              <a:spLocks/>
            </p:cNvSpPr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7" name="Freeform 508"/>
            <p:cNvSpPr>
              <a:spLocks/>
            </p:cNvSpPr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8" name="Freeform 509"/>
            <p:cNvSpPr>
              <a:spLocks/>
            </p:cNvSpPr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9" name="Freeform 510"/>
            <p:cNvSpPr>
              <a:spLocks/>
            </p:cNvSpPr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5" b="7961"/>
          <a:stretch/>
        </p:blipFill>
        <p:spPr>
          <a:xfrm>
            <a:off x="5589229" y="1719617"/>
            <a:ext cx="3558351" cy="1705971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0" y="2006246"/>
            <a:ext cx="334449" cy="1729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4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941" y="275822"/>
            <a:ext cx="961428" cy="939068"/>
          </a:xfrm>
          <a:prstGeom prst="rect">
            <a:avLst/>
          </a:prstGeom>
        </p:spPr>
      </p:pic>
      <p:cxnSp>
        <p:nvCxnSpPr>
          <p:cNvPr id="84" name="直接连接符 83"/>
          <p:cNvCxnSpPr/>
          <p:nvPr/>
        </p:nvCxnSpPr>
        <p:spPr>
          <a:xfrm>
            <a:off x="690985" y="623731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0" y="1693579"/>
            <a:ext cx="825857" cy="172981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1069042" y="2716179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直角三角形 82"/>
          <p:cNvSpPr/>
          <p:nvPr/>
        </p:nvSpPr>
        <p:spPr>
          <a:xfrm rot="16200000" flipH="1">
            <a:off x="246" y="3402081"/>
            <a:ext cx="322592" cy="34537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直角三角形 91"/>
          <p:cNvSpPr/>
          <p:nvPr/>
        </p:nvSpPr>
        <p:spPr>
          <a:xfrm rot="16200000" flipH="1" flipV="1">
            <a:off x="8815479" y="3407541"/>
            <a:ext cx="322592" cy="33445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5"/>
          <p:cNvSpPr txBox="1"/>
          <p:nvPr/>
        </p:nvSpPr>
        <p:spPr>
          <a:xfrm>
            <a:off x="1018905" y="1494481"/>
            <a:ext cx="4336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THANKS</a:t>
            </a:r>
            <a:endParaRPr lang="zh-CN" altLang="en-US" sz="8000" b="1" dirty="0">
              <a:solidFill>
                <a:srgbClr val="00582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25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614</Words>
  <Application>Microsoft Office PowerPoint</Application>
  <PresentationFormat>全屏显示(4:3)</PresentationFormat>
  <Paragraphs>55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Inter</vt:lpstr>
      <vt:lpstr>华文楷体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谢锦培</dc:creator>
  <cp:lastModifiedBy>锦培 谢</cp:lastModifiedBy>
  <cp:revision>122</cp:revision>
  <dcterms:created xsi:type="dcterms:W3CDTF">2014-07-11T14:26:42Z</dcterms:created>
  <dcterms:modified xsi:type="dcterms:W3CDTF">2024-06-25T10:49:09Z</dcterms:modified>
</cp:coreProperties>
</file>