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77" r:id="rId4"/>
  </p:sldMasterIdLst>
  <p:notesMasterIdLst>
    <p:notesMasterId r:id="rId23"/>
  </p:notesMasterIdLst>
  <p:handoutMasterIdLst>
    <p:handoutMasterId r:id="rId24"/>
  </p:handoutMasterIdLst>
  <p:sldIdLst>
    <p:sldId id="284" r:id="rId5"/>
    <p:sldId id="291" r:id="rId6"/>
    <p:sldId id="292" r:id="rId7"/>
    <p:sldId id="296" r:id="rId8"/>
    <p:sldId id="308" r:id="rId9"/>
    <p:sldId id="318" r:id="rId10"/>
    <p:sldId id="319" r:id="rId11"/>
    <p:sldId id="320" r:id="rId12"/>
    <p:sldId id="321" r:id="rId13"/>
    <p:sldId id="327" r:id="rId14"/>
    <p:sldId id="305" r:id="rId15"/>
    <p:sldId id="322" r:id="rId16"/>
    <p:sldId id="328" r:id="rId17"/>
    <p:sldId id="306" r:id="rId18"/>
    <p:sldId id="329" r:id="rId19"/>
    <p:sldId id="334" r:id="rId20"/>
    <p:sldId id="333" r:id="rId21"/>
    <p:sldId id="31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mmunityLIVE 2024" id="{6B0BCF6C-A44A-47FF-87E2-07F112C5BBCE}">
          <p14:sldIdLst>
            <p14:sldId id="284"/>
          </p14:sldIdLst>
        </p14:section>
        <p14:section name="AIS Agenda" id="{8ECC26D3-6E1E-4B96-8540-71C359E36A2B}">
          <p14:sldIdLst>
            <p14:sldId id="291"/>
            <p14:sldId id="292"/>
          </p14:sldIdLst>
        </p14:section>
        <p14:section name="AIS Overview" id="{777516DA-3025-D748-AF54-B6F33EFF5895}">
          <p14:sldIdLst>
            <p14:sldId id="296"/>
            <p14:sldId id="308"/>
            <p14:sldId id="318"/>
            <p14:sldId id="319"/>
            <p14:sldId id="320"/>
          </p14:sldIdLst>
        </p14:section>
        <p14:section name="AWS AI Services" id="{CF29ACF0-F63E-7347-A3B7-8A8174707D54}">
          <p14:sldIdLst>
            <p14:sldId id="321"/>
            <p14:sldId id="327"/>
            <p14:sldId id="305"/>
            <p14:sldId id="322"/>
          </p14:sldIdLst>
        </p14:section>
        <p14:section name="AIS Setup" id="{03A0EF0B-9548-0441-97C9-695920A5D9F3}">
          <p14:sldIdLst>
            <p14:sldId id="328"/>
            <p14:sldId id="306"/>
            <p14:sldId id="329"/>
          </p14:sldIdLst>
        </p14:section>
        <p14:section name="Repository Implementation" id="{926E76FC-BA05-BB4C-8800-F0A91AAEC9DF}">
          <p14:sldIdLst>
            <p14:sldId id="334"/>
            <p14:sldId id="333"/>
            <p14:sldId id="310"/>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479"/>
    <a:srgbClr val="F9AE87"/>
    <a:srgbClr val="1A71B9"/>
    <a:srgbClr val="FFE2A3"/>
    <a:srgbClr val="FFF0D1"/>
    <a:srgbClr val="99C0AD"/>
    <a:srgbClr val="CCDFD6"/>
    <a:srgbClr val="FF7E45"/>
    <a:srgbClr val="084E4C"/>
    <a:srgbClr val="1090E7"/>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C41EB1-5437-894F-9854-EE0E9F0FFC6E}" v="1" dt="2024-08-29T22:13:19.220"/>
  </p1510:revLst>
</p1510:revInfo>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77" autoAdjust="0"/>
    <p:restoredTop sz="67808" autoAdjust="0"/>
  </p:normalViewPr>
  <p:slideViewPr>
    <p:cSldViewPr showGuides="1">
      <p:cViewPr varScale="1">
        <p:scale>
          <a:sx n="79" d="100"/>
          <a:sy n="79" d="100"/>
        </p:scale>
        <p:origin x="2232" y="200"/>
      </p:cViewPr>
      <p:guideLst>
        <p:guide orient="horz" pos="2160"/>
        <p:guide pos="3840"/>
      </p:guideLst>
    </p:cSldViewPr>
  </p:slideViewPr>
  <p:outlineViewPr>
    <p:cViewPr>
      <p:scale>
        <a:sx n="33" d="100"/>
        <a:sy n="33" d="100"/>
      </p:scale>
      <p:origin x="0" y="-1056"/>
    </p:cViewPr>
  </p:outlineViewPr>
  <p:notesTextViewPr>
    <p:cViewPr>
      <p:scale>
        <a:sx n="1" d="1"/>
        <a:sy n="1" d="1"/>
      </p:scale>
      <p:origin x="0" y="0"/>
    </p:cViewPr>
  </p:notesTextViewPr>
  <p:sorterViewPr>
    <p:cViewPr>
      <p:scale>
        <a:sx n="100" d="100"/>
        <a:sy n="100" d="100"/>
      </p:scale>
      <p:origin x="0" y="-1488"/>
    </p:cViewPr>
  </p:sorterViewPr>
  <p:notesViewPr>
    <p:cSldViewPr showGuides="1">
      <p:cViewPr varScale="1">
        <p:scale>
          <a:sx n="76" d="100"/>
          <a:sy n="76" d="100"/>
        </p:scale>
        <p:origin x="3894" y="102"/>
      </p:cViewPr>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rina Prather" userId="b48d62b1-c492-4961-be01-f0cd15ddb452" providerId="ADAL" clId="{8FC41EB1-5437-894F-9854-EE0E9F0FFC6E}"/>
    <pc:docChg chg="custSel modSld">
      <pc:chgData name="Katrina Prather" userId="b48d62b1-c492-4961-be01-f0cd15ddb452" providerId="ADAL" clId="{8FC41EB1-5437-894F-9854-EE0E9F0FFC6E}" dt="2024-08-29T22:13:25.236" v="107" actId="5793"/>
      <pc:docMkLst>
        <pc:docMk/>
      </pc:docMkLst>
      <pc:sldChg chg="modSp mod">
        <pc:chgData name="Katrina Prather" userId="b48d62b1-c492-4961-be01-f0cd15ddb452" providerId="ADAL" clId="{8FC41EB1-5437-894F-9854-EE0E9F0FFC6E}" dt="2024-08-29T22:13:25.236" v="107" actId="5793"/>
        <pc:sldMkLst>
          <pc:docMk/>
          <pc:sldMk cId="2801868302" sldId="333"/>
        </pc:sldMkLst>
        <pc:spChg chg="mod">
          <ac:chgData name="Katrina Prather" userId="b48d62b1-c492-4961-be01-f0cd15ddb452" providerId="ADAL" clId="{8FC41EB1-5437-894F-9854-EE0E9F0FFC6E}" dt="2024-08-29T22:13:25.236" v="107" actId="5793"/>
          <ac:spMkLst>
            <pc:docMk/>
            <pc:sldMk cId="2801868302" sldId="333"/>
            <ac:spMk id="6" creationId="{76B87BC3-671B-28B4-EF46-0DAC81978933}"/>
          </ac:spMkLst>
        </pc:spChg>
      </pc:sldChg>
    </pc:docChg>
  </pc:docChgLst>
  <pc:docChgLst>
    <pc:chgData name="Katrina Prather" userId="b48d62b1-c492-4961-be01-f0cd15ddb452" providerId="ADAL" clId="{6182AF67-3D80-8A4B-8D98-2D263ECA6EF8}"/>
    <pc:docChg chg="modSld">
      <pc:chgData name="Katrina Prather" userId="b48d62b1-c492-4961-be01-f0cd15ddb452" providerId="ADAL" clId="{6182AF67-3D80-8A4B-8D98-2D263ECA6EF8}" dt="2024-08-27T21:09:05.087" v="12" actId="20577"/>
      <pc:docMkLst>
        <pc:docMk/>
      </pc:docMkLst>
      <pc:sldChg chg="modNotesTx">
        <pc:chgData name="Katrina Prather" userId="b48d62b1-c492-4961-be01-f0cd15ddb452" providerId="ADAL" clId="{6182AF67-3D80-8A4B-8D98-2D263ECA6EF8}" dt="2024-08-27T21:09:05.087" v="12" actId="20577"/>
        <pc:sldMkLst>
          <pc:docMk/>
          <pc:sldMk cId="365300058" sldId="30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522949-C962-651E-746C-1E77BBCAA0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8A6F6A5-2687-A2D8-794B-38B4C9A929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82170B-7DDD-4C54-8D19-FE3554209A26}" type="datetimeFigureOut">
              <a:rPr lang="en-US" smtClean="0"/>
              <a:t>9/19/24</a:t>
            </a:fld>
            <a:endParaRPr lang="en-US"/>
          </a:p>
        </p:txBody>
      </p:sp>
      <p:sp>
        <p:nvSpPr>
          <p:cNvPr id="4" name="Footer Placeholder 3">
            <a:extLst>
              <a:ext uri="{FF2B5EF4-FFF2-40B4-BE49-F238E27FC236}">
                <a16:creationId xmlns:a16="http://schemas.microsoft.com/office/drawing/2014/main" id="{85920BFE-F807-F2D5-CBDD-0A43C999BA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6169D84-30F3-0BEE-D90F-B05C91AF19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B660EE-F851-4F03-8BB5-8498626EB109}" type="slidenum">
              <a:rPr lang="en-US" smtClean="0"/>
              <a:t>‹#›</a:t>
            </a:fld>
            <a:endParaRPr lang="en-US"/>
          </a:p>
        </p:txBody>
      </p:sp>
    </p:spTree>
    <p:extLst>
      <p:ext uri="{BB962C8B-B14F-4D97-AF65-F5344CB8AC3E}">
        <p14:creationId xmlns:p14="http://schemas.microsoft.com/office/powerpoint/2010/main" val="2994341238"/>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9/19/24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640044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section we will cover a high-level overview of what is needed to get Alfresco Intelligence Services setup.</a:t>
            </a:r>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2151366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accent5">
                    <a:lumMod val="75000"/>
                  </a:schemeClr>
                </a:solidFill>
              </a:rPr>
              <a:t>We can think of the installation process as four phases.</a:t>
            </a:r>
          </a:p>
          <a:p>
            <a:endParaRPr lang="en-US" b="0" dirty="0">
              <a:solidFill>
                <a:schemeClr val="accent5">
                  <a:lumMod val="75000"/>
                </a:schemeClr>
              </a:solidFill>
            </a:endParaRPr>
          </a:p>
          <a:p>
            <a:r>
              <a:rPr lang="en-US" b="0" dirty="0">
                <a:solidFill>
                  <a:schemeClr val="accent5">
                    <a:lumMod val="75000"/>
                  </a:schemeClr>
                </a:solidFill>
              </a:rPr>
              <a:t>__CLICK__</a:t>
            </a:r>
          </a:p>
          <a:p>
            <a:r>
              <a:rPr lang="en-US" b="0" dirty="0">
                <a:solidFill>
                  <a:schemeClr val="accent5">
                    <a:lumMod val="75000"/>
                  </a:schemeClr>
                </a:solidFill>
              </a:rPr>
              <a:t>The first phase is </a:t>
            </a:r>
            <a:r>
              <a:rPr lang="en-US" b="1" dirty="0">
                <a:solidFill>
                  <a:schemeClr val="accent5">
                    <a:lumMod val="75000"/>
                  </a:schemeClr>
                </a:solidFill>
              </a:rPr>
              <a:t>Prerequisites    </a:t>
            </a:r>
          </a:p>
          <a:p>
            <a:endParaRPr lang="en-US" b="1" dirty="0">
              <a:solidFill>
                <a:schemeClr val="accent5">
                  <a:lumMod val="75000"/>
                </a:schemeClr>
              </a:solidFill>
            </a:endParaRPr>
          </a:p>
          <a:p>
            <a:r>
              <a:rPr lang="en-US" b="0" dirty="0">
                <a:solidFill>
                  <a:schemeClr val="accent5">
                    <a:lumMod val="75000"/>
                  </a:schemeClr>
                </a:solidFill>
              </a:rPr>
              <a:t>__CLICK__</a:t>
            </a:r>
            <a:endParaRPr lang="en-US" b="1" dirty="0">
              <a:solidFill>
                <a:schemeClr val="accent5">
                  <a:lumMod val="75000"/>
                </a:schemeClr>
              </a:solidFill>
            </a:endParaRPr>
          </a:p>
          <a:p>
            <a:r>
              <a:rPr lang="en-US" b="0" dirty="0">
                <a:solidFill>
                  <a:schemeClr val="accent5">
                    <a:lumMod val="75000"/>
                  </a:schemeClr>
                </a:solidFill>
              </a:rPr>
              <a:t>There are several things to complete in this phase….</a:t>
            </a:r>
          </a:p>
          <a:p>
            <a:pPr marL="171450" indent="-171450">
              <a:buFont typeface="Arial" panose="020B0604020202020204" pitchFamily="34" charset="0"/>
              <a:buChar char="•"/>
            </a:pPr>
            <a:r>
              <a:rPr lang="en-US" dirty="0"/>
              <a:t>Test Deployment</a:t>
            </a:r>
          </a:p>
          <a:p>
            <a:pPr marL="628650" lvl="1" indent="-171450">
              <a:buFont typeface="Arial" panose="020B0604020202020204" pitchFamily="34" charset="0"/>
              <a:buChar char="•"/>
            </a:pPr>
            <a:r>
              <a:rPr lang="en-US" dirty="0"/>
              <a:t>Be sure to Test your Deployment with non-AI transformers to ensure everything works.</a:t>
            </a:r>
          </a:p>
          <a:p>
            <a:pPr marL="628650" lvl="1" indent="-171450">
              <a:buFont typeface="Arial" panose="020B0604020202020204" pitchFamily="34" charset="0"/>
              <a:buChar char="•"/>
            </a:pPr>
            <a:r>
              <a:rPr lang="en-US" dirty="0"/>
              <a:t>You’ll always need to make sure you check the Supported platforms page to ensure the version of Intelligence is supported by your company’s versions of Content Services, Transform Service and the Digital Workspace. </a:t>
            </a:r>
            <a:br>
              <a:rPr lang="en-US" dirty="0"/>
            </a:b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gradFill>
                  <a:gsLst>
                    <a:gs pos="2917">
                      <a:schemeClr val="tx1"/>
                    </a:gs>
                    <a:gs pos="30000">
                      <a:schemeClr val="tx1"/>
                    </a:gs>
                  </a:gsLst>
                  <a:lin ang="5400000" scaled="0"/>
                </a:gradFill>
              </a:rPr>
              <a:t>Docker Image Access</a:t>
            </a:r>
          </a:p>
          <a:p>
            <a:pPr marL="628650" lvl="1" indent="-171450">
              <a:buFont typeface="Arial" panose="020B0604020202020204" pitchFamily="34" charset="0"/>
              <a:buChar char="•"/>
            </a:pPr>
            <a:r>
              <a:rPr lang="en-US" dirty="0" err="1"/>
              <a:t>Quay.io</a:t>
            </a:r>
            <a:r>
              <a:rPr lang="en-US" dirty="0"/>
              <a:t> is the private registry that houses Docker images that are used by the Intelligence Services module. It will require that you submit a ticket to Alfresco Support requesting </a:t>
            </a:r>
            <a:r>
              <a:rPr lang="en-US" dirty="0" err="1"/>
              <a:t>Quay.io</a:t>
            </a:r>
            <a:r>
              <a:rPr lang="en-US" dirty="0"/>
              <a:t> credentials so that you can pull the private (Enterprise only) Docker images.</a:t>
            </a:r>
            <a:br>
              <a:rPr lang="en-US" dirty="0"/>
            </a:b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gradFill>
                  <a:gsLst>
                    <a:gs pos="2917">
                      <a:schemeClr val="tx1"/>
                    </a:gs>
                    <a:gs pos="30000">
                      <a:schemeClr val="tx1"/>
                    </a:gs>
                  </a:gsLst>
                  <a:lin ang="5400000" scaled="0"/>
                </a:gradFill>
              </a:rPr>
              <a:t>AWS Requirements</a:t>
            </a:r>
          </a:p>
          <a:p>
            <a:pPr marL="628650" lvl="1" indent="-171450">
              <a:buFont typeface="Arial" panose="020B0604020202020204" pitchFamily="34" charset="0"/>
              <a:buChar char="•"/>
            </a:pPr>
            <a:r>
              <a:rPr lang="en-US" dirty="0"/>
              <a:t>You need an AWS account so that you can configure the Amazon AI services that we will touch on shortly.</a:t>
            </a:r>
            <a:br>
              <a:rPr lang="en-US" dirty="0"/>
            </a:br>
            <a:endParaRPr lang="en-US" dirty="0"/>
          </a:p>
          <a:p>
            <a:pPr marL="171450" indent="-171450">
              <a:buFont typeface="Arial" panose="020B0604020202020204" pitchFamily="34" charset="0"/>
              <a:buChar char="•"/>
            </a:pPr>
            <a:r>
              <a:rPr lang="en-US" dirty="0"/>
              <a:t>Limitations</a:t>
            </a:r>
          </a:p>
          <a:p>
            <a:pPr marL="628650" lvl="1" indent="-171450">
              <a:buFont typeface="Arial" panose="020B0604020202020204" pitchFamily="34" charset="0"/>
              <a:buChar char="•"/>
            </a:pPr>
            <a:r>
              <a:rPr lang="en-US" dirty="0"/>
              <a:t>Limitations mean that you will need to check Amazons website for the Regions and Endpoints that are supported as well as the pricing for all the services (whether Comprehend, </a:t>
            </a:r>
            <a:r>
              <a:rPr lang="en-US" dirty="0" err="1"/>
              <a:t>Rekognition</a:t>
            </a:r>
            <a:r>
              <a:rPr lang="en-US" dirty="0"/>
              <a:t>, or </a:t>
            </a:r>
            <a:r>
              <a:rPr lang="en-US" dirty="0" err="1"/>
              <a:t>Textract</a:t>
            </a:r>
            <a:r>
              <a:rPr lang="en-US" dirty="0"/>
              <a:t>) that you plan to use.</a:t>
            </a:r>
            <a:br>
              <a:rPr lang="en-US" dirty="0"/>
            </a:br>
            <a:endParaRPr lang="en-US" dirty="0"/>
          </a:p>
          <a:p>
            <a:pPr marL="171450" indent="-171450">
              <a:buFont typeface="Arial" panose="020B0604020202020204" pitchFamily="34" charset="0"/>
              <a:buChar char="•"/>
            </a:pPr>
            <a:r>
              <a:rPr lang="en-US" dirty="0"/>
              <a:t>S3 Bucket</a:t>
            </a:r>
          </a:p>
          <a:p>
            <a:pPr marL="628650" lvl="1" indent="-171450">
              <a:buFont typeface="Arial" panose="020B0604020202020204" pitchFamily="34" charset="0"/>
              <a:buChar char="•"/>
            </a:pPr>
            <a:r>
              <a:rPr lang="en-US" dirty="0"/>
              <a:t>You need to create a S3 bucket specifically for using Intelligence Services. This bucket needs to be in a common region that is supported by all the AI Services you plan to use.</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solidFill>
                  <a:schemeClr val="accent5">
                    <a:lumMod val="75000"/>
                  </a:schemeClr>
                </a:solidFill>
              </a:rPr>
              <a:t>__CLICK__</a:t>
            </a:r>
            <a:endParaRPr lang="en-US" dirty="0"/>
          </a:p>
          <a:p>
            <a:pPr marL="0" indent="0">
              <a:buFont typeface="Arial" panose="020B0604020202020204" pitchFamily="34" charset="0"/>
              <a:buNone/>
            </a:pPr>
            <a:r>
              <a:rPr lang="en-US" b="0" dirty="0">
                <a:solidFill>
                  <a:schemeClr val="accent5">
                    <a:lumMod val="75000"/>
                  </a:schemeClr>
                </a:solidFill>
              </a:rPr>
              <a:t>The next phase is </a:t>
            </a:r>
            <a:r>
              <a:rPr lang="en-US" b="1" dirty="0"/>
              <a:t>AWS Setup</a:t>
            </a:r>
          </a:p>
          <a:p>
            <a:pPr marL="0" indent="0">
              <a:buFont typeface="Arial" panose="020B0604020202020204" pitchFamily="34" charset="0"/>
              <a:buNone/>
            </a:pPr>
            <a:endParaRPr lang="en-US" b="1" dirty="0"/>
          </a:p>
          <a:p>
            <a:pPr marL="0" indent="0">
              <a:buFont typeface="Arial" panose="020B0604020202020204" pitchFamily="34" charset="0"/>
              <a:buNone/>
            </a:pPr>
            <a:r>
              <a:rPr lang="en-US" b="0" dirty="0">
                <a:solidFill>
                  <a:schemeClr val="accent5">
                    <a:lumMod val="75000"/>
                  </a:schemeClr>
                </a:solidFill>
              </a:rPr>
              <a:t>__CLICK__</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gradFill>
                  <a:gsLst>
                    <a:gs pos="2917">
                      <a:schemeClr val="tx1"/>
                    </a:gs>
                    <a:gs pos="30000">
                      <a:schemeClr val="tx1"/>
                    </a:gs>
                  </a:gsLst>
                  <a:lin ang="5400000" scaled="0"/>
                </a:gradFill>
              </a:rPr>
              <a:t>Configure AWS Identity Access Management</a:t>
            </a:r>
          </a:p>
          <a:p>
            <a:pPr marL="628650" lvl="1" indent="-171450">
              <a:buFont typeface="Arial" panose="020B0604020202020204" pitchFamily="34" charset="0"/>
              <a:buChar char="•"/>
            </a:pPr>
            <a:r>
              <a:rPr lang="en-US" dirty="0"/>
              <a:t>AWS IAM(I'M) allows you to control access to AWS services and resources for your users. IAM allows you to create and manage users and groups as well as controlling permissions to AWS resources.</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solidFill>
                  <a:schemeClr val="accent5">
                    <a:lumMod val="75000"/>
                  </a:schemeClr>
                </a:solidFill>
              </a:rPr>
              <a:t>__CLICK__</a:t>
            </a:r>
            <a:endParaRPr lang="en-US" dirty="0"/>
          </a:p>
          <a:p>
            <a:pPr marL="0" indent="0">
              <a:buFont typeface="Arial" panose="020B0604020202020204" pitchFamily="34" charset="0"/>
              <a:buNone/>
            </a:pPr>
            <a:r>
              <a:rPr lang="en-US" b="0" dirty="0">
                <a:solidFill>
                  <a:schemeClr val="accent5">
                    <a:lumMod val="75000"/>
                  </a:schemeClr>
                </a:solidFill>
              </a:rPr>
              <a:t>The third phase is </a:t>
            </a:r>
            <a:r>
              <a:rPr lang="en-US" b="1" dirty="0"/>
              <a:t>AI Setup</a:t>
            </a:r>
          </a:p>
          <a:p>
            <a:pPr marL="0" indent="0">
              <a:buFont typeface="Arial" panose="020B0604020202020204" pitchFamily="34" charset="0"/>
              <a:buNone/>
            </a:pPr>
            <a:endParaRPr lang="en-US" b="0" dirty="0">
              <a:solidFill>
                <a:schemeClr val="accent5">
                  <a:lumMod val="75000"/>
                </a:schemeClr>
              </a:solidFill>
            </a:endParaRPr>
          </a:p>
          <a:p>
            <a:pPr marL="0" indent="0">
              <a:buFont typeface="Arial" panose="020B0604020202020204" pitchFamily="34" charset="0"/>
              <a:buNone/>
            </a:pPr>
            <a:r>
              <a:rPr lang="en-US" b="0" dirty="0">
                <a:solidFill>
                  <a:schemeClr val="accent5">
                    <a:lumMod val="75000"/>
                  </a:schemeClr>
                </a:solidFill>
              </a:rPr>
              <a:t>__CLICK__</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gradFill>
                  <a:gsLst>
                    <a:gs pos="2917">
                      <a:schemeClr val="tx1"/>
                    </a:gs>
                    <a:gs pos="30000">
                      <a:schemeClr val="tx1"/>
                    </a:gs>
                  </a:gsLst>
                  <a:lin ang="5400000" scaled="0"/>
                </a:gradFill>
              </a:rPr>
              <a:t>Roles &amp; Permissions</a:t>
            </a:r>
          </a:p>
          <a:p>
            <a:pPr marL="628650" lvl="1" indent="-171450">
              <a:buFont typeface="Arial" panose="020B0604020202020204" pitchFamily="34" charset="0"/>
              <a:buChar char="•"/>
            </a:pPr>
            <a:r>
              <a:rPr lang="en-US" dirty="0"/>
              <a:t>Each AI Service requires a policy that grants permissions to groups so that they can access the features associated with that service. There are some predefined policies available. The policies used will give roles the access needed for each service.</a:t>
            </a:r>
            <a:br>
              <a:rPr lang="en-US" dirty="0"/>
            </a:b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gradFill>
                  <a:gsLst>
                    <a:gs pos="2917">
                      <a:schemeClr val="tx1"/>
                    </a:gs>
                    <a:gs pos="30000">
                      <a:schemeClr val="tx1"/>
                    </a:gs>
                  </a:gsLst>
                  <a:lin ang="5400000" scaled="0"/>
                </a:gradFill>
              </a:rPr>
              <a:t>Minimum Confidence Level</a:t>
            </a:r>
          </a:p>
          <a:p>
            <a:pPr marL="628650" lvl="1" indent="-171450">
              <a:buFont typeface="Arial" panose="020B0604020202020204" pitchFamily="34" charset="0"/>
              <a:buChar char="•"/>
            </a:pPr>
            <a:r>
              <a:rPr lang="en-US" dirty="0"/>
              <a:t>The minimum confidence level represents the level of confidence that each AWS AI service has in the accuracy of the extracted content. The default value is 80%. You can adjust the values as your org sees fit.</a:t>
            </a:r>
            <a:br>
              <a:rPr lang="en-US" dirty="0"/>
            </a:b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gradFill>
                  <a:gsLst>
                    <a:gs pos="2917">
                      <a:schemeClr val="tx1"/>
                    </a:gs>
                    <a:gs pos="30000">
                      <a:schemeClr val="tx1"/>
                    </a:gs>
                  </a:gsLst>
                  <a:lin ang="5400000" scaled="0"/>
                </a:gradFill>
              </a:rPr>
              <a:t>S3 Clean up</a:t>
            </a:r>
          </a:p>
          <a:p>
            <a:pPr marL="628650" lvl="1" indent="-171450">
              <a:buFont typeface="Arial" panose="020B0604020202020204" pitchFamily="34" charset="0"/>
              <a:buChar char="•"/>
            </a:pPr>
            <a:r>
              <a:rPr lang="en-US" dirty="0"/>
              <a:t>Files that are written to S3 for processing are removed once processing finishes. If the service is stopped or an uncaught exception is thrown, it can cause files to be left in S3. For this reason, it is recommended to set up a policy to remove objects from the bucket that are older than 1 day.</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b="0" dirty="0">
                <a:solidFill>
                  <a:schemeClr val="accent5">
                    <a:lumMod val="75000"/>
                  </a:schemeClr>
                </a:solidFill>
              </a:rPr>
              <a:t>__CLICK__</a:t>
            </a:r>
            <a:endParaRPr lang="en-US" dirty="0"/>
          </a:p>
          <a:p>
            <a:pPr marL="0" indent="0">
              <a:buFont typeface="Arial" panose="020B0604020202020204" pitchFamily="34" charset="0"/>
              <a:buNone/>
            </a:pPr>
            <a:r>
              <a:rPr lang="en-US" b="0" dirty="0"/>
              <a:t>The final phase involves a </a:t>
            </a:r>
            <a:r>
              <a:rPr lang="en-US" b="1" dirty="0"/>
              <a:t>Zip File Installation</a:t>
            </a:r>
          </a:p>
          <a:p>
            <a:pPr marL="0" indent="0">
              <a:buFont typeface="Arial" panose="020B0604020202020204" pitchFamily="34" charset="0"/>
              <a:buNone/>
            </a:pPr>
            <a:endParaRPr lang="en-US" b="0" dirty="0">
              <a:solidFill>
                <a:schemeClr val="accent5">
                  <a:lumMod val="75000"/>
                </a:schemeClr>
              </a:solidFill>
            </a:endParaRPr>
          </a:p>
          <a:p>
            <a:pPr marL="0" indent="0">
              <a:buFont typeface="Arial" panose="020B0604020202020204" pitchFamily="34" charset="0"/>
              <a:buNone/>
            </a:pPr>
            <a:r>
              <a:rPr lang="en-US" b="0" dirty="0">
                <a:solidFill>
                  <a:schemeClr val="accent5">
                    <a:lumMod val="75000"/>
                  </a:schemeClr>
                </a:solidFill>
              </a:rPr>
              <a:t>__CLICK__</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gradFill>
                  <a:gsLst>
                    <a:gs pos="2917">
                      <a:schemeClr val="tx1"/>
                    </a:gs>
                    <a:gs pos="30000">
                      <a:schemeClr val="tx1"/>
                    </a:gs>
                  </a:gsLst>
                  <a:lin ang="5400000" scaled="0"/>
                </a:gradFill>
              </a:rPr>
              <a:t>Intelligence Services AMP Files</a:t>
            </a:r>
          </a:p>
          <a:p>
            <a:pPr marL="628650" lvl="1" indent="-171450">
              <a:buFont typeface="Arial" panose="020B0604020202020204" pitchFamily="34" charset="0"/>
              <a:buChar char="•"/>
            </a:pPr>
            <a:r>
              <a:rPr lang="en-US" dirty="0"/>
              <a:t>The Intelligence Services distribution zip file includes all the files required to provide Intelligence Services. You will install the AMP files to an instance of Content Services. You’ll also need a support ticket through Hyland to get this file.</a:t>
            </a:r>
          </a:p>
          <a:p>
            <a:pPr marL="628650" lvl="1" indent="-171450">
              <a:buFont typeface="Arial" panose="020B0604020202020204" pitchFamily="34" charset="0"/>
              <a:buChar char="•"/>
            </a:pPr>
            <a:r>
              <a:rPr lang="en-US" dirty="0"/>
              <a:t>After you’ve done that, there are two Java commands that you need to run in the Module Management Tool (MMT)</a:t>
            </a:r>
          </a:p>
          <a:p>
            <a:endParaRPr lang="en-US" dirty="0"/>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1902376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configuration (aka OOTB) consists of four steps to deploy Intelligence Services.</a:t>
            </a:r>
          </a:p>
          <a:p>
            <a:endParaRPr lang="en-US" dirty="0"/>
          </a:p>
          <a:p>
            <a:r>
              <a:rPr lang="en-US" dirty="0"/>
              <a:t>__CLICK__ </a:t>
            </a:r>
          </a:p>
          <a:p>
            <a:r>
              <a:rPr lang="en-US" dirty="0"/>
              <a:t>Step 1 is [read step] which requires you to export your AWS credentials and other settings.</a:t>
            </a:r>
          </a:p>
          <a:p>
            <a:endParaRPr lang="en-US" dirty="0"/>
          </a:p>
          <a:p>
            <a:r>
              <a:rPr lang="en-US" dirty="0"/>
              <a:t>__CLICK__ </a:t>
            </a:r>
          </a:p>
          <a:p>
            <a:r>
              <a:rPr lang="en-US" dirty="0"/>
              <a:t>Step 2 is [^] which requires you to add some configuration logic into your deployment.</a:t>
            </a:r>
          </a:p>
          <a:p>
            <a:endParaRPr lang="en-US" dirty="0"/>
          </a:p>
          <a:p>
            <a:r>
              <a:rPr lang="en-US" dirty="0"/>
              <a:t>__CLICK__ </a:t>
            </a:r>
          </a:p>
          <a:p>
            <a:r>
              <a:rPr lang="en-US" dirty="0"/>
              <a:t>Step 3 is [^] which requires the addition of configuration logic into your deployment that adds extra environment variables in the router config so it’s aware of the new AI Transform Engine.</a:t>
            </a:r>
          </a:p>
          <a:p>
            <a:endParaRPr lang="en-US" dirty="0"/>
          </a:p>
          <a:p>
            <a:r>
              <a:rPr lang="en-US" dirty="0"/>
              <a:t>__CLICK__ </a:t>
            </a:r>
          </a:p>
          <a:p>
            <a:r>
              <a:rPr lang="en-US" dirty="0"/>
              <a:t>Step 4 is [^] which requires adding some configuration logic that overrides the existing settings for the Digital Workspace.</a:t>
            </a:r>
          </a:p>
          <a:p>
            <a:r>
              <a:rPr lang="en-US" dirty="0"/>
              <a:t>----------------------------------------------</a:t>
            </a:r>
          </a:p>
          <a:p>
            <a:r>
              <a:rPr lang="en-US" dirty="0"/>
              <a:t>Custom configuration allows you to create custom ML models. The custom models map each model to metadata in your business documents. The following are the available options:</a:t>
            </a:r>
          </a:p>
          <a:p>
            <a:r>
              <a:rPr lang="en-US" dirty="0"/>
              <a:t>__CLICK__ </a:t>
            </a:r>
          </a:p>
          <a:p>
            <a:r>
              <a:rPr lang="en-US" dirty="0"/>
              <a:t>1. Where you </a:t>
            </a:r>
            <a:r>
              <a:rPr lang="en-US" b="0" i="0" dirty="0">
                <a:solidFill>
                  <a:srgbClr val="212328"/>
                </a:solidFill>
                <a:effectLst/>
                <a:latin typeface="Inter"/>
              </a:rPr>
              <a:t>configure and deploy a custom AI recognizer. This allows you to identify new entity types that aren’t supported by one of the preset entity types.</a:t>
            </a:r>
            <a:endParaRPr lang="en-US" dirty="0"/>
          </a:p>
          <a:p>
            <a:endParaRPr lang="en-US" dirty="0"/>
          </a:p>
          <a:p>
            <a:r>
              <a:rPr lang="en-US" dirty="0"/>
              <a:t>__CLICK__ </a:t>
            </a:r>
          </a:p>
          <a:p>
            <a:r>
              <a:rPr lang="en-US" dirty="0"/>
              <a:t>2. Where you </a:t>
            </a:r>
            <a:r>
              <a:rPr lang="en-US" b="0" i="0" dirty="0">
                <a:solidFill>
                  <a:srgbClr val="212328"/>
                </a:solidFill>
                <a:effectLst/>
                <a:latin typeface="Inter"/>
              </a:rPr>
              <a:t>configure and deploy a custom AI classifier. This allows you to classify documents, for example as either an invoice, purchase order, contract, or whatever fits your business model.</a:t>
            </a:r>
          </a:p>
          <a:p>
            <a:endParaRPr lang="en-US" dirty="0"/>
          </a:p>
          <a:p>
            <a:r>
              <a:rPr lang="en-US" dirty="0"/>
              <a:t>__CLICK__ </a:t>
            </a:r>
          </a:p>
          <a:p>
            <a:r>
              <a:rPr lang="en-US" dirty="0"/>
              <a:t>3. Where you </a:t>
            </a:r>
            <a:r>
              <a:rPr lang="en-US" b="0" i="0" dirty="0">
                <a:solidFill>
                  <a:srgbClr val="212328"/>
                </a:solidFill>
                <a:effectLst/>
                <a:latin typeface="Inter"/>
              </a:rPr>
              <a:t>configure and deploy a custom AI model. This allows you to map basic OCR detected text lines into multi-valued text fields, so they can viewed and searched.</a:t>
            </a:r>
          </a:p>
          <a:p>
            <a:endParaRPr lang="en-US" b="0" i="0" dirty="0">
              <a:solidFill>
                <a:srgbClr val="212328"/>
              </a:solidFill>
              <a:effectLst/>
              <a:latin typeface="Inter"/>
            </a:endParaRPr>
          </a:p>
          <a:p>
            <a:r>
              <a:rPr lang="en-US" b="0" i="0" dirty="0">
                <a:solidFill>
                  <a:srgbClr val="212328"/>
                </a:solidFill>
                <a:effectLst/>
                <a:latin typeface="Inter"/>
              </a:rPr>
              <a:t>Once you’ve done your installation and configuration, you can move into the end user responsibility in the share site or ADW.</a:t>
            </a:r>
            <a:endParaRPr lang="en-US" dirty="0"/>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246796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Username and passwords: Name tags should be at each seat. If not, manually assign them.</a:t>
            </a:r>
          </a:p>
          <a:p>
            <a:r>
              <a:rPr lang="en-US" dirty="0"/>
              <a:t>Test users follow username format: test1,test1a,test1b</a:t>
            </a:r>
          </a:p>
        </p:txBody>
      </p:sp>
      <p:sp>
        <p:nvSpPr>
          <p:cNvPr id="4" name="Slide Number Placeholder 3"/>
          <p:cNvSpPr>
            <a:spLocks noGrp="1"/>
          </p:cNvSpPr>
          <p:nvPr>
            <p:ph type="sldNum" sz="quarter" idx="5"/>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259099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Arial" panose="020B0604020202020204" pitchFamily="34" charset="0"/>
                <a:cs typeface="Arial" panose="020B0604020202020204" pitchFamily="34" charset="0"/>
              </a:rPr>
              <a:t>What is Alfresco Intelligence Services? (AIS) for short.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Arial" panose="020B0604020202020204" pitchFamily="34" charset="0"/>
                <a:cs typeface="Arial" panose="020B0604020202020204" pitchFamily="34" charset="0"/>
              </a:rPr>
              <a:t>Alfresco Intelligence Services is an add-on module that adds AI capabilities to Alfresco Content Services and the Digital Workspace. It enables you to configure and use custom Machine Learning models (for Natural Language Processing) to enrich the content stored in Content Services and the Digital Workspace. The Machine Learning models are created using Amazon’s AI services such as </a:t>
            </a:r>
            <a:r>
              <a:rPr lang="en-US" b="0" i="0" dirty="0" err="1">
                <a:latin typeface="Arial" panose="020B0604020202020204" pitchFamily="34" charset="0"/>
                <a:cs typeface="Arial" panose="020B0604020202020204" pitchFamily="34" charset="0"/>
              </a:rPr>
              <a:t>Textract</a:t>
            </a:r>
            <a:r>
              <a:rPr lang="en-US" b="0" i="0" dirty="0">
                <a:latin typeface="Arial" panose="020B0604020202020204" pitchFamily="34" charset="0"/>
                <a:cs typeface="Arial" panose="020B0604020202020204" pitchFamily="34" charset="0"/>
              </a:rPr>
              <a:t>, </a:t>
            </a:r>
            <a:r>
              <a:rPr lang="en-US" b="0" i="0" dirty="0" err="1">
                <a:latin typeface="Arial" panose="020B0604020202020204" pitchFamily="34" charset="0"/>
                <a:cs typeface="Arial" panose="020B0604020202020204" pitchFamily="34" charset="0"/>
              </a:rPr>
              <a:t>Rekognition</a:t>
            </a:r>
            <a:r>
              <a:rPr lang="en-US" b="0" i="0" dirty="0">
                <a:latin typeface="Arial" panose="020B0604020202020204" pitchFamily="34" charset="0"/>
                <a:cs typeface="Arial" panose="020B0604020202020204" pitchFamily="34" charset="0"/>
              </a:rPr>
              <a:t>, and Comprehend.</a:t>
            </a:r>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36776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ways AIS can be used is by using it to</a:t>
            </a:r>
          </a:p>
          <a:p>
            <a:endParaRPr lang="en-US" dirty="0"/>
          </a:p>
          <a:p>
            <a:r>
              <a:rPr lang="en-US" dirty="0"/>
              <a:t>__CLICK__ </a:t>
            </a:r>
          </a:p>
          <a:p>
            <a:r>
              <a:rPr lang="en-US" dirty="0"/>
              <a:t>Configure models to enrich content stored in Alfresco</a:t>
            </a:r>
          </a:p>
          <a:p>
            <a:endParaRPr lang="en-US" dirty="0"/>
          </a:p>
          <a:p>
            <a:r>
              <a:rPr lang="en-US" dirty="0"/>
              <a:t>__CLICK__ </a:t>
            </a:r>
          </a:p>
          <a:p>
            <a:r>
              <a:rPr lang="en-US" dirty="0"/>
              <a:t>Through custom models mapped to metadata in Alfresco</a:t>
            </a:r>
          </a:p>
          <a:p>
            <a:endParaRPr lang="en-US" dirty="0"/>
          </a:p>
          <a:p>
            <a:r>
              <a:rPr lang="en-US" dirty="0"/>
              <a:t>__CLICK__ </a:t>
            </a:r>
          </a:p>
          <a:p>
            <a:r>
              <a:rPr lang="en-US" dirty="0"/>
              <a:t>Through custom entities to identify trends and anomalies</a:t>
            </a:r>
          </a:p>
          <a:p>
            <a:endParaRPr lang="en-US" dirty="0"/>
          </a:p>
          <a:p>
            <a:r>
              <a:rPr lang="en-US" dirty="0"/>
              <a:t>__CLICK__ </a:t>
            </a:r>
          </a:p>
          <a:p>
            <a:r>
              <a:rPr lang="en-US" dirty="0"/>
              <a:t>Through defining categories so you can automate the classification of documents and</a:t>
            </a:r>
          </a:p>
          <a:p>
            <a:endParaRPr lang="en-US" dirty="0"/>
          </a:p>
          <a:p>
            <a:r>
              <a:rPr lang="en-US" dirty="0"/>
              <a:t>__CLICK__ </a:t>
            </a:r>
          </a:p>
          <a:p>
            <a:r>
              <a:rPr lang="en-US" dirty="0"/>
              <a:t>You can search and index unstructured content</a:t>
            </a:r>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215152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85F69"/>
                </a:solidFill>
                <a:effectLst/>
                <a:latin typeface="Montserrat" pitchFamily="2" charset="77"/>
              </a:rPr>
              <a:t>At a high level, the way AIS works behind the scenes is that it generates insight by taking an item of content that has been uploaded to the Alfresco Content Services (ACS) Repository and passing that content to the AWS Machine Learning Services. The ACS Platform will either do this through the Alfresco Transform Services (ATS) or by direct interaction with the AIS Transform Engines.</a:t>
            </a:r>
          </a:p>
          <a:p>
            <a:pPr algn="l"/>
            <a:endParaRPr lang="en-US" b="0" i="0" dirty="0">
              <a:solidFill>
                <a:srgbClr val="585F69"/>
              </a:solidFill>
              <a:effectLst/>
              <a:latin typeface="Montserrat" pitchFamily="2" charset="77"/>
            </a:endParaRPr>
          </a:p>
          <a:p>
            <a:pPr algn="l"/>
            <a:r>
              <a:rPr lang="en-US" b="0" i="0" dirty="0">
                <a:solidFill>
                  <a:srgbClr val="585F69"/>
                </a:solidFill>
                <a:effectLst/>
                <a:latin typeface="Montserrat" pitchFamily="2" charset="77"/>
              </a:rPr>
              <a:t>The raw output from the AWS Machine Learning Services is then stored as a rendition in the ACS Repository. It can then be processed by parsing it from meta-data, which can be placed in properties or lead to one-time actions.</a:t>
            </a:r>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427892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585F69"/>
                </a:solidFill>
                <a:effectLst/>
                <a:latin typeface="Montserrat" pitchFamily="2" charset="77"/>
              </a:rPr>
              <a:t>When it comes to the repository side of how AIS works, we have to…. </a:t>
            </a:r>
          </a:p>
          <a:p>
            <a:pPr algn="l">
              <a:buFont typeface="+mj-lt"/>
              <a:buNone/>
            </a:pPr>
            <a:endParaRPr lang="en-US" b="0" i="0" dirty="0">
              <a:solidFill>
                <a:srgbClr val="585F69"/>
              </a:solidFill>
              <a:effectLst/>
              <a:latin typeface="Montserrat" pitchFamily="2" charset="77"/>
            </a:endParaRPr>
          </a:p>
          <a:p>
            <a:pPr algn="l">
              <a:buFont typeface="+mj-lt"/>
              <a:buNone/>
            </a:pPr>
            <a:r>
              <a:rPr lang="en-US" b="0" i="0" dirty="0">
                <a:solidFill>
                  <a:srgbClr val="585F69"/>
                </a:solidFill>
                <a:effectLst/>
                <a:latin typeface="Montserrat" pitchFamily="2" charset="77"/>
              </a:rPr>
              <a:t>__CLICK__</a:t>
            </a:r>
            <a:endParaRPr lang="en-US" b="1" i="0" dirty="0">
              <a:solidFill>
                <a:srgbClr val="585F69"/>
              </a:solidFill>
              <a:effectLst/>
              <a:latin typeface="Montserrat" pitchFamily="2" charset="77"/>
            </a:endParaRPr>
          </a:p>
          <a:p>
            <a:pPr algn="l">
              <a:buFont typeface="+mj-lt"/>
              <a:buAutoNum type="arabicPeriod"/>
            </a:pPr>
            <a:r>
              <a:rPr lang="en-US" b="1" i="0" dirty="0">
                <a:solidFill>
                  <a:srgbClr val="585F69"/>
                </a:solidFill>
                <a:effectLst/>
                <a:latin typeface="Montserrat" pitchFamily="2" charset="77"/>
              </a:rPr>
              <a:t>Add an ACS Folder Rule</a:t>
            </a:r>
            <a:r>
              <a:rPr lang="en-US" b="0" i="0" dirty="0">
                <a:solidFill>
                  <a:srgbClr val="585F69"/>
                </a:solidFill>
                <a:effectLst/>
                <a:latin typeface="Montserrat" pitchFamily="2" charset="77"/>
              </a:rPr>
              <a:t> to create an AIS rendition. The rendition stores the results from processing in the AWS Machine Learning Services. Then you must… </a:t>
            </a:r>
          </a:p>
          <a:p>
            <a:pPr algn="l">
              <a:buFont typeface="+mj-lt"/>
              <a:buAutoNum type="arabicPeriod"/>
            </a:pPr>
            <a:endParaRPr lang="en-US" b="0" i="0" dirty="0">
              <a:solidFill>
                <a:srgbClr val="585F69"/>
              </a:solidFill>
              <a:effectLst/>
              <a:latin typeface="Montserrat" pitchFamily="2" charset="77"/>
            </a:endParaRPr>
          </a:p>
          <a:p>
            <a:pPr algn="l">
              <a:buFont typeface="+mj-lt"/>
              <a:buNone/>
            </a:pPr>
            <a:r>
              <a:rPr lang="en-US" b="0" i="0" dirty="0">
                <a:solidFill>
                  <a:srgbClr val="585F69"/>
                </a:solidFill>
                <a:effectLst/>
                <a:latin typeface="Montserrat" pitchFamily="2" charset="77"/>
              </a:rPr>
              <a:t>__CLICK__</a:t>
            </a:r>
          </a:p>
          <a:p>
            <a:pPr algn="l">
              <a:buFont typeface="+mj-lt"/>
              <a:buAutoNum type="arabicPeriod"/>
            </a:pPr>
            <a:r>
              <a:rPr lang="en-US" b="1" i="0" dirty="0">
                <a:solidFill>
                  <a:srgbClr val="585F69"/>
                </a:solidFill>
                <a:effectLst/>
                <a:latin typeface="Montserrat" pitchFamily="2" charset="77"/>
              </a:rPr>
              <a:t>Add the appropriate AIS aspect(s)</a:t>
            </a:r>
            <a:r>
              <a:rPr lang="en-US" b="0" i="0" dirty="0">
                <a:solidFill>
                  <a:srgbClr val="585F69"/>
                </a:solidFill>
                <a:effectLst/>
                <a:latin typeface="Montserrat" pitchFamily="2" charset="77"/>
              </a:rPr>
              <a:t> to provide the properties needed to store any extracted meta-data.</a:t>
            </a:r>
            <a:br>
              <a:rPr lang="en-US" b="0" i="0" dirty="0">
                <a:solidFill>
                  <a:srgbClr val="585F69"/>
                </a:solidFill>
                <a:effectLst/>
                <a:latin typeface="Montserrat" pitchFamily="2" charset="77"/>
              </a:rPr>
            </a:br>
            <a:endParaRPr lang="en-US" b="0" i="0" dirty="0">
              <a:solidFill>
                <a:srgbClr val="585F69"/>
              </a:solidFill>
              <a:effectLst/>
              <a:latin typeface="Montserrat" pitchFamily="2" charset="77"/>
            </a:endParaRPr>
          </a:p>
          <a:p>
            <a:pPr algn="l">
              <a:buFont typeface="+mj-lt"/>
              <a:buNone/>
            </a:pPr>
            <a:r>
              <a:rPr lang="en-US" b="0" i="0" dirty="0">
                <a:solidFill>
                  <a:srgbClr val="585F69"/>
                </a:solidFill>
                <a:effectLst/>
                <a:latin typeface="Montserrat" pitchFamily="2" charset="77"/>
              </a:rPr>
              <a:t>This is the portion that we will focus on when we get to the hands-on section of our session.</a:t>
            </a:r>
          </a:p>
          <a:p>
            <a:pPr algn="l">
              <a:buFont typeface="+mj-lt"/>
              <a:buNone/>
            </a:pPr>
            <a:r>
              <a:rPr lang="en-US" b="0" i="0" dirty="0">
                <a:solidFill>
                  <a:srgbClr val="585F69"/>
                </a:solidFill>
                <a:effectLst/>
                <a:latin typeface="Montserrat" pitchFamily="2" charset="77"/>
              </a:rPr>
              <a:t>What you’ll notice is when we add rules, we will trigger AI processing with our request for AI renditions and our AI aspects. The rendition stores and normalizes the entire JSON AI output from AWS. The aspect extracts metadata from the rendition.</a:t>
            </a:r>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2189696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AI Services</a:t>
            </a:r>
          </a:p>
          <a:p>
            <a:r>
              <a:rPr lang="en-US" dirty="0"/>
              <a:t>We’ll go over at a high level the main services that Alfresco connects with in AIS. They include Comprehend, </a:t>
            </a:r>
            <a:r>
              <a:rPr lang="en-US" dirty="0" err="1"/>
              <a:t>Rekognition</a:t>
            </a:r>
            <a:r>
              <a:rPr lang="en-US" dirty="0"/>
              <a:t>, and </a:t>
            </a:r>
            <a:r>
              <a:rPr lang="en-US" dirty="0" err="1"/>
              <a:t>Textract</a:t>
            </a:r>
            <a:r>
              <a:rPr lang="en-US" dirty="0"/>
              <a:t>.</a:t>
            </a:r>
          </a:p>
        </p:txBody>
      </p:sp>
      <p:sp>
        <p:nvSpPr>
          <p:cNvPr id="4" name="Slide Number Placeholder 3"/>
          <p:cNvSpPr>
            <a:spLocks noGrp="1"/>
          </p:cNvSpPr>
          <p:nvPr>
            <p:ph type="sldNum" sz="quarter" idx="5"/>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3466233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Comprehend uses Natural Language Processing (NLP) to extract insights about the content of your documents.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Comprehend analyzes your documents, it develops insights for entities like people places, and locations, key phrases, PII, the dominant language being used in a document, sentiment, and syntax analysis where it tells you the part of speech for words in a sentence.</a:t>
            </a:r>
          </a:p>
          <a:p>
            <a:r>
              <a:rPr lang="en-US" dirty="0"/>
              <a:t>In the example we will do later, we will use PII Detection. Amazon has a universal list of PII entity types like age, credit/debit card number, and bank account number to name a few. </a:t>
            </a:r>
          </a:p>
          <a:p>
            <a:endParaRPr lang="en-US" dirty="0"/>
          </a:p>
          <a:p>
            <a:endParaRPr lang="en-US" dirty="0"/>
          </a:p>
          <a:p>
            <a:r>
              <a:rPr lang="en-US" dirty="0"/>
              <a:t>Reference:</a:t>
            </a:r>
          </a:p>
          <a:p>
            <a:r>
              <a:rPr lang="en-US" dirty="0"/>
              <a:t>https://</a:t>
            </a:r>
            <a:r>
              <a:rPr lang="en-US" dirty="0" err="1"/>
              <a:t>docs.aws.amazon.com</a:t>
            </a:r>
            <a:r>
              <a:rPr lang="en-US" dirty="0"/>
              <a:t>/comprehend/latest/dg/concepts-</a:t>
            </a:r>
            <a:r>
              <a:rPr lang="en-US" dirty="0" err="1"/>
              <a:t>insights.html</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1166015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Rekognition</a:t>
            </a:r>
            <a:r>
              <a:rPr lang="en-US" dirty="0"/>
              <a:t> is used for image and video analysis.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__CLICK__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can identify objects, people, text in images, landmarks, activities, as well as detect any inappropriate content. </a:t>
            </a:r>
            <a:endParaRPr lang="en-US" dirty="0"/>
          </a:p>
          <a:p>
            <a:endParaRPr lang="en-US" dirty="0"/>
          </a:p>
          <a:p>
            <a:endParaRPr lang="en-US" dirty="0"/>
          </a:p>
          <a:p>
            <a:r>
              <a:rPr lang="en-US" dirty="0"/>
              <a:t>Reference: https://</a:t>
            </a:r>
            <a:r>
              <a:rPr lang="en-US" dirty="0" err="1"/>
              <a:t>aws.amazon.com</a:t>
            </a:r>
            <a:r>
              <a:rPr lang="en-US" dirty="0"/>
              <a:t>/</a:t>
            </a:r>
            <a:r>
              <a:rPr lang="en-US" dirty="0" err="1"/>
              <a:t>rekognition</a:t>
            </a:r>
            <a:r>
              <a:rPr lang="en-US" dirty="0"/>
              <a:t>/</a:t>
            </a:r>
            <a:r>
              <a:rPr lang="en-US" dirty="0" err="1"/>
              <a:t>faqs</a:t>
            </a:r>
            <a:r>
              <a:rPr lang="en-US" dirty="0"/>
              <a:t>/</a:t>
            </a:r>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1916637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Textract</a:t>
            </a:r>
            <a:r>
              <a:rPr lang="en-US" dirty="0"/>
              <a:t> extracts text and data from documents. When a document is processed, the results are returned in an array of block objects that can be accessed and manipulated via scripts to obtain your business objectives. Forms, invoices, tables, and text including handwritten text can be analyzed and extracted.</a:t>
            </a:r>
          </a:p>
          <a:p>
            <a:endParaRPr lang="en-US" dirty="0"/>
          </a:p>
          <a:p>
            <a:endParaRPr lang="en-US" dirty="0"/>
          </a:p>
          <a:p>
            <a:r>
              <a:rPr lang="en-US" dirty="0"/>
              <a:t>Reference: https://</a:t>
            </a:r>
            <a:r>
              <a:rPr lang="en-US" dirty="0" err="1"/>
              <a:t>docs.aws.amazon.com</a:t>
            </a:r>
            <a:r>
              <a:rPr lang="en-US" dirty="0"/>
              <a:t>/</a:t>
            </a:r>
            <a:r>
              <a:rPr lang="en-US" dirty="0" err="1"/>
              <a:t>textract</a:t>
            </a:r>
            <a:r>
              <a:rPr lang="en-US" dirty="0"/>
              <a:t>/latest/dg/how-it-works-</a:t>
            </a:r>
            <a:r>
              <a:rPr lang="en-US" dirty="0" err="1"/>
              <a:t>analyzing.html</a:t>
            </a:r>
            <a:endParaRPr lang="en-US" dirty="0"/>
          </a:p>
          <a:p>
            <a:r>
              <a:rPr lang="en-US" dirty="0"/>
              <a:t>https://</a:t>
            </a:r>
            <a:r>
              <a:rPr lang="en-US" dirty="0" err="1"/>
              <a:t>aws.amazon.com</a:t>
            </a:r>
            <a:r>
              <a:rPr lang="en-US" dirty="0"/>
              <a:t>/</a:t>
            </a:r>
            <a:r>
              <a:rPr lang="en-US" dirty="0" err="1"/>
              <a:t>textract</a:t>
            </a:r>
            <a:r>
              <a:rPr lang="en-US" dirty="0"/>
              <a:t>/</a:t>
            </a:r>
            <a:r>
              <a:rPr lang="en-US" dirty="0" err="1"/>
              <a:t>faqs</a:t>
            </a:r>
            <a:r>
              <a:rPr lang="en-US" dirty="0"/>
              <a:t>/</a:t>
            </a:r>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24711460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CLIVE - logo slide">
    <p:bg>
      <p:bgPr>
        <a:solidFill>
          <a:schemeClr val="bg2"/>
        </a:solidFill>
        <a:effectLst/>
      </p:bgPr>
    </p:bg>
    <p:spTree>
      <p:nvGrpSpPr>
        <p:cNvPr id="1" name=""/>
        <p:cNvGrpSpPr/>
        <p:nvPr/>
      </p:nvGrpSpPr>
      <p:grpSpPr>
        <a:xfrm>
          <a:off x="0" y="0"/>
          <a:ext cx="0" cy="0"/>
          <a:chOff x="0" y="0"/>
          <a:chExt cx="0" cy="0"/>
        </a:xfrm>
      </p:grpSpPr>
      <p:pic>
        <p:nvPicPr>
          <p:cNvPr id="2" name="Picture 1" descr="A blue arrow on a black background&#10;&#10;Description automatically generated">
            <a:extLst>
              <a:ext uri="{FF2B5EF4-FFF2-40B4-BE49-F238E27FC236}">
                <a16:creationId xmlns:a16="http://schemas.microsoft.com/office/drawing/2014/main" id="{30AC1289-D73A-E601-4795-F560C881E56F}"/>
              </a:ext>
            </a:extLst>
          </p:cNvPr>
          <p:cNvPicPr>
            <a:picLocks noChangeAspect="1"/>
          </p:cNvPicPr>
          <p:nvPr userDrawn="1"/>
        </p:nvPicPr>
        <p:blipFill>
          <a:blip r:embed="rId2"/>
          <a:stretch>
            <a:fillRect/>
          </a:stretch>
        </p:blipFill>
        <p:spPr>
          <a:xfrm>
            <a:off x="5446348" y="2750965"/>
            <a:ext cx="1316739" cy="1188722"/>
          </a:xfrm>
          <a:prstGeom prst="rect">
            <a:avLst/>
          </a:prstGeom>
        </p:spPr>
      </p:pic>
      <p:pic>
        <p:nvPicPr>
          <p:cNvPr id="3" name="Picture 2" descr="A green arrow pointing right&#10;&#10;Description automatically generated">
            <a:extLst>
              <a:ext uri="{FF2B5EF4-FFF2-40B4-BE49-F238E27FC236}">
                <a16:creationId xmlns:a16="http://schemas.microsoft.com/office/drawing/2014/main" id="{2DCD4057-343F-6DA2-C62D-AD5CB491C29E}"/>
              </a:ext>
            </a:extLst>
          </p:cNvPr>
          <p:cNvPicPr>
            <a:picLocks noChangeAspect="1"/>
          </p:cNvPicPr>
          <p:nvPr userDrawn="1"/>
        </p:nvPicPr>
        <p:blipFill>
          <a:blip r:embed="rId3"/>
          <a:stretch>
            <a:fillRect/>
          </a:stretch>
        </p:blipFill>
        <p:spPr>
          <a:xfrm>
            <a:off x="6092949" y="2089776"/>
            <a:ext cx="1188722" cy="1335027"/>
          </a:xfrm>
          <a:prstGeom prst="rect">
            <a:avLst/>
          </a:prstGeom>
        </p:spPr>
      </p:pic>
      <p:pic>
        <p:nvPicPr>
          <p:cNvPr id="5" name="Picture 4" descr="A orange and black arrow&#10;&#10;Description automatically generated with medium confidence">
            <a:extLst>
              <a:ext uri="{FF2B5EF4-FFF2-40B4-BE49-F238E27FC236}">
                <a16:creationId xmlns:a16="http://schemas.microsoft.com/office/drawing/2014/main" id="{B15A40EF-CECF-7AF5-A990-49F17AEE69F9}"/>
              </a:ext>
            </a:extLst>
          </p:cNvPr>
          <p:cNvPicPr>
            <a:picLocks noChangeAspect="1"/>
          </p:cNvPicPr>
          <p:nvPr userDrawn="1"/>
        </p:nvPicPr>
        <p:blipFill>
          <a:blip r:embed="rId4"/>
          <a:stretch>
            <a:fillRect/>
          </a:stretch>
        </p:blipFill>
        <p:spPr>
          <a:xfrm>
            <a:off x="5446348" y="1554232"/>
            <a:ext cx="1316739" cy="1182626"/>
          </a:xfrm>
          <a:prstGeom prst="rect">
            <a:avLst/>
          </a:prstGeom>
        </p:spPr>
      </p:pic>
      <p:pic>
        <p:nvPicPr>
          <p:cNvPr id="6" name="Picture 5" descr="A pink arrow pointing to a black background&#10;&#10;Description automatically generated">
            <a:extLst>
              <a:ext uri="{FF2B5EF4-FFF2-40B4-BE49-F238E27FC236}">
                <a16:creationId xmlns:a16="http://schemas.microsoft.com/office/drawing/2014/main" id="{7C059204-5D3F-8BEF-5CAE-BE9888E6741A}"/>
              </a:ext>
            </a:extLst>
          </p:cNvPr>
          <p:cNvPicPr>
            <a:picLocks noChangeAspect="1"/>
          </p:cNvPicPr>
          <p:nvPr userDrawn="1"/>
        </p:nvPicPr>
        <p:blipFill>
          <a:blip r:embed="rId5"/>
          <a:stretch>
            <a:fillRect/>
          </a:stretch>
        </p:blipFill>
        <p:spPr>
          <a:xfrm>
            <a:off x="4923224" y="2089776"/>
            <a:ext cx="1170434" cy="1335027"/>
          </a:xfrm>
          <a:prstGeom prst="rect">
            <a:avLst/>
          </a:prstGeom>
        </p:spPr>
      </p:pic>
      <p:pic>
        <p:nvPicPr>
          <p:cNvPr id="7" name="Picture 6" descr="A black and white logo&#10;&#10;Description automatically generated">
            <a:extLst>
              <a:ext uri="{FF2B5EF4-FFF2-40B4-BE49-F238E27FC236}">
                <a16:creationId xmlns:a16="http://schemas.microsoft.com/office/drawing/2014/main" id="{FC4368E1-D4F9-46D0-E52F-099FE997E03E}"/>
              </a:ext>
            </a:extLst>
          </p:cNvPr>
          <p:cNvPicPr>
            <a:picLocks noChangeAspect="1"/>
          </p:cNvPicPr>
          <p:nvPr userDrawn="1"/>
        </p:nvPicPr>
        <p:blipFill>
          <a:blip r:embed="rId6"/>
          <a:stretch>
            <a:fillRect/>
          </a:stretch>
        </p:blipFill>
        <p:spPr>
          <a:xfrm>
            <a:off x="2944360" y="4361798"/>
            <a:ext cx="6303277" cy="950978"/>
          </a:xfrm>
          <a:prstGeom prst="rect">
            <a:avLst/>
          </a:prstGeom>
        </p:spPr>
      </p:pic>
    </p:spTree>
    <p:extLst>
      <p:ext uri="{BB962C8B-B14F-4D97-AF65-F5344CB8AC3E}">
        <p14:creationId xmlns:p14="http://schemas.microsoft.com/office/powerpoint/2010/main" val="1093810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0" presetClass="entr" presetSubtype="0" decel="10000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strVal val="#ppt_w+.3"/>
                                          </p:val>
                                        </p:tav>
                                        <p:tav tm="100000">
                                          <p:val>
                                            <p:strVal val="#ppt_w"/>
                                          </p:val>
                                        </p:tav>
                                      </p:tavLst>
                                    </p:anim>
                                    <p:anim calcmode="lin" valueType="num">
                                      <p:cBhvr>
                                        <p:cTn id="28" dur="1000" fill="hold"/>
                                        <p:tgtEl>
                                          <p:spTgt spid="7"/>
                                        </p:tgtEl>
                                        <p:attrNameLst>
                                          <p:attrName>ppt_h</p:attrName>
                                        </p:attrNameLst>
                                      </p:cBhvr>
                                      <p:tavLst>
                                        <p:tav tm="0">
                                          <p:val>
                                            <p:strVal val="#ppt_h"/>
                                          </p:val>
                                        </p:tav>
                                        <p:tav tm="100000">
                                          <p:val>
                                            <p:strVal val="#ppt_h"/>
                                          </p:val>
                                        </p:tav>
                                      </p:tavLst>
                                    </p:anim>
                                    <p:animEffect transition="in" filter="fade">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IVE - full image - white">
    <p:bg>
      <p:bgPr>
        <a:solidFill>
          <a:schemeClr val="tx2"/>
        </a:solidFill>
        <a:effectLst/>
      </p:bgPr>
    </p:bg>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489A1DDC-46B8-CE8E-0659-62394B1B8227}"/>
              </a:ext>
            </a:extLst>
          </p:cNvPr>
          <p:cNvSpPr>
            <a:spLocks noGrp="1"/>
          </p:cNvSpPr>
          <p:nvPr>
            <p:ph type="pic" sz="quarter" idx="13"/>
          </p:nvPr>
        </p:nvSpPr>
        <p:spPr>
          <a:xfrm>
            <a:off x="0" y="0"/>
            <a:ext cx="12192000" cy="6858000"/>
          </a:xfrm>
          <a:solidFill>
            <a:schemeClr val="bg1">
              <a:lumMod val="50000"/>
            </a:schemeClr>
          </a:solidFill>
        </p:spPr>
        <p:txBody>
          <a:bodyPr/>
          <a:lstStyle>
            <a:lvl1pPr>
              <a:defRPr baseline="0"/>
            </a:lvl1pPr>
          </a:lstStyle>
          <a:p>
            <a:r>
              <a:rPr lang="en-US"/>
              <a:t>Click icon to add picture</a:t>
            </a:r>
            <a:endParaRPr lang="en-US" dirty="0"/>
          </a:p>
        </p:txBody>
      </p:sp>
      <p:sp>
        <p:nvSpPr>
          <p:cNvPr id="7" name="Title Placeholder 1">
            <a:extLst>
              <a:ext uri="{FF2B5EF4-FFF2-40B4-BE49-F238E27FC236}">
                <a16:creationId xmlns:a16="http://schemas.microsoft.com/office/drawing/2014/main" id="{6029A1D6-3CAC-4669-6C48-E49BDD7D8651}"/>
              </a:ext>
            </a:extLst>
          </p:cNvPr>
          <p:cNvSpPr>
            <a:spLocks noGrp="1"/>
          </p:cNvSpPr>
          <p:nvPr>
            <p:ph type="title" hasCustomPrompt="1"/>
          </p:nvPr>
        </p:nvSpPr>
        <p:spPr>
          <a:xfrm>
            <a:off x="0" y="6057900"/>
            <a:ext cx="12192000" cy="800100"/>
          </a:xfrm>
          <a:prstGeom prst="rect">
            <a:avLst/>
          </a:prstGeom>
          <a:solidFill>
            <a:schemeClr val="bg1"/>
          </a:solidFill>
        </p:spPr>
        <p:txBody>
          <a:bodyPr vert="horz" lIns="91440" tIns="45720" rIns="91440" bIns="0" rtlCol="0" anchor="ctr">
            <a:noAutofit/>
          </a:bodyPr>
          <a:lstStyle>
            <a:lvl1pPr algn="ctr">
              <a:defRPr sz="2800"/>
            </a:lvl1pPr>
          </a:lstStyle>
          <a:p>
            <a:r>
              <a:rPr lang="en-US" dirty="0"/>
              <a:t>Click to add title</a:t>
            </a:r>
          </a:p>
        </p:txBody>
      </p:sp>
    </p:spTree>
    <p:extLst>
      <p:ext uri="{BB962C8B-B14F-4D97-AF65-F5344CB8AC3E}">
        <p14:creationId xmlns:p14="http://schemas.microsoft.com/office/powerpoint/2010/main" val="285496156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IVE - full image - blue">
    <p:bg>
      <p:bgPr>
        <a:solidFill>
          <a:schemeClr val="tx2"/>
        </a:solidFill>
        <a:effectLst/>
      </p:bgPr>
    </p:bg>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489A1DDC-46B8-CE8E-0659-62394B1B8227}"/>
              </a:ext>
            </a:extLst>
          </p:cNvPr>
          <p:cNvSpPr>
            <a:spLocks noGrp="1"/>
          </p:cNvSpPr>
          <p:nvPr>
            <p:ph type="pic" sz="quarter" idx="13"/>
          </p:nvPr>
        </p:nvSpPr>
        <p:spPr>
          <a:xfrm>
            <a:off x="0" y="0"/>
            <a:ext cx="12192000" cy="6858000"/>
          </a:xfrm>
          <a:solidFill>
            <a:schemeClr val="bg1">
              <a:lumMod val="50000"/>
            </a:schemeClr>
          </a:solidFill>
        </p:spPr>
        <p:txBody>
          <a:bodyPr/>
          <a:lstStyle>
            <a:lvl1pPr>
              <a:defRPr baseline="0"/>
            </a:lvl1pPr>
          </a:lstStyle>
          <a:p>
            <a:r>
              <a:rPr lang="en-US"/>
              <a:t>Click icon to add picture</a:t>
            </a:r>
            <a:endParaRPr lang="en-US" dirty="0"/>
          </a:p>
        </p:txBody>
      </p:sp>
      <p:sp>
        <p:nvSpPr>
          <p:cNvPr id="7" name="Title Placeholder 1">
            <a:extLst>
              <a:ext uri="{FF2B5EF4-FFF2-40B4-BE49-F238E27FC236}">
                <a16:creationId xmlns:a16="http://schemas.microsoft.com/office/drawing/2014/main" id="{6029A1D6-3CAC-4669-6C48-E49BDD7D8651}"/>
              </a:ext>
            </a:extLst>
          </p:cNvPr>
          <p:cNvSpPr>
            <a:spLocks noGrp="1"/>
          </p:cNvSpPr>
          <p:nvPr>
            <p:ph type="title" hasCustomPrompt="1"/>
          </p:nvPr>
        </p:nvSpPr>
        <p:spPr>
          <a:xfrm>
            <a:off x="0" y="6057900"/>
            <a:ext cx="12192000" cy="800100"/>
          </a:xfrm>
          <a:prstGeom prst="rect">
            <a:avLst/>
          </a:prstGeom>
          <a:solidFill>
            <a:schemeClr val="tx2"/>
          </a:solidFill>
        </p:spPr>
        <p:txBody>
          <a:bodyPr vert="horz" lIns="91440" tIns="45720" rIns="91440" bIns="0" rtlCol="0" anchor="ctr">
            <a:noAutofit/>
          </a:bodyPr>
          <a:lstStyle>
            <a:lvl1pPr algn="ctr">
              <a:defRPr sz="2800">
                <a:solidFill>
                  <a:schemeClr val="bg1"/>
                </a:solidFill>
              </a:defRPr>
            </a:lvl1pPr>
          </a:lstStyle>
          <a:p>
            <a:r>
              <a:rPr lang="en-US" dirty="0"/>
              <a:t>Click to add title</a:t>
            </a:r>
          </a:p>
        </p:txBody>
      </p:sp>
    </p:spTree>
    <p:extLst>
      <p:ext uri="{BB962C8B-B14F-4D97-AF65-F5344CB8AC3E}">
        <p14:creationId xmlns:p14="http://schemas.microsoft.com/office/powerpoint/2010/main" val="2310488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IVE - full image">
    <p:bg>
      <p:bgPr>
        <a:solidFill>
          <a:schemeClr val="tx2"/>
        </a:solidFill>
        <a:effectLst/>
      </p:bgPr>
    </p:bg>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489A1DDC-46B8-CE8E-0659-62394B1B8227}"/>
              </a:ext>
            </a:extLst>
          </p:cNvPr>
          <p:cNvSpPr>
            <a:spLocks noGrp="1"/>
          </p:cNvSpPr>
          <p:nvPr>
            <p:ph type="pic" sz="quarter" idx="13"/>
          </p:nvPr>
        </p:nvSpPr>
        <p:spPr>
          <a:xfrm>
            <a:off x="0" y="0"/>
            <a:ext cx="12192000" cy="6858000"/>
          </a:xfrm>
          <a:solidFill>
            <a:schemeClr val="bg1">
              <a:lumMod val="50000"/>
            </a:schemeClr>
          </a:solidFill>
        </p:spPr>
        <p:txBody>
          <a:bodyPr/>
          <a:lstStyle>
            <a:lvl1pPr>
              <a:defRPr baseline="0"/>
            </a:lvl1pPr>
          </a:lstStyle>
          <a:p>
            <a:r>
              <a:rPr lang="en-US"/>
              <a:t>Click icon to add picture</a:t>
            </a:r>
            <a:endParaRPr lang="en-US" dirty="0"/>
          </a:p>
        </p:txBody>
      </p:sp>
    </p:spTree>
    <p:extLst>
      <p:ext uri="{BB962C8B-B14F-4D97-AF65-F5344CB8AC3E}">
        <p14:creationId xmlns:p14="http://schemas.microsoft.com/office/powerpoint/2010/main" val="284511909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IVE - title and content -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hasCustomPrompt="1"/>
          </p:nvPr>
        </p:nvSpPr>
        <p:spPr>
          <a:xfrm>
            <a:off x="1524" y="0"/>
            <a:ext cx="12190476" cy="1138773"/>
          </a:xfrm>
          <a:solidFill>
            <a:schemeClr val="tx2"/>
          </a:solidFill>
          <a:ln>
            <a:noFill/>
          </a:ln>
        </p:spPr>
        <p:txBody>
          <a:bodyPr wrap="square" lIns="457200" tIns="91440" bIns="0">
            <a:noAutofit/>
          </a:bodyPr>
          <a:lstStyle>
            <a:lvl1pPr>
              <a:lnSpc>
                <a:spcPct val="85000"/>
              </a:lnSpc>
              <a:defRPr sz="3200">
                <a:solidFill>
                  <a:schemeClr val="bg1"/>
                </a:solidFill>
              </a:defRPr>
            </a:lvl1pPr>
          </a:lstStyle>
          <a:p>
            <a:r>
              <a:rPr lang="en-US" dirty="0"/>
              <a:t>Click to edit master title style</a:t>
            </a:r>
          </a:p>
        </p:txBody>
      </p:sp>
      <p:sp>
        <p:nvSpPr>
          <p:cNvPr id="7" name="Content Placeholder 2">
            <a:extLst>
              <a:ext uri="{FF2B5EF4-FFF2-40B4-BE49-F238E27FC236}">
                <a16:creationId xmlns:a16="http://schemas.microsoft.com/office/drawing/2014/main" id="{7A49DC88-2291-80F8-CFA6-5522D11015CC}"/>
              </a:ext>
            </a:extLst>
          </p:cNvPr>
          <p:cNvSpPr>
            <a:spLocks noGrp="1"/>
          </p:cNvSpPr>
          <p:nvPr>
            <p:ph idx="1" hasCustomPrompt="1"/>
          </p:nvPr>
        </p:nvSpPr>
        <p:spPr>
          <a:xfrm>
            <a:off x="381000" y="1247480"/>
            <a:ext cx="11430000" cy="5153319"/>
          </a:xfrm>
        </p:spPr>
        <p:txBody>
          <a:bodyPr/>
          <a:lstStyle>
            <a:lvl1pPr marL="347472" indent="-228600">
              <a:defRPr/>
            </a:lvl1pPr>
            <a:lvl2pPr indent="-228600">
              <a:defRPr/>
            </a:lvl2pPr>
            <a:lvl3pPr>
              <a:defRPr>
                <a:solidFill>
                  <a:schemeClr val="tx1"/>
                </a:solidFill>
              </a:defRPr>
            </a:lvl3pPr>
            <a:lvl4pPr>
              <a:defRPr>
                <a:solidFill>
                  <a:schemeClr val="tx1"/>
                </a:solidFill>
              </a:defRPr>
            </a:lvl4pPr>
            <a:lvl5pPr marL="1481328" indent="-228600">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Picture 2" descr="A colorful logo with black background&#10;&#10;Description automatically generated">
            <a:extLst>
              <a:ext uri="{FF2B5EF4-FFF2-40B4-BE49-F238E27FC236}">
                <a16:creationId xmlns:a16="http://schemas.microsoft.com/office/drawing/2014/main" id="{AC7CF3D8-29BD-6A07-5C16-DFB3126D002C}"/>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369431104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LIVE - title and content -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hasCustomPrompt="1"/>
          </p:nvPr>
        </p:nvSpPr>
        <p:spPr>
          <a:xfrm>
            <a:off x="1524" y="0"/>
            <a:ext cx="12190476" cy="1138773"/>
          </a:xfrm>
          <a:solidFill>
            <a:schemeClr val="accent1"/>
          </a:solidFill>
          <a:ln>
            <a:noFill/>
          </a:ln>
        </p:spPr>
        <p:txBody>
          <a:bodyPr wrap="square" lIns="457200" tIns="91440" bIns="0">
            <a:noAutofit/>
          </a:bodyPr>
          <a:lstStyle>
            <a:lvl1pPr>
              <a:lnSpc>
                <a:spcPct val="85000"/>
              </a:lnSpc>
              <a:defRPr sz="3200">
                <a:solidFill>
                  <a:schemeClr val="bg1"/>
                </a:solidFill>
              </a:defRPr>
            </a:lvl1pPr>
          </a:lstStyle>
          <a:p>
            <a:r>
              <a:rPr lang="en-US" dirty="0"/>
              <a:t>Click to edit master title style</a:t>
            </a:r>
          </a:p>
        </p:txBody>
      </p:sp>
      <p:sp>
        <p:nvSpPr>
          <p:cNvPr id="7" name="Content Placeholder 2">
            <a:extLst>
              <a:ext uri="{FF2B5EF4-FFF2-40B4-BE49-F238E27FC236}">
                <a16:creationId xmlns:a16="http://schemas.microsoft.com/office/drawing/2014/main" id="{7A49DC88-2291-80F8-CFA6-5522D11015CC}"/>
              </a:ext>
            </a:extLst>
          </p:cNvPr>
          <p:cNvSpPr>
            <a:spLocks noGrp="1"/>
          </p:cNvSpPr>
          <p:nvPr>
            <p:ph idx="1" hasCustomPrompt="1"/>
          </p:nvPr>
        </p:nvSpPr>
        <p:spPr>
          <a:xfrm>
            <a:off x="381000" y="1247480"/>
            <a:ext cx="11430000" cy="5153319"/>
          </a:xfrm>
        </p:spPr>
        <p:txBody>
          <a:bodyPr/>
          <a:lstStyle>
            <a:lvl1pPr marL="347472" indent="-228600">
              <a:defRPr/>
            </a:lvl1pPr>
            <a:lvl2pPr indent="-228600">
              <a:defRPr/>
            </a:lvl2pPr>
            <a:lvl3pPr>
              <a:defRPr>
                <a:solidFill>
                  <a:schemeClr val="tx1"/>
                </a:solidFill>
              </a:defRPr>
            </a:lvl3pPr>
            <a:lvl4pPr>
              <a:defRPr>
                <a:solidFill>
                  <a:schemeClr val="tx1"/>
                </a:solidFill>
              </a:defRPr>
            </a:lvl4pPr>
            <a:lvl5pPr marL="1481328" indent="-228600">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Picture 2" descr="A colorful logo with black background&#10;&#10;Description automatically generated">
            <a:extLst>
              <a:ext uri="{FF2B5EF4-FFF2-40B4-BE49-F238E27FC236}">
                <a16:creationId xmlns:a16="http://schemas.microsoft.com/office/drawing/2014/main" id="{732CED32-3C88-D81F-A635-7D60084509F6}"/>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175460095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IVE - title and content -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hasCustomPrompt="1"/>
          </p:nvPr>
        </p:nvSpPr>
        <p:spPr>
          <a:xfrm>
            <a:off x="1524" y="0"/>
            <a:ext cx="12190476" cy="1138773"/>
          </a:xfrm>
          <a:solidFill>
            <a:schemeClr val="accent4"/>
          </a:solidFill>
          <a:ln>
            <a:noFill/>
          </a:ln>
        </p:spPr>
        <p:txBody>
          <a:bodyPr wrap="square" lIns="457200" tIns="91440" bIns="0">
            <a:noAutofit/>
          </a:bodyPr>
          <a:lstStyle>
            <a:lvl1pPr>
              <a:lnSpc>
                <a:spcPct val="85000"/>
              </a:lnSpc>
              <a:defRPr sz="3200">
                <a:solidFill>
                  <a:schemeClr val="bg1"/>
                </a:solidFill>
              </a:defRPr>
            </a:lvl1pPr>
          </a:lstStyle>
          <a:p>
            <a:r>
              <a:rPr lang="en-US" dirty="0"/>
              <a:t>Click to edit master title style</a:t>
            </a:r>
          </a:p>
        </p:txBody>
      </p:sp>
      <p:sp>
        <p:nvSpPr>
          <p:cNvPr id="7" name="Content Placeholder 2">
            <a:extLst>
              <a:ext uri="{FF2B5EF4-FFF2-40B4-BE49-F238E27FC236}">
                <a16:creationId xmlns:a16="http://schemas.microsoft.com/office/drawing/2014/main" id="{7A49DC88-2291-80F8-CFA6-5522D11015CC}"/>
              </a:ext>
            </a:extLst>
          </p:cNvPr>
          <p:cNvSpPr>
            <a:spLocks noGrp="1"/>
          </p:cNvSpPr>
          <p:nvPr>
            <p:ph idx="1" hasCustomPrompt="1"/>
          </p:nvPr>
        </p:nvSpPr>
        <p:spPr>
          <a:xfrm>
            <a:off x="381000" y="1247480"/>
            <a:ext cx="11430000" cy="5153319"/>
          </a:xfrm>
        </p:spPr>
        <p:txBody>
          <a:bodyPr/>
          <a:lstStyle>
            <a:lvl1pPr marL="347472" indent="-228600">
              <a:defRPr/>
            </a:lvl1pPr>
            <a:lvl2pPr indent="-228600">
              <a:defRPr/>
            </a:lvl2pPr>
            <a:lvl3pPr>
              <a:defRPr>
                <a:solidFill>
                  <a:schemeClr val="tx1"/>
                </a:solidFill>
              </a:defRPr>
            </a:lvl3pPr>
            <a:lvl4pPr>
              <a:defRPr>
                <a:solidFill>
                  <a:schemeClr val="tx1"/>
                </a:solidFill>
              </a:defRPr>
            </a:lvl4pPr>
            <a:lvl5pPr marL="1481328" indent="-228600">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Picture 2" descr="A colorful logo with black background&#10;&#10;Description automatically generated">
            <a:extLst>
              <a:ext uri="{FF2B5EF4-FFF2-40B4-BE49-F238E27FC236}">
                <a16:creationId xmlns:a16="http://schemas.microsoft.com/office/drawing/2014/main" id="{732CED32-3C88-D81F-A635-7D60084509F6}"/>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343894611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IVE - title and content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hasCustomPrompt="1"/>
          </p:nvPr>
        </p:nvSpPr>
        <p:spPr>
          <a:xfrm>
            <a:off x="1524" y="0"/>
            <a:ext cx="12190476" cy="1138773"/>
          </a:xfrm>
          <a:solidFill>
            <a:schemeClr val="accent5"/>
          </a:solidFill>
          <a:ln>
            <a:noFill/>
          </a:ln>
        </p:spPr>
        <p:txBody>
          <a:bodyPr wrap="square" lIns="457200" tIns="91440" bIns="0">
            <a:noAutofit/>
          </a:bodyPr>
          <a:lstStyle>
            <a:lvl1pPr>
              <a:lnSpc>
                <a:spcPct val="85000"/>
              </a:lnSpc>
              <a:defRPr sz="3200">
                <a:solidFill>
                  <a:schemeClr val="bg1"/>
                </a:solidFill>
              </a:defRPr>
            </a:lvl1pPr>
          </a:lstStyle>
          <a:p>
            <a:r>
              <a:rPr lang="en-US" dirty="0"/>
              <a:t>Click to edit master title style</a:t>
            </a:r>
          </a:p>
        </p:txBody>
      </p:sp>
      <p:sp>
        <p:nvSpPr>
          <p:cNvPr id="7" name="Content Placeholder 2">
            <a:extLst>
              <a:ext uri="{FF2B5EF4-FFF2-40B4-BE49-F238E27FC236}">
                <a16:creationId xmlns:a16="http://schemas.microsoft.com/office/drawing/2014/main" id="{7A49DC88-2291-80F8-CFA6-5522D11015CC}"/>
              </a:ext>
            </a:extLst>
          </p:cNvPr>
          <p:cNvSpPr>
            <a:spLocks noGrp="1"/>
          </p:cNvSpPr>
          <p:nvPr>
            <p:ph idx="1" hasCustomPrompt="1"/>
          </p:nvPr>
        </p:nvSpPr>
        <p:spPr>
          <a:xfrm>
            <a:off x="381000" y="1247480"/>
            <a:ext cx="11430000" cy="5153319"/>
          </a:xfrm>
        </p:spPr>
        <p:txBody>
          <a:bodyPr/>
          <a:lstStyle>
            <a:lvl1pPr marL="347472" indent="-228600">
              <a:defRPr/>
            </a:lvl1pPr>
            <a:lvl2pPr indent="-228600">
              <a:defRPr/>
            </a:lvl2pPr>
            <a:lvl3pPr>
              <a:defRPr>
                <a:solidFill>
                  <a:schemeClr val="tx1"/>
                </a:solidFill>
              </a:defRPr>
            </a:lvl3pPr>
            <a:lvl4pPr>
              <a:defRPr>
                <a:solidFill>
                  <a:schemeClr val="tx1"/>
                </a:solidFill>
              </a:defRPr>
            </a:lvl4pPr>
            <a:lvl5pPr marL="1481328" indent="-228600">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Picture 2" descr="A colorful logo with black background&#10;&#10;Description automatically generated">
            <a:extLst>
              <a:ext uri="{FF2B5EF4-FFF2-40B4-BE49-F238E27FC236}">
                <a16:creationId xmlns:a16="http://schemas.microsoft.com/office/drawing/2014/main" id="{732CED32-3C88-D81F-A635-7D60084509F6}"/>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197407140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IVE - title and content - orange ru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ADA06-0604-402E-96FC-C5A69639078C}"/>
              </a:ext>
            </a:extLst>
          </p:cNvPr>
          <p:cNvSpPr>
            <a:spLocks noGrp="1"/>
          </p:cNvSpPr>
          <p:nvPr>
            <p:ph idx="1" hasCustomPrompt="1"/>
          </p:nvPr>
        </p:nvSpPr>
        <p:spPr>
          <a:xfrm>
            <a:off x="381000" y="1247480"/>
            <a:ext cx="11430000" cy="5153319"/>
          </a:xfrm>
        </p:spPr>
        <p:txBody>
          <a:bodyPr/>
          <a:lstStyle>
            <a:lvl1pPr marL="347472" indent="-228600">
              <a:defRPr/>
            </a:lvl1pPr>
            <a:lvl2pPr marL="566928" indent="-228600">
              <a:defRPr/>
            </a:lvl2pPr>
            <a:lvl3pPr marL="914400" indent="-228600">
              <a:defRPr>
                <a:solidFill>
                  <a:schemeClr val="tx1"/>
                </a:solidFill>
              </a:defRPr>
            </a:lvl3pPr>
            <a:lvl4pPr marL="1261872" indent="-228600">
              <a:defRPr>
                <a:solidFill>
                  <a:schemeClr val="tx1"/>
                </a:solidFill>
              </a:defRPr>
            </a:lvl4pPr>
            <a:lvl5pPr marL="1481328" indent="-228600">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911573E5-99EE-3437-E15A-BE4B51323BCC}"/>
              </a:ext>
            </a:extLst>
          </p:cNvPr>
          <p:cNvCxnSpPr>
            <a:cxnSpLocks/>
          </p:cNvCxnSpPr>
          <p:nvPr userDrawn="1"/>
        </p:nvCxnSpPr>
        <p:spPr>
          <a:xfrm flipH="1">
            <a:off x="381000" y="1101343"/>
            <a:ext cx="11430000" cy="0"/>
          </a:xfrm>
          <a:prstGeom prst="line">
            <a:avLst/>
          </a:prstGeom>
          <a:ln w="50800">
            <a:solidFill>
              <a:srgbClr val="F95300"/>
            </a:solidFill>
            <a:miter lim="800000"/>
            <a:headEnd type="none"/>
            <a:tailEnd type="none"/>
          </a:ln>
        </p:spPr>
        <p:style>
          <a:lnRef idx="1">
            <a:schemeClr val="dk1"/>
          </a:lnRef>
          <a:fillRef idx="0">
            <a:schemeClr val="dk1"/>
          </a:fillRef>
          <a:effectRef idx="0">
            <a:schemeClr val="dk1"/>
          </a:effectRef>
          <a:fontRef idx="minor">
            <a:schemeClr val="tx1"/>
          </a:fontRef>
        </p:style>
      </p:cxnSp>
      <p:sp>
        <p:nvSpPr>
          <p:cNvPr id="4" name="Title 1">
            <a:extLst>
              <a:ext uri="{FF2B5EF4-FFF2-40B4-BE49-F238E27FC236}">
                <a16:creationId xmlns:a16="http://schemas.microsoft.com/office/drawing/2014/main" id="{42E040CB-88EE-23FB-E874-E5616F6C0BEE}"/>
              </a:ext>
            </a:extLst>
          </p:cNvPr>
          <p:cNvSpPr>
            <a:spLocks noGrp="1"/>
          </p:cNvSpPr>
          <p:nvPr>
            <p:ph type="title" hasCustomPrompt="1"/>
          </p:nvPr>
        </p:nvSpPr>
        <p:spPr>
          <a:xfrm>
            <a:off x="1524" y="0"/>
            <a:ext cx="11809476" cy="1138773"/>
          </a:xfrm>
          <a:noFill/>
          <a:ln>
            <a:noFill/>
          </a:ln>
        </p:spPr>
        <p:txBody>
          <a:bodyPr wrap="square" lIns="457200" tIns="91440" bIns="0">
            <a:noAutofit/>
          </a:bodyPr>
          <a:lstStyle>
            <a:lvl1pPr>
              <a:lnSpc>
                <a:spcPct val="85000"/>
              </a:lnSpc>
              <a:defRPr sz="3200">
                <a:solidFill>
                  <a:schemeClr val="tx1"/>
                </a:solidFill>
              </a:defRPr>
            </a:lvl1pPr>
          </a:lstStyle>
          <a:p>
            <a:r>
              <a:rPr lang="en-US" dirty="0"/>
              <a:t>Click to edit master title style</a:t>
            </a:r>
          </a:p>
        </p:txBody>
      </p:sp>
      <p:pic>
        <p:nvPicPr>
          <p:cNvPr id="5" name="Picture 4" descr="A colorful logo with black background&#10;&#10;Description automatically generated">
            <a:extLst>
              <a:ext uri="{FF2B5EF4-FFF2-40B4-BE49-F238E27FC236}">
                <a16:creationId xmlns:a16="http://schemas.microsoft.com/office/drawing/2014/main" id="{00C37737-1F06-15CD-926C-959F9662F4CB}"/>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2274782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IVE - two content - orange ru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257314"/>
            <a:ext cx="5486401" cy="5143473"/>
          </a:xfrm>
        </p:spPr>
        <p:txBody>
          <a:bodyPr>
            <a:noAutofit/>
          </a:bodyPr>
          <a:lstStyle>
            <a:lvl1pPr marL="347472" indent="-228600">
              <a:defRPr sz="2400"/>
            </a:lvl1pPr>
            <a:lvl2pPr indent="-228600">
              <a:defRPr sz="2000"/>
            </a:lvl2pPr>
            <a:lvl3pPr>
              <a:defRPr sz="1800"/>
            </a:lvl3pPr>
            <a:lvl4pPr>
              <a:defRPr sz="1600"/>
            </a:lvl4pPr>
            <a:lvl5pPr marL="1481328" indent="-2286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257313"/>
            <a:ext cx="5486400" cy="5143426"/>
          </a:xfrm>
        </p:spPr>
        <p:txBody>
          <a:bodyPr>
            <a:noAutofit/>
          </a:bodyPr>
          <a:lstStyle>
            <a:lvl1pPr marL="347472" indent="-228600">
              <a:defRPr sz="2400"/>
            </a:lvl1pPr>
            <a:lvl2pPr indent="-228600">
              <a:defRPr sz="2000"/>
            </a:lvl2pPr>
            <a:lvl3pPr>
              <a:defRPr sz="1800"/>
            </a:lvl3pPr>
            <a:lvl4pPr>
              <a:defRPr sz="1600"/>
            </a:lvl4pPr>
            <a:lvl5pPr marL="1481328" indent="-2286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 name="Straight Connector 1">
            <a:extLst>
              <a:ext uri="{FF2B5EF4-FFF2-40B4-BE49-F238E27FC236}">
                <a16:creationId xmlns:a16="http://schemas.microsoft.com/office/drawing/2014/main" id="{A85EE5F6-6B34-C960-EEC7-35300F5BA94B}"/>
              </a:ext>
            </a:extLst>
          </p:cNvPr>
          <p:cNvCxnSpPr>
            <a:cxnSpLocks/>
          </p:cNvCxnSpPr>
          <p:nvPr userDrawn="1"/>
        </p:nvCxnSpPr>
        <p:spPr>
          <a:xfrm flipH="1">
            <a:off x="381000" y="1101343"/>
            <a:ext cx="11430000" cy="0"/>
          </a:xfrm>
          <a:prstGeom prst="line">
            <a:avLst/>
          </a:prstGeom>
          <a:ln w="50800">
            <a:solidFill>
              <a:srgbClr val="F95300"/>
            </a:solidFill>
            <a:miter lim="800000"/>
            <a:headEnd type="none"/>
            <a:tailEnd type="none"/>
          </a:ln>
        </p:spPr>
        <p:style>
          <a:lnRef idx="1">
            <a:schemeClr val="dk1"/>
          </a:lnRef>
          <a:fillRef idx="0">
            <a:schemeClr val="dk1"/>
          </a:fillRef>
          <a:effectRef idx="0">
            <a:schemeClr val="dk1"/>
          </a:effectRef>
          <a:fontRef idx="minor">
            <a:schemeClr val="tx1"/>
          </a:fontRef>
        </p:style>
      </p:cxnSp>
      <p:sp>
        <p:nvSpPr>
          <p:cNvPr id="6" name="Title 1">
            <a:extLst>
              <a:ext uri="{FF2B5EF4-FFF2-40B4-BE49-F238E27FC236}">
                <a16:creationId xmlns:a16="http://schemas.microsoft.com/office/drawing/2014/main" id="{EC57F62E-F6F7-C456-EDBA-416222785D9F}"/>
              </a:ext>
            </a:extLst>
          </p:cNvPr>
          <p:cNvSpPr>
            <a:spLocks noGrp="1"/>
          </p:cNvSpPr>
          <p:nvPr>
            <p:ph type="title" hasCustomPrompt="1"/>
          </p:nvPr>
        </p:nvSpPr>
        <p:spPr>
          <a:xfrm>
            <a:off x="1524" y="0"/>
            <a:ext cx="11809476" cy="1138773"/>
          </a:xfrm>
          <a:noFill/>
          <a:ln>
            <a:noFill/>
          </a:ln>
        </p:spPr>
        <p:txBody>
          <a:bodyPr wrap="square" lIns="457200" tIns="91440" bIns="0">
            <a:noAutofit/>
          </a:bodyPr>
          <a:lstStyle>
            <a:lvl1pPr>
              <a:lnSpc>
                <a:spcPct val="85000"/>
              </a:lnSpc>
              <a:defRPr sz="3200">
                <a:solidFill>
                  <a:schemeClr val="tx1"/>
                </a:solidFill>
              </a:defRPr>
            </a:lvl1pPr>
          </a:lstStyle>
          <a:p>
            <a:r>
              <a:rPr lang="en-US" dirty="0"/>
              <a:t>Click to edit master title style</a:t>
            </a:r>
          </a:p>
        </p:txBody>
      </p:sp>
      <p:pic>
        <p:nvPicPr>
          <p:cNvPr id="5" name="Picture 4" descr="A colorful logo with black background&#10;&#10;Description automatically generated">
            <a:extLst>
              <a:ext uri="{FF2B5EF4-FFF2-40B4-BE49-F238E27FC236}">
                <a16:creationId xmlns:a16="http://schemas.microsoft.com/office/drawing/2014/main" id="{49600586-459B-2B42-812D-0D032832138F}"/>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22701022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IVE - three content - orange ru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247421"/>
            <a:ext cx="3657600" cy="5153366"/>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247420"/>
            <a:ext cx="3657600" cy="5153319"/>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247420"/>
            <a:ext cx="3657600" cy="5153319"/>
          </a:xfrm>
        </p:spPr>
        <p:txBody>
          <a:bodyPr>
            <a:noAutofit/>
          </a:bodyPr>
          <a:lstStyle>
            <a:lvl1pPr>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 name="Straight Connector 1">
            <a:extLst>
              <a:ext uri="{FF2B5EF4-FFF2-40B4-BE49-F238E27FC236}">
                <a16:creationId xmlns:a16="http://schemas.microsoft.com/office/drawing/2014/main" id="{C4610787-C6FF-B7D0-EEA6-949440D6B6E8}"/>
              </a:ext>
            </a:extLst>
          </p:cNvPr>
          <p:cNvCxnSpPr>
            <a:cxnSpLocks/>
          </p:cNvCxnSpPr>
          <p:nvPr userDrawn="1"/>
        </p:nvCxnSpPr>
        <p:spPr>
          <a:xfrm flipH="1">
            <a:off x="381000" y="1101343"/>
            <a:ext cx="11430000" cy="0"/>
          </a:xfrm>
          <a:prstGeom prst="line">
            <a:avLst/>
          </a:prstGeom>
          <a:ln w="50800">
            <a:solidFill>
              <a:srgbClr val="F95300"/>
            </a:solidFill>
            <a:miter lim="800000"/>
            <a:headEnd type="none"/>
            <a:tailEnd type="none"/>
          </a:ln>
        </p:spPr>
        <p:style>
          <a:lnRef idx="1">
            <a:schemeClr val="dk1"/>
          </a:lnRef>
          <a:fillRef idx="0">
            <a:schemeClr val="dk1"/>
          </a:fillRef>
          <a:effectRef idx="0">
            <a:schemeClr val="dk1"/>
          </a:effectRef>
          <a:fontRef idx="minor">
            <a:schemeClr val="tx1"/>
          </a:fontRef>
        </p:style>
      </p:cxnSp>
      <p:sp>
        <p:nvSpPr>
          <p:cNvPr id="10" name="Title 1">
            <a:extLst>
              <a:ext uri="{FF2B5EF4-FFF2-40B4-BE49-F238E27FC236}">
                <a16:creationId xmlns:a16="http://schemas.microsoft.com/office/drawing/2014/main" id="{F624F2C0-D708-0724-E092-400D1B4E86C9}"/>
              </a:ext>
            </a:extLst>
          </p:cNvPr>
          <p:cNvSpPr>
            <a:spLocks noGrp="1"/>
          </p:cNvSpPr>
          <p:nvPr>
            <p:ph type="title" hasCustomPrompt="1"/>
          </p:nvPr>
        </p:nvSpPr>
        <p:spPr>
          <a:xfrm>
            <a:off x="1524" y="0"/>
            <a:ext cx="11809476" cy="1138773"/>
          </a:xfrm>
          <a:noFill/>
          <a:ln>
            <a:noFill/>
          </a:ln>
        </p:spPr>
        <p:txBody>
          <a:bodyPr wrap="square" lIns="457200" tIns="91440" bIns="0">
            <a:noAutofit/>
          </a:bodyPr>
          <a:lstStyle>
            <a:lvl1pPr>
              <a:lnSpc>
                <a:spcPct val="85000"/>
              </a:lnSpc>
              <a:defRPr sz="3200">
                <a:solidFill>
                  <a:schemeClr val="tx1"/>
                </a:solidFill>
              </a:defRPr>
            </a:lvl1pPr>
          </a:lstStyle>
          <a:p>
            <a:r>
              <a:rPr lang="en-US" dirty="0"/>
              <a:t>Click to edit master title style</a:t>
            </a:r>
          </a:p>
        </p:txBody>
      </p:sp>
      <p:pic>
        <p:nvPicPr>
          <p:cNvPr id="6" name="Picture 5" descr="A colorful logo with black background&#10;&#10;Description automatically generated">
            <a:extLst>
              <a:ext uri="{FF2B5EF4-FFF2-40B4-BE49-F238E27FC236}">
                <a16:creationId xmlns:a16="http://schemas.microsoft.com/office/drawing/2014/main" id="{0DE922A3-557E-3BED-223E-A7835DF9E224}"/>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3638983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IVE - promo slide">
    <p:bg>
      <p:bgPr>
        <a:solidFill>
          <a:schemeClr val="tx2"/>
        </a:solidFill>
        <a:effectLst/>
      </p:bgPr>
    </p:bg>
    <p:spTree>
      <p:nvGrpSpPr>
        <p:cNvPr id="1" name=""/>
        <p:cNvGrpSpPr/>
        <p:nvPr/>
      </p:nvGrpSpPr>
      <p:grpSpPr>
        <a:xfrm>
          <a:off x="0" y="0"/>
          <a:ext cx="0" cy="0"/>
          <a:chOff x="0" y="0"/>
          <a:chExt cx="0" cy="0"/>
        </a:xfrm>
      </p:grpSpPr>
      <p:pic>
        <p:nvPicPr>
          <p:cNvPr id="20" name="Picture 19" descr="A white surface with a black and white background&#10;&#10;Description automatically generated with medium confidence">
            <a:extLst>
              <a:ext uri="{FF2B5EF4-FFF2-40B4-BE49-F238E27FC236}">
                <a16:creationId xmlns:a16="http://schemas.microsoft.com/office/drawing/2014/main" id="{7BBDAFA4-2897-A59A-8FE9-19AAA6D8AA54}"/>
              </a:ext>
            </a:extLst>
          </p:cNvPr>
          <p:cNvPicPr>
            <a:picLocks noChangeAspect="1"/>
          </p:cNvPicPr>
          <p:nvPr userDrawn="1"/>
        </p:nvPicPr>
        <p:blipFill rotWithShape="1">
          <a:blip r:embed="rId2"/>
          <a:srcRect t="16852"/>
          <a:stretch/>
        </p:blipFill>
        <p:spPr>
          <a:xfrm>
            <a:off x="725926" y="0"/>
            <a:ext cx="10740148" cy="5075672"/>
          </a:xfrm>
          <a:prstGeom prst="rect">
            <a:avLst/>
          </a:prstGeom>
        </p:spPr>
      </p:pic>
      <p:pic>
        <p:nvPicPr>
          <p:cNvPr id="4" name="Picture 2">
            <a:extLst>
              <a:ext uri="{FF2B5EF4-FFF2-40B4-BE49-F238E27FC236}">
                <a16:creationId xmlns:a16="http://schemas.microsoft.com/office/drawing/2014/main" id="{BB60E866-B90D-420F-EE91-422999FC848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4400" y="5434222"/>
            <a:ext cx="581494" cy="5814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A9D6CD7-EE47-E9AC-5E42-F15B53DE000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226762" y="5434222"/>
            <a:ext cx="581494" cy="5814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10B88EE7-FF16-7E85-0D4E-FCCEB183A68B}"/>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941665" y="5434222"/>
            <a:ext cx="581494" cy="5814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D99784E4-1E39-B57D-79FA-DC6C8463DF8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920748" y="5434222"/>
            <a:ext cx="581494" cy="5814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0E3190C-F305-2D36-065D-2A345103C36E}"/>
              </a:ext>
            </a:extLst>
          </p:cNvPr>
          <p:cNvSpPr txBox="1"/>
          <p:nvPr userDrawn="1"/>
        </p:nvSpPr>
        <p:spPr>
          <a:xfrm>
            <a:off x="636015" y="6121535"/>
            <a:ext cx="10919977" cy="406265"/>
          </a:xfrm>
          <a:prstGeom prst="rect">
            <a:avLst/>
          </a:prstGeom>
          <a:noFill/>
        </p:spPr>
        <p:txBody>
          <a:bodyPr wrap="none" lIns="91440" tIns="91440" rIns="91440" bIns="91440" rtlCol="0" anchor="t">
            <a:spAutoFit/>
          </a:bodyPr>
          <a:lstStyle/>
          <a:p>
            <a:pPr algn="ctr">
              <a:lnSpc>
                <a:spcPct val="90000"/>
              </a:lnSpc>
              <a:spcAft>
                <a:spcPts val="600"/>
              </a:spcAft>
            </a:pPr>
            <a:r>
              <a:rPr lang="en-US" sz="1600" b="0" dirty="0">
                <a:solidFill>
                  <a:schemeClr val="bg1"/>
                </a:solidFill>
              </a:rPr>
              <a:t>Discover product enhancements  –  Build your community  –  Hear from industry leaders  –  Receive hands-on training</a:t>
            </a:r>
          </a:p>
        </p:txBody>
      </p:sp>
      <p:pic>
        <p:nvPicPr>
          <p:cNvPr id="10" name="Picture 9" descr="A blue arrow on a black background&#10;&#10;Description automatically generated">
            <a:extLst>
              <a:ext uri="{FF2B5EF4-FFF2-40B4-BE49-F238E27FC236}">
                <a16:creationId xmlns:a16="http://schemas.microsoft.com/office/drawing/2014/main" id="{FD333202-2CB5-90E8-6051-79CFC97BC083}"/>
              </a:ext>
            </a:extLst>
          </p:cNvPr>
          <p:cNvPicPr>
            <a:picLocks noChangeAspect="1"/>
          </p:cNvPicPr>
          <p:nvPr userDrawn="1"/>
        </p:nvPicPr>
        <p:blipFill>
          <a:blip r:embed="rId7"/>
          <a:stretch>
            <a:fillRect/>
          </a:stretch>
        </p:blipFill>
        <p:spPr>
          <a:xfrm>
            <a:off x="5446348" y="1768233"/>
            <a:ext cx="1316739" cy="1188722"/>
          </a:xfrm>
          <a:prstGeom prst="rect">
            <a:avLst/>
          </a:prstGeom>
        </p:spPr>
      </p:pic>
      <p:pic>
        <p:nvPicPr>
          <p:cNvPr id="11" name="Picture 10" descr="A green arrow pointing right&#10;&#10;Description automatically generated">
            <a:extLst>
              <a:ext uri="{FF2B5EF4-FFF2-40B4-BE49-F238E27FC236}">
                <a16:creationId xmlns:a16="http://schemas.microsoft.com/office/drawing/2014/main" id="{A69CBDC2-5688-A405-19EF-D1EC469CA7A9}"/>
              </a:ext>
            </a:extLst>
          </p:cNvPr>
          <p:cNvPicPr>
            <a:picLocks noChangeAspect="1"/>
          </p:cNvPicPr>
          <p:nvPr userDrawn="1"/>
        </p:nvPicPr>
        <p:blipFill>
          <a:blip r:embed="rId8"/>
          <a:stretch>
            <a:fillRect/>
          </a:stretch>
        </p:blipFill>
        <p:spPr>
          <a:xfrm>
            <a:off x="6092949" y="1107044"/>
            <a:ext cx="1188722" cy="1335027"/>
          </a:xfrm>
          <a:prstGeom prst="rect">
            <a:avLst/>
          </a:prstGeom>
        </p:spPr>
      </p:pic>
      <p:pic>
        <p:nvPicPr>
          <p:cNvPr id="12" name="Picture 11" descr="A orange and black arrow&#10;&#10;Description automatically generated with medium confidence">
            <a:extLst>
              <a:ext uri="{FF2B5EF4-FFF2-40B4-BE49-F238E27FC236}">
                <a16:creationId xmlns:a16="http://schemas.microsoft.com/office/drawing/2014/main" id="{B70EB253-10FE-A8E0-533B-A54BDCF7BBBD}"/>
              </a:ext>
            </a:extLst>
          </p:cNvPr>
          <p:cNvPicPr>
            <a:picLocks noChangeAspect="1"/>
          </p:cNvPicPr>
          <p:nvPr userDrawn="1"/>
        </p:nvPicPr>
        <p:blipFill>
          <a:blip r:embed="rId9"/>
          <a:stretch>
            <a:fillRect/>
          </a:stretch>
        </p:blipFill>
        <p:spPr>
          <a:xfrm>
            <a:off x="5446348" y="571500"/>
            <a:ext cx="1316739" cy="1182626"/>
          </a:xfrm>
          <a:prstGeom prst="rect">
            <a:avLst/>
          </a:prstGeom>
        </p:spPr>
      </p:pic>
      <p:pic>
        <p:nvPicPr>
          <p:cNvPr id="13" name="Picture 12" descr="A pink arrow pointing to a black background&#10;&#10;Description automatically generated">
            <a:extLst>
              <a:ext uri="{FF2B5EF4-FFF2-40B4-BE49-F238E27FC236}">
                <a16:creationId xmlns:a16="http://schemas.microsoft.com/office/drawing/2014/main" id="{1180A113-2A47-4419-27BD-ADA403C79A53}"/>
              </a:ext>
            </a:extLst>
          </p:cNvPr>
          <p:cNvPicPr>
            <a:picLocks noChangeAspect="1"/>
          </p:cNvPicPr>
          <p:nvPr userDrawn="1"/>
        </p:nvPicPr>
        <p:blipFill>
          <a:blip r:embed="rId10"/>
          <a:stretch>
            <a:fillRect/>
          </a:stretch>
        </p:blipFill>
        <p:spPr>
          <a:xfrm>
            <a:off x="4923224" y="1107044"/>
            <a:ext cx="1170434" cy="1335027"/>
          </a:xfrm>
          <a:prstGeom prst="rect">
            <a:avLst/>
          </a:prstGeom>
        </p:spPr>
      </p:pic>
      <p:pic>
        <p:nvPicPr>
          <p:cNvPr id="14" name="Picture 13" descr="A black and white logo&#10;&#10;Description automatically generated">
            <a:extLst>
              <a:ext uri="{FF2B5EF4-FFF2-40B4-BE49-F238E27FC236}">
                <a16:creationId xmlns:a16="http://schemas.microsoft.com/office/drawing/2014/main" id="{159913E9-DF0D-248E-602C-ADF3DEA93347}"/>
              </a:ext>
            </a:extLst>
          </p:cNvPr>
          <p:cNvPicPr>
            <a:picLocks noChangeAspect="1"/>
          </p:cNvPicPr>
          <p:nvPr userDrawn="1"/>
        </p:nvPicPr>
        <p:blipFill>
          <a:blip r:embed="rId11"/>
          <a:stretch>
            <a:fillRect/>
          </a:stretch>
        </p:blipFill>
        <p:spPr>
          <a:xfrm>
            <a:off x="2944360" y="3379066"/>
            <a:ext cx="6303277" cy="950978"/>
          </a:xfrm>
          <a:prstGeom prst="rect">
            <a:avLst/>
          </a:prstGeom>
        </p:spPr>
      </p:pic>
    </p:spTree>
    <p:extLst>
      <p:ext uri="{BB962C8B-B14F-4D97-AF65-F5344CB8AC3E}">
        <p14:creationId xmlns:p14="http://schemas.microsoft.com/office/powerpoint/2010/main" val="3136015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0" presetClass="entr" presetSubtype="0" decel="10000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strVal val="#ppt_w+.3"/>
                                          </p:val>
                                        </p:tav>
                                        <p:tav tm="100000">
                                          <p:val>
                                            <p:strVal val="#ppt_w"/>
                                          </p:val>
                                        </p:tav>
                                      </p:tavLst>
                                    </p:anim>
                                    <p:anim calcmode="lin" valueType="num">
                                      <p:cBhvr>
                                        <p:cTn id="33" dur="1000" fill="hold"/>
                                        <p:tgtEl>
                                          <p:spTgt spid="14"/>
                                        </p:tgtEl>
                                        <p:attrNameLst>
                                          <p:attrName>ppt_h</p:attrName>
                                        </p:attrNameLst>
                                      </p:cBhvr>
                                      <p:tavLst>
                                        <p:tav tm="0">
                                          <p:val>
                                            <p:strVal val="#ppt_h"/>
                                          </p:val>
                                        </p:tav>
                                        <p:tav tm="100000">
                                          <p:val>
                                            <p:strVal val="#ppt_h"/>
                                          </p:val>
                                        </p:tav>
                                      </p:tavLst>
                                    </p:anim>
                                    <p:animEffect transition="in" filter="fade">
                                      <p:cBhvr>
                                        <p:cTn id="34" dur="1000"/>
                                        <p:tgtEl>
                                          <p:spTgt spid="14"/>
                                        </p:tgtEl>
                                      </p:cBhvr>
                                    </p:animEffect>
                                  </p:childTnLst>
                                </p:cTn>
                              </p:par>
                              <p:par>
                                <p:cTn id="35" presetID="53" presetClass="entr" presetSubtype="16" fill="hold" nodeType="withEffect">
                                  <p:stCondLst>
                                    <p:cond delay="50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par>
                                <p:cTn id="40" presetID="53" presetClass="entr" presetSubtype="16" fill="hold" nodeType="withEffect">
                                  <p:stCondLst>
                                    <p:cond delay="75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par>
                                <p:cTn id="45" presetID="53" presetClass="entr" presetSubtype="16" fill="hold" nodeType="withEffect">
                                  <p:stCondLst>
                                    <p:cond delay="100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Effect transition="in" filter="fade">
                                      <p:cBhvr>
                                        <p:cTn id="49" dur="500"/>
                                        <p:tgtEl>
                                          <p:spTgt spid="5"/>
                                        </p:tgtEl>
                                      </p:cBhvr>
                                    </p:animEffect>
                                  </p:childTnLst>
                                </p:cTn>
                              </p:par>
                              <p:par>
                                <p:cTn id="50" presetID="53" presetClass="entr" presetSubtype="16" fill="hold" nodeType="withEffect">
                                  <p:stCondLst>
                                    <p:cond delay="125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fill="hold"/>
                                        <p:tgtEl>
                                          <p:spTgt spid="6"/>
                                        </p:tgtEl>
                                        <p:attrNameLst>
                                          <p:attrName>ppt_w</p:attrName>
                                        </p:attrNameLst>
                                      </p:cBhvr>
                                      <p:tavLst>
                                        <p:tav tm="0">
                                          <p:val>
                                            <p:fltVal val="0"/>
                                          </p:val>
                                        </p:tav>
                                        <p:tav tm="100000">
                                          <p:val>
                                            <p:strVal val="#ppt_w"/>
                                          </p:val>
                                        </p:tav>
                                      </p:tavLst>
                                    </p:anim>
                                    <p:anim calcmode="lin" valueType="num">
                                      <p:cBhvr>
                                        <p:cTn id="53" dur="500" fill="hold"/>
                                        <p:tgtEl>
                                          <p:spTgt spid="6"/>
                                        </p:tgtEl>
                                        <p:attrNameLst>
                                          <p:attrName>ppt_h</p:attrName>
                                        </p:attrNameLst>
                                      </p:cBhvr>
                                      <p:tavLst>
                                        <p:tav tm="0">
                                          <p:val>
                                            <p:fltVal val="0"/>
                                          </p:val>
                                        </p:tav>
                                        <p:tav tm="100000">
                                          <p:val>
                                            <p:strVal val="#ppt_h"/>
                                          </p:val>
                                        </p:tav>
                                      </p:tavLst>
                                    </p:anim>
                                    <p:animEffect transition="in" filter="fade">
                                      <p:cBhvr>
                                        <p:cTn id="54" dur="500"/>
                                        <p:tgtEl>
                                          <p:spTgt spid="6"/>
                                        </p:tgtEl>
                                      </p:cBhvr>
                                    </p:animEffect>
                                  </p:childTnLst>
                                </p:cTn>
                              </p:par>
                            </p:childTnLst>
                          </p:cTn>
                        </p:par>
                        <p:par>
                          <p:cTn id="55" fill="hold">
                            <p:stCondLst>
                              <p:cond delay="2250"/>
                            </p:stCondLst>
                            <p:childTnLst>
                              <p:par>
                                <p:cTn id="56" presetID="10" presetClass="entr" presetSubtype="0" fill="hold" grpId="0"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IVE - four content - orange ru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247421"/>
            <a:ext cx="2743200" cy="5153366"/>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247420"/>
            <a:ext cx="2743200" cy="5153319"/>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247420"/>
            <a:ext cx="2743200" cy="5153319"/>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247420"/>
            <a:ext cx="2743200" cy="5153319"/>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 name="Straight Connector 1">
            <a:extLst>
              <a:ext uri="{FF2B5EF4-FFF2-40B4-BE49-F238E27FC236}">
                <a16:creationId xmlns:a16="http://schemas.microsoft.com/office/drawing/2014/main" id="{E8CE7876-9C5D-1B1B-A6FE-5641D207F579}"/>
              </a:ext>
            </a:extLst>
          </p:cNvPr>
          <p:cNvCxnSpPr>
            <a:cxnSpLocks/>
          </p:cNvCxnSpPr>
          <p:nvPr userDrawn="1"/>
        </p:nvCxnSpPr>
        <p:spPr>
          <a:xfrm flipH="1">
            <a:off x="381000" y="1101343"/>
            <a:ext cx="11430000" cy="0"/>
          </a:xfrm>
          <a:prstGeom prst="line">
            <a:avLst/>
          </a:prstGeom>
          <a:ln w="50800">
            <a:solidFill>
              <a:srgbClr val="F95300"/>
            </a:solidFill>
            <a:miter lim="800000"/>
            <a:headEnd type="none"/>
            <a:tailEnd type="none"/>
          </a:ln>
        </p:spPr>
        <p:style>
          <a:lnRef idx="1">
            <a:schemeClr val="dk1"/>
          </a:lnRef>
          <a:fillRef idx="0">
            <a:schemeClr val="dk1"/>
          </a:fillRef>
          <a:effectRef idx="0">
            <a:schemeClr val="dk1"/>
          </a:effectRef>
          <a:fontRef idx="minor">
            <a:schemeClr val="tx1"/>
          </a:fontRef>
        </p:style>
      </p:cxnSp>
      <p:sp>
        <p:nvSpPr>
          <p:cNvPr id="8" name="Title 1">
            <a:extLst>
              <a:ext uri="{FF2B5EF4-FFF2-40B4-BE49-F238E27FC236}">
                <a16:creationId xmlns:a16="http://schemas.microsoft.com/office/drawing/2014/main" id="{D0F4C301-DD35-CF11-7BC2-41D2017F6440}"/>
              </a:ext>
            </a:extLst>
          </p:cNvPr>
          <p:cNvSpPr>
            <a:spLocks noGrp="1"/>
          </p:cNvSpPr>
          <p:nvPr>
            <p:ph type="title" hasCustomPrompt="1"/>
          </p:nvPr>
        </p:nvSpPr>
        <p:spPr>
          <a:xfrm>
            <a:off x="1524" y="0"/>
            <a:ext cx="11809476" cy="1138773"/>
          </a:xfrm>
          <a:noFill/>
          <a:ln>
            <a:noFill/>
          </a:ln>
        </p:spPr>
        <p:txBody>
          <a:bodyPr wrap="square" lIns="457200" tIns="91440" bIns="0">
            <a:noAutofit/>
          </a:bodyPr>
          <a:lstStyle>
            <a:lvl1pPr>
              <a:lnSpc>
                <a:spcPct val="85000"/>
              </a:lnSpc>
              <a:defRPr sz="3200">
                <a:solidFill>
                  <a:schemeClr val="tx1"/>
                </a:solidFill>
              </a:defRPr>
            </a:lvl1pPr>
          </a:lstStyle>
          <a:p>
            <a:r>
              <a:rPr lang="en-US" dirty="0"/>
              <a:t>Click to edit master title style</a:t>
            </a:r>
          </a:p>
        </p:txBody>
      </p:sp>
      <p:pic>
        <p:nvPicPr>
          <p:cNvPr id="7" name="Picture 6" descr="A colorful logo with black background&#10;&#10;Description automatically generated">
            <a:extLst>
              <a:ext uri="{FF2B5EF4-FFF2-40B4-BE49-F238E27FC236}">
                <a16:creationId xmlns:a16="http://schemas.microsoft.com/office/drawing/2014/main" id="{CF5502CB-2685-5ACB-38B5-57F82F1F399C}"/>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395056305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IVE - 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ADA06-0604-402E-96FC-C5A69639078C}"/>
              </a:ext>
            </a:extLst>
          </p:cNvPr>
          <p:cNvSpPr>
            <a:spLocks noGrp="1"/>
          </p:cNvSpPr>
          <p:nvPr>
            <p:ph idx="1" hasCustomPrompt="1"/>
          </p:nvPr>
        </p:nvSpPr>
        <p:spPr>
          <a:xfrm>
            <a:off x="381000" y="1247480"/>
            <a:ext cx="11430000" cy="4473423"/>
          </a:xfrm>
        </p:spPr>
        <p:txBody>
          <a:bodyPr/>
          <a:lstStyle>
            <a:lvl1pPr marL="347472" indent="-228600">
              <a:defRPr/>
            </a:lvl1pPr>
            <a:lvl2pPr marL="566928" indent="-228600">
              <a:defRPr/>
            </a:lvl2pPr>
            <a:lvl3pPr marL="914400" indent="-228600">
              <a:defRPr>
                <a:solidFill>
                  <a:schemeClr val="tx1"/>
                </a:solidFill>
              </a:defRPr>
            </a:lvl3pPr>
            <a:lvl4pPr marL="1261872" indent="-228600">
              <a:defRPr>
                <a:solidFill>
                  <a:schemeClr val="tx1"/>
                </a:solidFill>
              </a:defRPr>
            </a:lvl4pPr>
            <a:lvl5pPr marL="1481328" indent="-228600">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BD886E5B-619F-DCFE-94EE-D2504C6F7783}"/>
              </a:ext>
            </a:extLst>
          </p:cNvPr>
          <p:cNvSpPr>
            <a:spLocks noGrp="1"/>
          </p:cNvSpPr>
          <p:nvPr>
            <p:ph type="title" hasCustomPrompt="1"/>
          </p:nvPr>
        </p:nvSpPr>
        <p:spPr>
          <a:xfrm>
            <a:off x="1524" y="0"/>
            <a:ext cx="11809476" cy="1138773"/>
          </a:xfrm>
          <a:noFill/>
          <a:ln>
            <a:noFill/>
          </a:ln>
        </p:spPr>
        <p:txBody>
          <a:bodyPr wrap="square" lIns="457200" tIns="91440" bIns="0">
            <a:noAutofit/>
          </a:bodyPr>
          <a:lstStyle>
            <a:lvl1pPr>
              <a:lnSpc>
                <a:spcPct val="85000"/>
              </a:lnSpc>
              <a:defRPr sz="3200">
                <a:solidFill>
                  <a:schemeClr val="tx1"/>
                </a:solidFill>
              </a:defRPr>
            </a:lvl1pPr>
          </a:lstStyle>
          <a:p>
            <a:r>
              <a:rPr lang="en-US" dirty="0"/>
              <a:t>Click to edit master title style</a:t>
            </a:r>
          </a:p>
        </p:txBody>
      </p:sp>
      <p:pic>
        <p:nvPicPr>
          <p:cNvPr id="4" name="Picture 3" descr="A colorful logo with black background&#10;&#10;Description automatically generated">
            <a:extLst>
              <a:ext uri="{FF2B5EF4-FFF2-40B4-BE49-F238E27FC236}">
                <a16:creationId xmlns:a16="http://schemas.microsoft.com/office/drawing/2014/main" id="{537C271A-EE69-B928-F480-E40E3D76CA48}"/>
              </a:ext>
            </a:extLst>
          </p:cNvPr>
          <p:cNvPicPr>
            <a:picLocks noChangeAspect="1"/>
          </p:cNvPicPr>
          <p:nvPr userDrawn="1"/>
        </p:nvPicPr>
        <p:blipFill>
          <a:blip r:embed="rId2"/>
          <a:stretch>
            <a:fillRect/>
          </a:stretch>
        </p:blipFill>
        <p:spPr>
          <a:xfrm>
            <a:off x="10929072" y="5720903"/>
            <a:ext cx="996228" cy="908497"/>
          </a:xfrm>
          <a:prstGeom prst="rect">
            <a:avLst/>
          </a:prstGeom>
        </p:spPr>
      </p:pic>
      <p:cxnSp>
        <p:nvCxnSpPr>
          <p:cNvPr id="5" name="Straight Connector 4">
            <a:extLst>
              <a:ext uri="{FF2B5EF4-FFF2-40B4-BE49-F238E27FC236}">
                <a16:creationId xmlns:a16="http://schemas.microsoft.com/office/drawing/2014/main" id="{26AC1556-1808-877F-6AEB-F2983B5B3F5C}"/>
              </a:ext>
            </a:extLst>
          </p:cNvPr>
          <p:cNvCxnSpPr>
            <a:cxnSpLocks/>
          </p:cNvCxnSpPr>
          <p:nvPr userDrawn="1"/>
        </p:nvCxnSpPr>
        <p:spPr>
          <a:xfrm flipH="1">
            <a:off x="-21115" y="6183217"/>
            <a:ext cx="10362866" cy="0"/>
          </a:xfrm>
          <a:prstGeom prst="line">
            <a:avLst/>
          </a:prstGeom>
          <a:ln w="38100">
            <a:solidFill>
              <a:srgbClr val="FFA479"/>
            </a:solidFill>
            <a:miter lim="80000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424857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IVE - 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257314"/>
            <a:ext cx="5486401" cy="4463631"/>
          </a:xfrm>
        </p:spPr>
        <p:txBody>
          <a:bodyPr>
            <a:noAutofit/>
          </a:bodyPr>
          <a:lstStyle>
            <a:lvl1pPr marL="347472" indent="-228600">
              <a:defRPr sz="2400"/>
            </a:lvl1pPr>
            <a:lvl2pPr indent="-228600">
              <a:defRPr sz="2000"/>
            </a:lvl2pPr>
            <a:lvl3pPr>
              <a:defRPr sz="1800"/>
            </a:lvl3pPr>
            <a:lvl4pPr>
              <a:defRPr sz="1600"/>
            </a:lvl4pPr>
            <a:lvl5pPr marL="1481328" indent="-2286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257313"/>
            <a:ext cx="5486400" cy="4463590"/>
          </a:xfrm>
        </p:spPr>
        <p:txBody>
          <a:bodyPr>
            <a:noAutofit/>
          </a:bodyPr>
          <a:lstStyle>
            <a:lvl1pPr marL="347472" indent="-228600">
              <a:defRPr sz="2400"/>
            </a:lvl1pPr>
            <a:lvl2pPr indent="-228600">
              <a:defRPr sz="2000"/>
            </a:lvl2pPr>
            <a:lvl3pPr>
              <a:defRPr sz="1800"/>
            </a:lvl3pPr>
            <a:lvl4pPr>
              <a:defRPr sz="1600"/>
            </a:lvl4pPr>
            <a:lvl5pPr marL="1481328" indent="-2286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EABB966-C5CF-BEA6-1713-8D32C0E7D3A6}"/>
              </a:ext>
            </a:extLst>
          </p:cNvPr>
          <p:cNvSpPr>
            <a:spLocks noGrp="1"/>
          </p:cNvSpPr>
          <p:nvPr>
            <p:ph type="title" hasCustomPrompt="1"/>
          </p:nvPr>
        </p:nvSpPr>
        <p:spPr>
          <a:xfrm>
            <a:off x="1524" y="0"/>
            <a:ext cx="11809476" cy="1138773"/>
          </a:xfrm>
          <a:noFill/>
          <a:ln>
            <a:noFill/>
          </a:ln>
        </p:spPr>
        <p:txBody>
          <a:bodyPr wrap="square" lIns="457200" tIns="91440" bIns="0">
            <a:noAutofit/>
          </a:bodyPr>
          <a:lstStyle>
            <a:lvl1pPr>
              <a:lnSpc>
                <a:spcPct val="85000"/>
              </a:lnSpc>
              <a:defRPr sz="3200">
                <a:solidFill>
                  <a:schemeClr val="tx1"/>
                </a:solidFill>
              </a:defRPr>
            </a:lvl1pPr>
          </a:lstStyle>
          <a:p>
            <a:r>
              <a:rPr lang="en-US" dirty="0"/>
              <a:t>Click to edit master title style</a:t>
            </a:r>
          </a:p>
        </p:txBody>
      </p:sp>
      <p:pic>
        <p:nvPicPr>
          <p:cNvPr id="5" name="Picture 4" descr="A colorful logo with black background&#10;&#10;Description automatically generated">
            <a:extLst>
              <a:ext uri="{FF2B5EF4-FFF2-40B4-BE49-F238E27FC236}">
                <a16:creationId xmlns:a16="http://schemas.microsoft.com/office/drawing/2014/main" id="{57D32E4B-B36B-493B-C0EC-B961FDFCE20C}"/>
              </a:ext>
            </a:extLst>
          </p:cNvPr>
          <p:cNvPicPr>
            <a:picLocks noChangeAspect="1"/>
          </p:cNvPicPr>
          <p:nvPr userDrawn="1"/>
        </p:nvPicPr>
        <p:blipFill>
          <a:blip r:embed="rId2"/>
          <a:stretch>
            <a:fillRect/>
          </a:stretch>
        </p:blipFill>
        <p:spPr>
          <a:xfrm>
            <a:off x="10929072" y="5720903"/>
            <a:ext cx="996228" cy="908497"/>
          </a:xfrm>
          <a:prstGeom prst="rect">
            <a:avLst/>
          </a:prstGeom>
        </p:spPr>
      </p:pic>
      <p:cxnSp>
        <p:nvCxnSpPr>
          <p:cNvPr id="6" name="Straight Connector 5">
            <a:extLst>
              <a:ext uri="{FF2B5EF4-FFF2-40B4-BE49-F238E27FC236}">
                <a16:creationId xmlns:a16="http://schemas.microsoft.com/office/drawing/2014/main" id="{360493CD-4930-D6B4-AB63-F0B485789F3C}"/>
              </a:ext>
            </a:extLst>
          </p:cNvPr>
          <p:cNvCxnSpPr>
            <a:cxnSpLocks/>
          </p:cNvCxnSpPr>
          <p:nvPr userDrawn="1"/>
        </p:nvCxnSpPr>
        <p:spPr>
          <a:xfrm flipH="1">
            <a:off x="-21115" y="6183217"/>
            <a:ext cx="10362866" cy="0"/>
          </a:xfrm>
          <a:prstGeom prst="line">
            <a:avLst/>
          </a:prstGeom>
          <a:ln w="38100">
            <a:solidFill>
              <a:srgbClr val="FFA479"/>
            </a:solidFill>
            <a:miter lim="80000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768179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IVE - three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247421"/>
            <a:ext cx="3657600" cy="4473524"/>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247420"/>
            <a:ext cx="3657600" cy="4473483"/>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247420"/>
            <a:ext cx="3657600" cy="4473483"/>
          </a:xfrm>
        </p:spPr>
        <p:txBody>
          <a:bodyPr>
            <a:noAutofit/>
          </a:bodyPr>
          <a:lstStyle>
            <a:lvl1pPr>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99EDFCC0-875C-FA34-BA7B-57937C553F06}"/>
              </a:ext>
            </a:extLst>
          </p:cNvPr>
          <p:cNvSpPr>
            <a:spLocks noGrp="1"/>
          </p:cNvSpPr>
          <p:nvPr>
            <p:ph type="title" hasCustomPrompt="1"/>
          </p:nvPr>
        </p:nvSpPr>
        <p:spPr>
          <a:xfrm>
            <a:off x="1524" y="0"/>
            <a:ext cx="11809476" cy="1138773"/>
          </a:xfrm>
          <a:noFill/>
          <a:ln>
            <a:noFill/>
          </a:ln>
        </p:spPr>
        <p:txBody>
          <a:bodyPr wrap="square" lIns="457200" tIns="91440" bIns="0">
            <a:noAutofit/>
          </a:bodyPr>
          <a:lstStyle>
            <a:lvl1pPr>
              <a:lnSpc>
                <a:spcPct val="85000"/>
              </a:lnSpc>
              <a:defRPr sz="3200">
                <a:solidFill>
                  <a:schemeClr val="tx1"/>
                </a:solidFill>
              </a:defRPr>
            </a:lvl1pPr>
          </a:lstStyle>
          <a:p>
            <a:r>
              <a:rPr lang="en-US" dirty="0"/>
              <a:t>Click to edit master title style</a:t>
            </a:r>
          </a:p>
        </p:txBody>
      </p:sp>
      <p:pic>
        <p:nvPicPr>
          <p:cNvPr id="6" name="Picture 5" descr="A colorful logo with black background&#10;&#10;Description automatically generated">
            <a:extLst>
              <a:ext uri="{FF2B5EF4-FFF2-40B4-BE49-F238E27FC236}">
                <a16:creationId xmlns:a16="http://schemas.microsoft.com/office/drawing/2014/main" id="{3E1A1DE3-055E-D1B5-2C75-B2215D182ED8}"/>
              </a:ext>
            </a:extLst>
          </p:cNvPr>
          <p:cNvPicPr>
            <a:picLocks noChangeAspect="1"/>
          </p:cNvPicPr>
          <p:nvPr userDrawn="1"/>
        </p:nvPicPr>
        <p:blipFill>
          <a:blip r:embed="rId2"/>
          <a:stretch>
            <a:fillRect/>
          </a:stretch>
        </p:blipFill>
        <p:spPr>
          <a:xfrm>
            <a:off x="10929072" y="5720903"/>
            <a:ext cx="996228" cy="908497"/>
          </a:xfrm>
          <a:prstGeom prst="rect">
            <a:avLst/>
          </a:prstGeom>
        </p:spPr>
      </p:pic>
      <p:cxnSp>
        <p:nvCxnSpPr>
          <p:cNvPr id="10" name="Straight Connector 9">
            <a:extLst>
              <a:ext uri="{FF2B5EF4-FFF2-40B4-BE49-F238E27FC236}">
                <a16:creationId xmlns:a16="http://schemas.microsoft.com/office/drawing/2014/main" id="{07AC1E83-D5D8-0108-E97A-A4677664AE74}"/>
              </a:ext>
            </a:extLst>
          </p:cNvPr>
          <p:cNvCxnSpPr>
            <a:cxnSpLocks/>
          </p:cNvCxnSpPr>
          <p:nvPr userDrawn="1"/>
        </p:nvCxnSpPr>
        <p:spPr>
          <a:xfrm flipH="1">
            <a:off x="-21115" y="6183217"/>
            <a:ext cx="10362866" cy="0"/>
          </a:xfrm>
          <a:prstGeom prst="line">
            <a:avLst/>
          </a:prstGeom>
          <a:ln w="38100">
            <a:solidFill>
              <a:srgbClr val="FFA479"/>
            </a:solidFill>
            <a:miter lim="80000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469787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IVE - four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247421"/>
            <a:ext cx="2743200" cy="4473524"/>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247420"/>
            <a:ext cx="2743200" cy="4473483"/>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247420"/>
            <a:ext cx="2743200" cy="4473483"/>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247420"/>
            <a:ext cx="2743200" cy="4473483"/>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9841F19B-51C3-9A32-6032-BE555850D6FA}"/>
              </a:ext>
            </a:extLst>
          </p:cNvPr>
          <p:cNvSpPr>
            <a:spLocks noGrp="1"/>
          </p:cNvSpPr>
          <p:nvPr>
            <p:ph type="title" hasCustomPrompt="1"/>
          </p:nvPr>
        </p:nvSpPr>
        <p:spPr>
          <a:xfrm>
            <a:off x="1524" y="0"/>
            <a:ext cx="11809476" cy="1138773"/>
          </a:xfrm>
          <a:noFill/>
          <a:ln>
            <a:noFill/>
          </a:ln>
        </p:spPr>
        <p:txBody>
          <a:bodyPr wrap="square" lIns="457200" tIns="91440" bIns="0">
            <a:noAutofit/>
          </a:bodyPr>
          <a:lstStyle>
            <a:lvl1pPr>
              <a:lnSpc>
                <a:spcPct val="85000"/>
              </a:lnSpc>
              <a:defRPr sz="3200">
                <a:solidFill>
                  <a:schemeClr val="tx1"/>
                </a:solidFill>
              </a:defRPr>
            </a:lvl1pPr>
          </a:lstStyle>
          <a:p>
            <a:r>
              <a:rPr lang="en-US" dirty="0"/>
              <a:t>Click to edit master title style</a:t>
            </a:r>
          </a:p>
        </p:txBody>
      </p:sp>
      <p:pic>
        <p:nvPicPr>
          <p:cNvPr id="7" name="Picture 6" descr="A colorful logo with black background&#10;&#10;Description automatically generated">
            <a:extLst>
              <a:ext uri="{FF2B5EF4-FFF2-40B4-BE49-F238E27FC236}">
                <a16:creationId xmlns:a16="http://schemas.microsoft.com/office/drawing/2014/main" id="{D709F239-6FDB-947B-80A7-06A6F4FB7445}"/>
              </a:ext>
            </a:extLst>
          </p:cNvPr>
          <p:cNvPicPr>
            <a:picLocks noChangeAspect="1"/>
          </p:cNvPicPr>
          <p:nvPr userDrawn="1"/>
        </p:nvPicPr>
        <p:blipFill>
          <a:blip r:embed="rId2"/>
          <a:stretch>
            <a:fillRect/>
          </a:stretch>
        </p:blipFill>
        <p:spPr>
          <a:xfrm>
            <a:off x="10929072" y="5720903"/>
            <a:ext cx="996228" cy="908497"/>
          </a:xfrm>
          <a:prstGeom prst="rect">
            <a:avLst/>
          </a:prstGeom>
        </p:spPr>
      </p:pic>
      <p:cxnSp>
        <p:nvCxnSpPr>
          <p:cNvPr id="8" name="Straight Connector 7">
            <a:extLst>
              <a:ext uri="{FF2B5EF4-FFF2-40B4-BE49-F238E27FC236}">
                <a16:creationId xmlns:a16="http://schemas.microsoft.com/office/drawing/2014/main" id="{C3FE9CCF-5135-CFD9-4FD5-4BD5EC1EE8DD}"/>
              </a:ext>
            </a:extLst>
          </p:cNvPr>
          <p:cNvCxnSpPr>
            <a:cxnSpLocks/>
          </p:cNvCxnSpPr>
          <p:nvPr userDrawn="1"/>
        </p:nvCxnSpPr>
        <p:spPr>
          <a:xfrm flipH="1">
            <a:off x="-21115" y="6183217"/>
            <a:ext cx="10362866" cy="0"/>
          </a:xfrm>
          <a:prstGeom prst="line">
            <a:avLst/>
          </a:prstGeom>
          <a:ln w="38100">
            <a:solidFill>
              <a:srgbClr val="FFA479"/>
            </a:solidFill>
            <a:miter lim="80000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7699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IVE - 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4463602"/>
          </a:xfrm>
        </p:spPr>
        <p:txBody>
          <a:bodyPr/>
          <a:lstStyle>
            <a:lvl1pPr marL="347472" indent="-228600">
              <a:defRPr sz="3200"/>
            </a:lvl1pPr>
            <a:lvl2pPr indent="-228600">
              <a:defRPr sz="2800"/>
            </a:lvl2pPr>
            <a:lvl3pPr>
              <a:defRPr sz="2400"/>
            </a:lvl3pPr>
            <a:lvl4pPr>
              <a:defRPr sz="2000"/>
            </a:lvl4pPr>
            <a:lvl5pPr marL="1481328" indent="-228600">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4463602"/>
          </a:xfrm>
          <a:solidFill>
            <a:schemeClr val="bg2"/>
          </a:solidFill>
        </p:spPr>
        <p:txBody>
          <a:bodyPr lIns="91440" tIns="91440" rIns="91440" bIns="91440" anchor="ct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 name="Title 1">
            <a:extLst>
              <a:ext uri="{FF2B5EF4-FFF2-40B4-BE49-F238E27FC236}">
                <a16:creationId xmlns:a16="http://schemas.microsoft.com/office/drawing/2014/main" id="{31778109-255E-509A-19F6-3D6426C840A0}"/>
              </a:ext>
            </a:extLst>
          </p:cNvPr>
          <p:cNvSpPr>
            <a:spLocks noGrp="1"/>
          </p:cNvSpPr>
          <p:nvPr>
            <p:ph type="title"/>
          </p:nvPr>
        </p:nvSpPr>
        <p:spPr>
          <a:xfrm>
            <a:off x="381000" y="228600"/>
            <a:ext cx="11430000" cy="685800"/>
          </a:xfrm>
        </p:spPr>
        <p:txBody>
          <a:bodyPr anchor="ctr" anchorCtr="0"/>
          <a:lstStyle>
            <a:lvl1pPr>
              <a:defRPr sz="3200">
                <a:solidFill>
                  <a:schemeClr val="tx1"/>
                </a:solidFill>
              </a:defRPr>
            </a:lvl1pPr>
          </a:lstStyle>
          <a:p>
            <a:r>
              <a:rPr lang="en-US" dirty="0"/>
              <a:t>Click to edit Master title style</a:t>
            </a:r>
          </a:p>
        </p:txBody>
      </p:sp>
      <p:pic>
        <p:nvPicPr>
          <p:cNvPr id="8" name="Picture 7" descr="A colorful logo with black background&#10;&#10;Description automatically generated">
            <a:extLst>
              <a:ext uri="{FF2B5EF4-FFF2-40B4-BE49-F238E27FC236}">
                <a16:creationId xmlns:a16="http://schemas.microsoft.com/office/drawing/2014/main" id="{26773981-5E7F-4006-725A-A002008CE15F}"/>
              </a:ext>
            </a:extLst>
          </p:cNvPr>
          <p:cNvPicPr>
            <a:picLocks noChangeAspect="1"/>
          </p:cNvPicPr>
          <p:nvPr userDrawn="1"/>
        </p:nvPicPr>
        <p:blipFill>
          <a:blip r:embed="rId2"/>
          <a:stretch>
            <a:fillRect/>
          </a:stretch>
        </p:blipFill>
        <p:spPr>
          <a:xfrm>
            <a:off x="10929072" y="5720903"/>
            <a:ext cx="996228" cy="908497"/>
          </a:xfrm>
          <a:prstGeom prst="rect">
            <a:avLst/>
          </a:prstGeom>
        </p:spPr>
      </p:pic>
      <p:cxnSp>
        <p:nvCxnSpPr>
          <p:cNvPr id="9" name="Straight Connector 8">
            <a:extLst>
              <a:ext uri="{FF2B5EF4-FFF2-40B4-BE49-F238E27FC236}">
                <a16:creationId xmlns:a16="http://schemas.microsoft.com/office/drawing/2014/main" id="{7E976D60-46AC-C9BB-51AF-D9FA1E3840DD}"/>
              </a:ext>
            </a:extLst>
          </p:cNvPr>
          <p:cNvCxnSpPr>
            <a:cxnSpLocks/>
          </p:cNvCxnSpPr>
          <p:nvPr userDrawn="1"/>
        </p:nvCxnSpPr>
        <p:spPr>
          <a:xfrm flipH="1">
            <a:off x="-21115" y="6183217"/>
            <a:ext cx="10362866" cy="0"/>
          </a:xfrm>
          <a:prstGeom prst="line">
            <a:avLst/>
          </a:prstGeom>
          <a:ln w="38100">
            <a:solidFill>
              <a:srgbClr val="FFA479"/>
            </a:solidFill>
            <a:miter lim="80000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542174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IVE -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1"/>
            <a:ext cx="8686800" cy="4349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1"/>
            <a:ext cx="2514599" cy="4349302"/>
          </a:xfrm>
          <a:solidFill>
            <a:schemeClr val="bg2"/>
          </a:solidFill>
        </p:spPr>
        <p:txBody>
          <a:bodyPr lIns="91440" tIns="91440" rIns="91440" bIns="91440" anchor="ct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E1F37FE5-BE46-532A-F08B-108C74394663}"/>
              </a:ext>
            </a:extLst>
          </p:cNvPr>
          <p:cNvSpPr>
            <a:spLocks noGrp="1"/>
          </p:cNvSpPr>
          <p:nvPr>
            <p:ph type="title"/>
          </p:nvPr>
        </p:nvSpPr>
        <p:spPr>
          <a:xfrm>
            <a:off x="381000" y="228600"/>
            <a:ext cx="11430000" cy="685800"/>
          </a:xfrm>
        </p:spPr>
        <p:txBody>
          <a:bodyPr anchor="ctr" anchorCtr="0"/>
          <a:lstStyle>
            <a:lvl1pPr>
              <a:defRPr sz="3200">
                <a:solidFill>
                  <a:schemeClr val="tx1"/>
                </a:solidFill>
              </a:defRPr>
            </a:lvl1pPr>
          </a:lstStyle>
          <a:p>
            <a:r>
              <a:rPr lang="en-US" dirty="0"/>
              <a:t>Click to edit Master title style</a:t>
            </a:r>
          </a:p>
        </p:txBody>
      </p:sp>
      <p:pic>
        <p:nvPicPr>
          <p:cNvPr id="8" name="Picture 7" descr="A colorful logo with black background&#10;&#10;Description automatically generated">
            <a:extLst>
              <a:ext uri="{FF2B5EF4-FFF2-40B4-BE49-F238E27FC236}">
                <a16:creationId xmlns:a16="http://schemas.microsoft.com/office/drawing/2014/main" id="{3E5AAE6C-EE1A-6994-EAFA-F09FB58D07F4}"/>
              </a:ext>
            </a:extLst>
          </p:cNvPr>
          <p:cNvPicPr>
            <a:picLocks noChangeAspect="1"/>
          </p:cNvPicPr>
          <p:nvPr userDrawn="1"/>
        </p:nvPicPr>
        <p:blipFill>
          <a:blip r:embed="rId2"/>
          <a:stretch>
            <a:fillRect/>
          </a:stretch>
        </p:blipFill>
        <p:spPr>
          <a:xfrm>
            <a:off x="10929072" y="5720903"/>
            <a:ext cx="996228" cy="908497"/>
          </a:xfrm>
          <a:prstGeom prst="rect">
            <a:avLst/>
          </a:prstGeom>
        </p:spPr>
      </p:pic>
      <p:cxnSp>
        <p:nvCxnSpPr>
          <p:cNvPr id="9" name="Straight Connector 8">
            <a:extLst>
              <a:ext uri="{FF2B5EF4-FFF2-40B4-BE49-F238E27FC236}">
                <a16:creationId xmlns:a16="http://schemas.microsoft.com/office/drawing/2014/main" id="{42CDA25E-4BBB-6076-9181-6DE6F4C83B29}"/>
              </a:ext>
            </a:extLst>
          </p:cNvPr>
          <p:cNvCxnSpPr>
            <a:cxnSpLocks/>
          </p:cNvCxnSpPr>
          <p:nvPr userDrawn="1"/>
        </p:nvCxnSpPr>
        <p:spPr>
          <a:xfrm flipH="1">
            <a:off x="-21115" y="6183217"/>
            <a:ext cx="10362866" cy="0"/>
          </a:xfrm>
          <a:prstGeom prst="line">
            <a:avLst/>
          </a:prstGeom>
          <a:ln w="38100">
            <a:solidFill>
              <a:srgbClr val="FFA479"/>
            </a:solidFill>
            <a:miter lim="80000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036911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IVE - event slide">
    <p:bg>
      <p:bgPr>
        <a:solidFill>
          <a:schemeClr val="bg1"/>
        </a:solidFill>
        <a:effectLst/>
      </p:bgPr>
    </p:bg>
    <p:spTree>
      <p:nvGrpSpPr>
        <p:cNvPr id="1" name=""/>
        <p:cNvGrpSpPr/>
        <p:nvPr/>
      </p:nvGrpSpPr>
      <p:grpSpPr>
        <a:xfrm>
          <a:off x="0" y="0"/>
          <a:ext cx="0" cy="0"/>
          <a:chOff x="0" y="0"/>
          <a:chExt cx="0" cy="0"/>
        </a:xfrm>
      </p:grpSpPr>
      <p:pic>
        <p:nvPicPr>
          <p:cNvPr id="6" name="Picture 5" descr="A white rectangular object with orange lines&#10;&#10;Description automatically generated">
            <a:extLst>
              <a:ext uri="{FF2B5EF4-FFF2-40B4-BE49-F238E27FC236}">
                <a16:creationId xmlns:a16="http://schemas.microsoft.com/office/drawing/2014/main" id="{23BC9047-BE7F-CA6D-5D2B-47E4EC9B43B3}"/>
              </a:ext>
            </a:extLst>
          </p:cNvPr>
          <p:cNvPicPr>
            <a:picLocks noChangeAspect="1"/>
          </p:cNvPicPr>
          <p:nvPr userDrawn="1"/>
        </p:nvPicPr>
        <p:blipFill rotWithShape="1">
          <a:blip r:embed="rId2"/>
          <a:srcRect t="12843"/>
          <a:stretch/>
        </p:blipFill>
        <p:spPr>
          <a:xfrm rot="10800000">
            <a:off x="709035" y="668520"/>
            <a:ext cx="10773929" cy="6189480"/>
          </a:xfrm>
          <a:prstGeom prst="rect">
            <a:avLst/>
          </a:prstGeom>
        </p:spPr>
      </p:pic>
      <p:sp>
        <p:nvSpPr>
          <p:cNvPr id="7" name="Rectangle 6">
            <a:extLst>
              <a:ext uri="{FF2B5EF4-FFF2-40B4-BE49-F238E27FC236}">
                <a16:creationId xmlns:a16="http://schemas.microsoft.com/office/drawing/2014/main" id="{33C0A9B6-4ACC-217B-9834-B51BADC9F23A}"/>
              </a:ext>
            </a:extLst>
          </p:cNvPr>
          <p:cNvSpPr/>
          <p:nvPr userDrawn="1"/>
        </p:nvSpPr>
        <p:spPr bwMode="auto">
          <a:xfrm>
            <a:off x="3452582" y="486432"/>
            <a:ext cx="5386618" cy="4572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pic>
        <p:nvPicPr>
          <p:cNvPr id="8" name="Picture 7" descr="A black and white logo&#10;&#10;Description automatically generated">
            <a:extLst>
              <a:ext uri="{FF2B5EF4-FFF2-40B4-BE49-F238E27FC236}">
                <a16:creationId xmlns:a16="http://schemas.microsoft.com/office/drawing/2014/main" id="{A0830E31-1406-79D3-939C-275768BE23DA}"/>
              </a:ext>
            </a:extLst>
          </p:cNvPr>
          <p:cNvPicPr>
            <a:picLocks noChangeAspect="1"/>
          </p:cNvPicPr>
          <p:nvPr userDrawn="1"/>
        </p:nvPicPr>
        <p:blipFill>
          <a:blip r:embed="rId3"/>
          <a:stretch>
            <a:fillRect/>
          </a:stretch>
        </p:blipFill>
        <p:spPr>
          <a:xfrm>
            <a:off x="4242569" y="200860"/>
            <a:ext cx="3706862" cy="983294"/>
          </a:xfrm>
          <a:prstGeom prst="rect">
            <a:avLst/>
          </a:prstGeom>
        </p:spPr>
      </p:pic>
      <p:sp>
        <p:nvSpPr>
          <p:cNvPr id="5" name="Content Placeholder 2">
            <a:extLst>
              <a:ext uri="{FF2B5EF4-FFF2-40B4-BE49-F238E27FC236}">
                <a16:creationId xmlns:a16="http://schemas.microsoft.com/office/drawing/2014/main" id="{75A09BE3-54F0-17C0-5021-CC8817E948E1}"/>
              </a:ext>
            </a:extLst>
          </p:cNvPr>
          <p:cNvSpPr>
            <a:spLocks noGrp="1"/>
          </p:cNvSpPr>
          <p:nvPr>
            <p:ph idx="1" hasCustomPrompt="1"/>
          </p:nvPr>
        </p:nvSpPr>
        <p:spPr>
          <a:xfrm>
            <a:off x="1066800" y="1943100"/>
            <a:ext cx="10058400" cy="4686300"/>
          </a:xfrm>
        </p:spPr>
        <p:txBody>
          <a:bodyPr/>
          <a:lstStyle>
            <a:lvl1pPr marL="118872" indent="0" algn="ctr">
              <a:buFontTx/>
              <a:buNone/>
              <a:defRPr sz="4200" b="1"/>
            </a:lvl1pPr>
            <a:lvl2pPr marL="338328" indent="0">
              <a:buFontTx/>
              <a:buNone/>
              <a:defRPr/>
            </a:lvl2pPr>
            <a:lvl3pPr marL="685800" indent="0">
              <a:buFontTx/>
              <a:buNone/>
              <a:defRPr>
                <a:solidFill>
                  <a:schemeClr val="tx1"/>
                </a:solidFill>
              </a:defRPr>
            </a:lvl3pPr>
            <a:lvl4pPr marL="1033272" indent="0">
              <a:buFontTx/>
              <a:buNone/>
              <a:defRPr>
                <a:solidFill>
                  <a:schemeClr val="tx1"/>
                </a:solidFill>
              </a:defRPr>
            </a:lvl4pPr>
            <a:lvl5pPr marL="1252728" indent="0">
              <a:buFontTx/>
              <a:buNone/>
              <a:defRPr>
                <a:solidFill>
                  <a:schemeClr val="tx1"/>
                </a:solidFill>
              </a:defRPr>
            </a:lvl5pPr>
          </a:lstStyle>
          <a:p>
            <a:pPr lvl="0"/>
            <a:r>
              <a:rPr lang="en-US" dirty="0"/>
              <a:t>Event location / subhead</a:t>
            </a:r>
          </a:p>
        </p:txBody>
      </p:sp>
    </p:spTree>
    <p:extLst>
      <p:ext uri="{BB962C8B-B14F-4D97-AF65-F5344CB8AC3E}">
        <p14:creationId xmlns:p14="http://schemas.microsoft.com/office/powerpoint/2010/main" val="9107931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IVE - block - white">
    <p:spTree>
      <p:nvGrpSpPr>
        <p:cNvPr id="1" name=""/>
        <p:cNvGrpSpPr/>
        <p:nvPr/>
      </p:nvGrpSpPr>
      <p:grpSpPr>
        <a:xfrm>
          <a:off x="0" y="0"/>
          <a:ext cx="0" cy="0"/>
          <a:chOff x="0" y="0"/>
          <a:chExt cx="0" cy="0"/>
        </a:xfrm>
      </p:grpSpPr>
      <p:pic>
        <p:nvPicPr>
          <p:cNvPr id="2" name="Picture 1" descr="A colorful logo with black background&#10;&#10;Description automatically generated">
            <a:extLst>
              <a:ext uri="{FF2B5EF4-FFF2-40B4-BE49-F238E27FC236}">
                <a16:creationId xmlns:a16="http://schemas.microsoft.com/office/drawing/2014/main" id="{1D3A35C4-1273-2D4E-463D-22215BB05DC2}"/>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149108267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LIVE - block- warm gray">
    <p:bg>
      <p:bgPr>
        <a:solidFill>
          <a:schemeClr val="bg2"/>
        </a:solidFill>
        <a:effectLst/>
      </p:bgPr>
    </p:bg>
    <p:spTree>
      <p:nvGrpSpPr>
        <p:cNvPr id="1" name=""/>
        <p:cNvGrpSpPr/>
        <p:nvPr/>
      </p:nvGrpSpPr>
      <p:grpSpPr>
        <a:xfrm>
          <a:off x="0" y="0"/>
          <a:ext cx="0" cy="0"/>
          <a:chOff x="0" y="0"/>
          <a:chExt cx="0" cy="0"/>
        </a:xfrm>
      </p:grpSpPr>
      <p:pic>
        <p:nvPicPr>
          <p:cNvPr id="5" name="Picture 4" descr="A colorful logo with black background&#10;&#10;Description automatically generated">
            <a:extLst>
              <a:ext uri="{FF2B5EF4-FFF2-40B4-BE49-F238E27FC236}">
                <a16:creationId xmlns:a16="http://schemas.microsoft.com/office/drawing/2014/main" id="{9A409A29-A27D-CC3A-E35D-E03EFBE7D52A}"/>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189191963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IVE - title slide">
    <p:bg>
      <p:bgPr>
        <a:solidFill>
          <a:schemeClr val="bg2"/>
        </a:solidFill>
        <a:effectLst/>
      </p:bgPr>
    </p:bg>
    <p:spTree>
      <p:nvGrpSpPr>
        <p:cNvPr id="1" name=""/>
        <p:cNvGrpSpPr/>
        <p:nvPr/>
      </p:nvGrpSpPr>
      <p:grpSpPr>
        <a:xfrm>
          <a:off x="0" y="0"/>
          <a:ext cx="0" cy="0"/>
          <a:chOff x="0" y="0"/>
          <a:chExt cx="0" cy="0"/>
        </a:xfrm>
      </p:grpSpPr>
      <p:pic>
        <p:nvPicPr>
          <p:cNvPr id="6" name="Picture 5" descr="A black and white logo&#10;&#10;Description automatically generated">
            <a:extLst>
              <a:ext uri="{FF2B5EF4-FFF2-40B4-BE49-F238E27FC236}">
                <a16:creationId xmlns:a16="http://schemas.microsoft.com/office/drawing/2014/main" id="{51879E78-F068-B99F-43EC-2344DFEC3F20}"/>
              </a:ext>
            </a:extLst>
          </p:cNvPr>
          <p:cNvPicPr>
            <a:picLocks noChangeAspect="1"/>
          </p:cNvPicPr>
          <p:nvPr userDrawn="1"/>
        </p:nvPicPr>
        <p:blipFill>
          <a:blip r:embed="rId2"/>
          <a:stretch>
            <a:fillRect/>
          </a:stretch>
        </p:blipFill>
        <p:spPr>
          <a:xfrm>
            <a:off x="8153400" y="5630275"/>
            <a:ext cx="3618978" cy="959982"/>
          </a:xfrm>
          <a:prstGeom prst="rect">
            <a:avLst/>
          </a:prstGeom>
        </p:spPr>
      </p:pic>
      <p:sp>
        <p:nvSpPr>
          <p:cNvPr id="7" name="Rectangle: Rounded Corners 6">
            <a:extLst>
              <a:ext uri="{FF2B5EF4-FFF2-40B4-BE49-F238E27FC236}">
                <a16:creationId xmlns:a16="http://schemas.microsoft.com/office/drawing/2014/main" id="{A16E5DAA-4A6A-F780-D059-9FB0C45A42E3}"/>
              </a:ext>
            </a:extLst>
          </p:cNvPr>
          <p:cNvSpPr/>
          <p:nvPr userDrawn="1"/>
        </p:nvSpPr>
        <p:spPr bwMode="auto">
          <a:xfrm>
            <a:off x="-1790700" y="457199"/>
            <a:ext cx="2270864" cy="5943601"/>
          </a:xfrm>
          <a:prstGeom prst="roundRect">
            <a:avLst>
              <a:gd name="adj" fmla="val 17561"/>
            </a:avLst>
          </a:prstGeom>
          <a:solidFill>
            <a:schemeClr val="tx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8" name="Date Placeholder 3">
            <a:extLst>
              <a:ext uri="{FF2B5EF4-FFF2-40B4-BE49-F238E27FC236}">
                <a16:creationId xmlns:a16="http://schemas.microsoft.com/office/drawing/2014/main" id="{74D9FDEE-E89F-0471-0C04-2A8700DFD900}"/>
              </a:ext>
            </a:extLst>
          </p:cNvPr>
          <p:cNvSpPr txBox="1">
            <a:spLocks/>
          </p:cNvSpPr>
          <p:nvPr userDrawn="1"/>
        </p:nvSpPr>
        <p:spPr>
          <a:xfrm>
            <a:off x="831932" y="6020984"/>
            <a:ext cx="5264068" cy="266700"/>
          </a:xfrm>
          <a:prstGeom prst="rect">
            <a:avLst/>
          </a:prstGeom>
          <a:noFill/>
        </p:spPr>
        <p:txBody>
          <a:bodyPr vert="horz" lIns="91440" tIns="91440" rIns="91440" bIns="91440" rtlCol="0" anchor="ctr" anchorCtr="0"/>
          <a:lstStyle>
            <a:defPPr>
              <a:defRPr lang="en-US"/>
            </a:defPPr>
            <a:lvl1pPr marL="0" algn="l" defTabSz="914400" rtl="0" eaLnBrk="1" latinLnBrk="0" hangingPunct="1">
              <a:defRPr sz="24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5E388B9C-819F-4FD7-AA9A-55686EC3D629}" type="datetime4">
              <a:rPr kumimoji="0" lang="en-US" sz="1600" b="0" i="0" u="none" strike="noStrike" kern="1200" cap="none" spc="0" normalizeH="0" baseline="0" noProof="0" smtClean="0">
                <a:ln>
                  <a:noFill/>
                </a:ln>
                <a:solidFill>
                  <a:schemeClr val="tx1"/>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September 19, 2024</a:t>
            </a:fld>
            <a:endPar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9" name="Title 1">
            <a:extLst>
              <a:ext uri="{FF2B5EF4-FFF2-40B4-BE49-F238E27FC236}">
                <a16:creationId xmlns:a16="http://schemas.microsoft.com/office/drawing/2014/main" id="{2D4A8035-95A7-1D43-14E0-202BE4022E57}"/>
              </a:ext>
            </a:extLst>
          </p:cNvPr>
          <p:cNvSpPr>
            <a:spLocks noGrp="1"/>
          </p:cNvSpPr>
          <p:nvPr>
            <p:ph type="ctrTitle" hasCustomPrompt="1"/>
          </p:nvPr>
        </p:nvSpPr>
        <p:spPr>
          <a:xfrm>
            <a:off x="838200" y="457198"/>
            <a:ext cx="10934177" cy="3429001"/>
          </a:xfrm>
          <a:noFill/>
        </p:spPr>
        <p:txBody>
          <a:bodyPr anchor="b">
            <a:normAutofit/>
          </a:bodyPr>
          <a:lstStyle>
            <a:lvl1pPr algn="l">
              <a:defRPr sz="5000" b="1" cap="none" baseline="0">
                <a:solidFill>
                  <a:schemeClr val="tx1"/>
                </a:solidFill>
                <a:latin typeface="+mj-lt"/>
              </a:defRPr>
            </a:lvl1pPr>
          </a:lstStyle>
          <a:p>
            <a:r>
              <a:rPr lang="en-US" dirty="0"/>
              <a:t>Click to edit </a:t>
            </a:r>
            <a:br>
              <a:rPr lang="en-US" dirty="0"/>
            </a:br>
            <a:r>
              <a:rPr lang="en-US" dirty="0"/>
              <a:t>Presentation title</a:t>
            </a:r>
          </a:p>
        </p:txBody>
      </p:sp>
      <p:sp>
        <p:nvSpPr>
          <p:cNvPr id="10" name="Text Placeholder 27">
            <a:extLst>
              <a:ext uri="{FF2B5EF4-FFF2-40B4-BE49-F238E27FC236}">
                <a16:creationId xmlns:a16="http://schemas.microsoft.com/office/drawing/2014/main" id="{6752ACE7-A7B7-39B4-FD59-AD95D298A82F}"/>
              </a:ext>
            </a:extLst>
          </p:cNvPr>
          <p:cNvSpPr>
            <a:spLocks noGrp="1"/>
          </p:cNvSpPr>
          <p:nvPr>
            <p:ph type="body" sz="quarter" idx="13" hasCustomPrompt="1"/>
          </p:nvPr>
        </p:nvSpPr>
        <p:spPr>
          <a:xfrm>
            <a:off x="838201" y="4307453"/>
            <a:ext cx="7315199" cy="1000512"/>
          </a:xfrm>
          <a:noFill/>
        </p:spPr>
        <p:txBody>
          <a:bodyPr wrap="square" lIns="91440" anchor="t">
            <a:normAutofit/>
          </a:bodyPr>
          <a:lstStyle>
            <a:lvl1pPr marL="0" indent="0">
              <a:spcAft>
                <a:spcPts val="600"/>
              </a:spcAft>
              <a:buNone/>
              <a:defRPr sz="2400" baseline="0">
                <a:solidFill>
                  <a:schemeClr val="tx1"/>
                </a:solidFill>
              </a:defRPr>
            </a:lvl1pPr>
          </a:lstStyle>
          <a:p>
            <a:pPr lvl="0"/>
            <a:r>
              <a:rPr lang="en-US" dirty="0"/>
              <a:t>Presenter Name, Presenter Title</a:t>
            </a:r>
          </a:p>
        </p:txBody>
      </p:sp>
    </p:spTree>
    <p:extLst>
      <p:ext uri="{BB962C8B-B14F-4D97-AF65-F5344CB8AC3E}">
        <p14:creationId xmlns:p14="http://schemas.microsoft.com/office/powerpoint/2010/main" val="34009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uiExpand="1"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ock - blue">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259315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ock - green">
    <p:bg>
      <p:bgPr>
        <a:solidFill>
          <a:srgbClr val="00633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36021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IVE - closing slide - blue">
    <p:bg>
      <p:bgPr>
        <a:solidFill>
          <a:schemeClr val="bg2"/>
        </a:solidFill>
        <a:effectLst/>
      </p:bgPr>
    </p:bg>
    <p:spTree>
      <p:nvGrpSpPr>
        <p:cNvPr id="1" name=""/>
        <p:cNvGrpSpPr/>
        <p:nvPr/>
      </p:nvGrpSpPr>
      <p:grpSpPr>
        <a:xfrm>
          <a:off x="0" y="0"/>
          <a:ext cx="0" cy="0"/>
          <a:chOff x="0" y="0"/>
          <a:chExt cx="0" cy="0"/>
        </a:xfrm>
      </p:grpSpPr>
      <p:pic>
        <p:nvPicPr>
          <p:cNvPr id="3" name="Picture 2" descr="A blue arrow on a black background&#10;&#10;Description automatically generated">
            <a:extLst>
              <a:ext uri="{FF2B5EF4-FFF2-40B4-BE49-F238E27FC236}">
                <a16:creationId xmlns:a16="http://schemas.microsoft.com/office/drawing/2014/main" id="{4630A533-80FA-743D-589E-8CEE2781178D}"/>
              </a:ext>
            </a:extLst>
          </p:cNvPr>
          <p:cNvPicPr>
            <a:picLocks noChangeAspect="1"/>
          </p:cNvPicPr>
          <p:nvPr userDrawn="1"/>
        </p:nvPicPr>
        <p:blipFill>
          <a:blip r:embed="rId2"/>
          <a:stretch>
            <a:fillRect/>
          </a:stretch>
        </p:blipFill>
        <p:spPr>
          <a:xfrm>
            <a:off x="5446348" y="2275367"/>
            <a:ext cx="1316739" cy="1188722"/>
          </a:xfrm>
          <a:prstGeom prst="rect">
            <a:avLst/>
          </a:prstGeom>
        </p:spPr>
      </p:pic>
      <p:pic>
        <p:nvPicPr>
          <p:cNvPr id="4" name="Picture 3" descr="A green arrow pointing right&#10;&#10;Description automatically generated">
            <a:extLst>
              <a:ext uri="{FF2B5EF4-FFF2-40B4-BE49-F238E27FC236}">
                <a16:creationId xmlns:a16="http://schemas.microsoft.com/office/drawing/2014/main" id="{2B1A682E-B1E5-1CC9-EA6A-1667DA51FC36}"/>
              </a:ext>
            </a:extLst>
          </p:cNvPr>
          <p:cNvPicPr>
            <a:picLocks noChangeAspect="1"/>
          </p:cNvPicPr>
          <p:nvPr userDrawn="1"/>
        </p:nvPicPr>
        <p:blipFill>
          <a:blip r:embed="rId3"/>
          <a:stretch>
            <a:fillRect/>
          </a:stretch>
        </p:blipFill>
        <p:spPr>
          <a:xfrm>
            <a:off x="6092949" y="1614178"/>
            <a:ext cx="1188722" cy="1335027"/>
          </a:xfrm>
          <a:prstGeom prst="rect">
            <a:avLst/>
          </a:prstGeom>
        </p:spPr>
      </p:pic>
      <p:pic>
        <p:nvPicPr>
          <p:cNvPr id="5" name="Picture 4" descr="A orange and black arrow&#10;&#10;Description automatically generated with medium confidence">
            <a:extLst>
              <a:ext uri="{FF2B5EF4-FFF2-40B4-BE49-F238E27FC236}">
                <a16:creationId xmlns:a16="http://schemas.microsoft.com/office/drawing/2014/main" id="{9C95369C-29B8-CE35-8A6D-A1B84FBA1521}"/>
              </a:ext>
            </a:extLst>
          </p:cNvPr>
          <p:cNvPicPr>
            <a:picLocks noChangeAspect="1"/>
          </p:cNvPicPr>
          <p:nvPr userDrawn="1"/>
        </p:nvPicPr>
        <p:blipFill>
          <a:blip r:embed="rId4"/>
          <a:stretch>
            <a:fillRect/>
          </a:stretch>
        </p:blipFill>
        <p:spPr>
          <a:xfrm>
            <a:off x="5446348" y="1078634"/>
            <a:ext cx="1316739" cy="1182626"/>
          </a:xfrm>
          <a:prstGeom prst="rect">
            <a:avLst/>
          </a:prstGeom>
        </p:spPr>
      </p:pic>
      <p:pic>
        <p:nvPicPr>
          <p:cNvPr id="6" name="Picture 5" descr="A pink arrow pointing to a black background&#10;&#10;Description automatically generated">
            <a:extLst>
              <a:ext uri="{FF2B5EF4-FFF2-40B4-BE49-F238E27FC236}">
                <a16:creationId xmlns:a16="http://schemas.microsoft.com/office/drawing/2014/main" id="{A10435C2-3FEF-D8DD-0BF8-A9607B797B3D}"/>
              </a:ext>
            </a:extLst>
          </p:cNvPr>
          <p:cNvPicPr>
            <a:picLocks noChangeAspect="1"/>
          </p:cNvPicPr>
          <p:nvPr userDrawn="1"/>
        </p:nvPicPr>
        <p:blipFill>
          <a:blip r:embed="rId5"/>
          <a:stretch>
            <a:fillRect/>
          </a:stretch>
        </p:blipFill>
        <p:spPr>
          <a:xfrm>
            <a:off x="4923224" y="1614178"/>
            <a:ext cx="1170434" cy="1335027"/>
          </a:xfrm>
          <a:prstGeom prst="rect">
            <a:avLst/>
          </a:prstGeom>
        </p:spPr>
      </p:pic>
      <p:pic>
        <p:nvPicPr>
          <p:cNvPr id="8" name="Picture 7" descr="A black and white logo&#10;&#10;Description automatically generated">
            <a:extLst>
              <a:ext uri="{FF2B5EF4-FFF2-40B4-BE49-F238E27FC236}">
                <a16:creationId xmlns:a16="http://schemas.microsoft.com/office/drawing/2014/main" id="{B7467D43-69FA-0A14-525A-B8800CBBAEAD}"/>
              </a:ext>
            </a:extLst>
          </p:cNvPr>
          <p:cNvPicPr>
            <a:picLocks noChangeAspect="1"/>
          </p:cNvPicPr>
          <p:nvPr userDrawn="1"/>
        </p:nvPicPr>
        <p:blipFill>
          <a:blip r:embed="rId6"/>
          <a:stretch>
            <a:fillRect/>
          </a:stretch>
        </p:blipFill>
        <p:spPr>
          <a:xfrm>
            <a:off x="2944360" y="3886200"/>
            <a:ext cx="6303277" cy="950978"/>
          </a:xfrm>
          <a:prstGeom prst="rect">
            <a:avLst/>
          </a:prstGeom>
        </p:spPr>
      </p:pic>
      <p:sp>
        <p:nvSpPr>
          <p:cNvPr id="7" name="Rectangle: Rounded Corners 6">
            <a:extLst>
              <a:ext uri="{FF2B5EF4-FFF2-40B4-BE49-F238E27FC236}">
                <a16:creationId xmlns:a16="http://schemas.microsoft.com/office/drawing/2014/main" id="{AC7EBBC7-AE53-FA96-440B-19BE60F70507}"/>
              </a:ext>
            </a:extLst>
          </p:cNvPr>
          <p:cNvSpPr/>
          <p:nvPr userDrawn="1"/>
        </p:nvSpPr>
        <p:spPr bwMode="auto">
          <a:xfrm>
            <a:off x="381000" y="5143500"/>
            <a:ext cx="11430000" cy="2185678"/>
          </a:xfrm>
          <a:prstGeom prst="roundRect">
            <a:avLst>
              <a:gd name="adj" fmla="val 19670"/>
            </a:avLst>
          </a:prstGeom>
          <a:solidFill>
            <a:schemeClr val="tx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27432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a:solidFill>
                <a:schemeClr val="bg1"/>
              </a:solidFill>
              <a:ea typeface="Segoe UI" pitchFamily="34" charset="0"/>
              <a:cs typeface="Segoe UI" pitchFamily="34" charset="0"/>
            </a:endParaRPr>
          </a:p>
        </p:txBody>
      </p:sp>
      <p:sp>
        <p:nvSpPr>
          <p:cNvPr id="9" name="Title Placeholder 1">
            <a:extLst>
              <a:ext uri="{FF2B5EF4-FFF2-40B4-BE49-F238E27FC236}">
                <a16:creationId xmlns:a16="http://schemas.microsoft.com/office/drawing/2014/main" id="{53DBFA13-35A2-81CC-DE0D-0C51D3FA7870}"/>
              </a:ext>
            </a:extLst>
          </p:cNvPr>
          <p:cNvSpPr>
            <a:spLocks noGrp="1"/>
          </p:cNvSpPr>
          <p:nvPr>
            <p:ph type="title" hasCustomPrompt="1"/>
          </p:nvPr>
        </p:nvSpPr>
        <p:spPr>
          <a:xfrm>
            <a:off x="781050" y="5372100"/>
            <a:ext cx="10629900" cy="685799"/>
          </a:xfrm>
          <a:prstGeom prst="rect">
            <a:avLst/>
          </a:prstGeom>
        </p:spPr>
        <p:txBody>
          <a:bodyPr vert="horz" lIns="91440" tIns="45720" rIns="91440" bIns="0" rtlCol="0" anchor="t">
            <a:noAutofit/>
          </a:bodyPr>
          <a:lstStyle>
            <a:lvl1pPr algn="ctr">
              <a:lnSpc>
                <a:spcPct val="100000"/>
              </a:lnSpc>
              <a:spcAft>
                <a:spcPts val="600"/>
              </a:spcAft>
              <a:defRPr sz="2800" b="0">
                <a:solidFill>
                  <a:schemeClr val="bg1"/>
                </a:solidFill>
              </a:defRPr>
            </a:lvl1pPr>
          </a:lstStyle>
          <a:p>
            <a:r>
              <a:rPr lang="en-US" dirty="0"/>
              <a:t>&lt; Call to action &gt;</a:t>
            </a:r>
          </a:p>
        </p:txBody>
      </p:sp>
    </p:spTree>
    <p:extLst>
      <p:ext uri="{BB962C8B-B14F-4D97-AF65-F5344CB8AC3E}">
        <p14:creationId xmlns:p14="http://schemas.microsoft.com/office/powerpoint/2010/main" val="31707405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0" presetClass="entr" presetSubtype="0" decel="100000" fill="hold" nodeType="withEffect">
                                  <p:stCondLst>
                                    <p:cond delay="25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strVal val="#ppt_w+.3"/>
                                          </p:val>
                                        </p:tav>
                                        <p:tav tm="100000">
                                          <p:val>
                                            <p:strVal val="#ppt_w"/>
                                          </p:val>
                                        </p:tav>
                                      </p:tavLst>
                                    </p:anim>
                                    <p:anim calcmode="lin" valueType="num">
                                      <p:cBhvr>
                                        <p:cTn id="28" dur="1000" fill="hold"/>
                                        <p:tgtEl>
                                          <p:spTgt spid="8"/>
                                        </p:tgtEl>
                                        <p:attrNameLst>
                                          <p:attrName>ppt_h</p:attrName>
                                        </p:attrNameLst>
                                      </p:cBhvr>
                                      <p:tavLst>
                                        <p:tav tm="0">
                                          <p:val>
                                            <p:strVal val="#ppt_h"/>
                                          </p:val>
                                        </p:tav>
                                        <p:tav tm="100000">
                                          <p:val>
                                            <p:strVal val="#ppt_h"/>
                                          </p:val>
                                        </p:tav>
                                      </p:tavLst>
                                    </p:anim>
                                    <p:animEffect transition="in" filter="fade">
                                      <p:cBhvr>
                                        <p:cTn id="29" dur="1000"/>
                                        <p:tgtEl>
                                          <p:spTgt spid="8"/>
                                        </p:tgtEl>
                                      </p:cBhvr>
                                    </p:animEffect>
                                  </p:childTnLst>
                                </p:cTn>
                              </p:par>
                            </p:childTnLst>
                          </p:cTn>
                        </p:par>
                        <p:par>
                          <p:cTn id="30" fill="hold">
                            <p:stCondLst>
                              <p:cond delay="1250"/>
                            </p:stCondLst>
                            <p:childTnLst>
                              <p:par>
                                <p:cTn id="31" presetID="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par>
                          <p:cTn id="35" fill="hold">
                            <p:stCondLst>
                              <p:cond delay="1750"/>
                            </p:stCondLst>
                            <p:childTnLst>
                              <p:par>
                                <p:cTn id="36" presetID="10" presetClass="entr" presetSubtype="0" fill="hold" nodeType="afterEffect" nodePh="1">
                                  <p:stCondLst>
                                    <p:cond delay="0"/>
                                  </p:stCondLst>
                                  <p:endCondLst>
                                    <p:cond evt="begin" delay="0">
                                      <p:tn val="36"/>
                                    </p:cond>
                                  </p:endCondLst>
                                  <p:childTnLst>
                                    <p:set>
                                      <p:cBhvr>
                                        <p:cTn id="37" dur="1" fill="hold">
                                          <p:stCondLst>
                                            <p:cond delay="0"/>
                                          </p:stCondLst>
                                        </p:cTn>
                                        <p:tgtEl>
                                          <p:spTgt spid="7">
                                            <p:txEl>
                                              <p:pRg st="0" end="0"/>
                                            </p:txEl>
                                          </p:spTgt>
                                        </p:tgtEl>
                                        <p:attrNameLst>
                                          <p:attrName>style.visibility</p:attrName>
                                        </p:attrNameLst>
                                      </p:cBhvr>
                                      <p:to>
                                        <p:strVal val="visible"/>
                                      </p:to>
                                    </p:set>
                                    <p:animEffect transition="in" filter="fade">
                                      <p:cBhvr>
                                        <p:cTn id="38" dur="500"/>
                                        <p:tgtEl>
                                          <p:spTgt spid="7">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LIVE - closing slide">
    <p:bg>
      <p:bgPr>
        <a:solidFill>
          <a:schemeClr val="bg2"/>
        </a:solidFill>
        <a:effectLst/>
      </p:bgPr>
    </p:bg>
    <p:spTree>
      <p:nvGrpSpPr>
        <p:cNvPr id="1" name=""/>
        <p:cNvGrpSpPr/>
        <p:nvPr/>
      </p:nvGrpSpPr>
      <p:grpSpPr>
        <a:xfrm>
          <a:off x="0" y="0"/>
          <a:ext cx="0" cy="0"/>
          <a:chOff x="0" y="0"/>
          <a:chExt cx="0" cy="0"/>
        </a:xfrm>
      </p:grpSpPr>
      <p:sp>
        <p:nvSpPr>
          <p:cNvPr id="2" name="Text Placeholder 30">
            <a:extLst>
              <a:ext uri="{FF2B5EF4-FFF2-40B4-BE49-F238E27FC236}">
                <a16:creationId xmlns:a16="http://schemas.microsoft.com/office/drawing/2014/main" id="{C2846CA5-DB14-5466-DBFC-397E02DD857F}"/>
              </a:ext>
            </a:extLst>
          </p:cNvPr>
          <p:cNvSpPr>
            <a:spLocks noGrp="1"/>
          </p:cNvSpPr>
          <p:nvPr>
            <p:ph type="body" sz="quarter" idx="10" hasCustomPrompt="1"/>
          </p:nvPr>
        </p:nvSpPr>
        <p:spPr>
          <a:xfrm>
            <a:off x="381000" y="5029200"/>
            <a:ext cx="11430000" cy="457200"/>
          </a:xfrm>
        </p:spPr>
        <p:txBody>
          <a:bodyPr>
            <a:noAutofit/>
          </a:bodyPr>
          <a:lstStyle>
            <a:lvl1pPr marL="57150" indent="0" algn="ctr">
              <a:buNone/>
              <a:defRPr sz="2800">
                <a:solidFill>
                  <a:schemeClr val="tx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 Call to action &gt;</a:t>
            </a:r>
          </a:p>
        </p:txBody>
      </p:sp>
      <p:pic>
        <p:nvPicPr>
          <p:cNvPr id="3" name="Picture 2" descr="A blue arrow on a black background&#10;&#10;Description automatically generated">
            <a:extLst>
              <a:ext uri="{FF2B5EF4-FFF2-40B4-BE49-F238E27FC236}">
                <a16:creationId xmlns:a16="http://schemas.microsoft.com/office/drawing/2014/main" id="{4630A533-80FA-743D-589E-8CEE2781178D}"/>
              </a:ext>
            </a:extLst>
          </p:cNvPr>
          <p:cNvPicPr>
            <a:picLocks noChangeAspect="1"/>
          </p:cNvPicPr>
          <p:nvPr userDrawn="1"/>
        </p:nvPicPr>
        <p:blipFill>
          <a:blip r:embed="rId2"/>
          <a:stretch>
            <a:fillRect/>
          </a:stretch>
        </p:blipFill>
        <p:spPr>
          <a:xfrm>
            <a:off x="5446348" y="2275367"/>
            <a:ext cx="1316739" cy="1188722"/>
          </a:xfrm>
          <a:prstGeom prst="rect">
            <a:avLst/>
          </a:prstGeom>
        </p:spPr>
      </p:pic>
      <p:pic>
        <p:nvPicPr>
          <p:cNvPr id="4" name="Picture 3" descr="A green arrow pointing right&#10;&#10;Description automatically generated">
            <a:extLst>
              <a:ext uri="{FF2B5EF4-FFF2-40B4-BE49-F238E27FC236}">
                <a16:creationId xmlns:a16="http://schemas.microsoft.com/office/drawing/2014/main" id="{2B1A682E-B1E5-1CC9-EA6A-1667DA51FC36}"/>
              </a:ext>
            </a:extLst>
          </p:cNvPr>
          <p:cNvPicPr>
            <a:picLocks noChangeAspect="1"/>
          </p:cNvPicPr>
          <p:nvPr userDrawn="1"/>
        </p:nvPicPr>
        <p:blipFill>
          <a:blip r:embed="rId3"/>
          <a:stretch>
            <a:fillRect/>
          </a:stretch>
        </p:blipFill>
        <p:spPr>
          <a:xfrm>
            <a:off x="6092949" y="1614178"/>
            <a:ext cx="1188722" cy="1335027"/>
          </a:xfrm>
          <a:prstGeom prst="rect">
            <a:avLst/>
          </a:prstGeom>
        </p:spPr>
      </p:pic>
      <p:pic>
        <p:nvPicPr>
          <p:cNvPr id="5" name="Picture 4" descr="A orange and black arrow&#10;&#10;Description automatically generated with medium confidence">
            <a:extLst>
              <a:ext uri="{FF2B5EF4-FFF2-40B4-BE49-F238E27FC236}">
                <a16:creationId xmlns:a16="http://schemas.microsoft.com/office/drawing/2014/main" id="{9C95369C-29B8-CE35-8A6D-A1B84FBA1521}"/>
              </a:ext>
            </a:extLst>
          </p:cNvPr>
          <p:cNvPicPr>
            <a:picLocks noChangeAspect="1"/>
          </p:cNvPicPr>
          <p:nvPr userDrawn="1"/>
        </p:nvPicPr>
        <p:blipFill>
          <a:blip r:embed="rId4"/>
          <a:stretch>
            <a:fillRect/>
          </a:stretch>
        </p:blipFill>
        <p:spPr>
          <a:xfrm>
            <a:off x="5446348" y="1078634"/>
            <a:ext cx="1316739" cy="1182626"/>
          </a:xfrm>
          <a:prstGeom prst="rect">
            <a:avLst/>
          </a:prstGeom>
        </p:spPr>
      </p:pic>
      <p:pic>
        <p:nvPicPr>
          <p:cNvPr id="6" name="Picture 5" descr="A pink arrow pointing to a black background&#10;&#10;Description automatically generated">
            <a:extLst>
              <a:ext uri="{FF2B5EF4-FFF2-40B4-BE49-F238E27FC236}">
                <a16:creationId xmlns:a16="http://schemas.microsoft.com/office/drawing/2014/main" id="{A10435C2-3FEF-D8DD-0BF8-A9607B797B3D}"/>
              </a:ext>
            </a:extLst>
          </p:cNvPr>
          <p:cNvPicPr>
            <a:picLocks noChangeAspect="1"/>
          </p:cNvPicPr>
          <p:nvPr userDrawn="1"/>
        </p:nvPicPr>
        <p:blipFill>
          <a:blip r:embed="rId5"/>
          <a:stretch>
            <a:fillRect/>
          </a:stretch>
        </p:blipFill>
        <p:spPr>
          <a:xfrm>
            <a:off x="4923224" y="1614178"/>
            <a:ext cx="1170434" cy="1335027"/>
          </a:xfrm>
          <a:prstGeom prst="rect">
            <a:avLst/>
          </a:prstGeom>
        </p:spPr>
      </p:pic>
      <p:pic>
        <p:nvPicPr>
          <p:cNvPr id="8" name="Picture 7" descr="A black and white logo&#10;&#10;Description automatically generated">
            <a:extLst>
              <a:ext uri="{FF2B5EF4-FFF2-40B4-BE49-F238E27FC236}">
                <a16:creationId xmlns:a16="http://schemas.microsoft.com/office/drawing/2014/main" id="{B7467D43-69FA-0A14-525A-B8800CBBAEAD}"/>
              </a:ext>
            </a:extLst>
          </p:cNvPr>
          <p:cNvPicPr>
            <a:picLocks noChangeAspect="1"/>
          </p:cNvPicPr>
          <p:nvPr userDrawn="1"/>
        </p:nvPicPr>
        <p:blipFill>
          <a:blip r:embed="rId6"/>
          <a:stretch>
            <a:fillRect/>
          </a:stretch>
        </p:blipFill>
        <p:spPr>
          <a:xfrm>
            <a:off x="2944360" y="3886200"/>
            <a:ext cx="6303277" cy="950978"/>
          </a:xfrm>
          <a:prstGeom prst="rect">
            <a:avLst/>
          </a:prstGeom>
        </p:spPr>
      </p:pic>
    </p:spTree>
    <p:extLst>
      <p:ext uri="{BB962C8B-B14F-4D97-AF65-F5344CB8AC3E}">
        <p14:creationId xmlns:p14="http://schemas.microsoft.com/office/powerpoint/2010/main" val="530949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0" presetClass="entr" presetSubtype="0" decel="100000" fill="hold" nodeType="withEffect">
                                  <p:stCondLst>
                                    <p:cond delay="25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strVal val="#ppt_w+.3"/>
                                          </p:val>
                                        </p:tav>
                                        <p:tav tm="100000">
                                          <p:val>
                                            <p:strVal val="#ppt_w"/>
                                          </p:val>
                                        </p:tav>
                                      </p:tavLst>
                                    </p:anim>
                                    <p:anim calcmode="lin" valueType="num">
                                      <p:cBhvr>
                                        <p:cTn id="28" dur="1000" fill="hold"/>
                                        <p:tgtEl>
                                          <p:spTgt spid="8"/>
                                        </p:tgtEl>
                                        <p:attrNameLst>
                                          <p:attrName>ppt_h</p:attrName>
                                        </p:attrNameLst>
                                      </p:cBhvr>
                                      <p:tavLst>
                                        <p:tav tm="0">
                                          <p:val>
                                            <p:strVal val="#ppt_h"/>
                                          </p:val>
                                        </p:tav>
                                        <p:tav tm="100000">
                                          <p:val>
                                            <p:strVal val="#ppt_h"/>
                                          </p:val>
                                        </p:tav>
                                      </p:tavLst>
                                    </p:anim>
                                    <p:animEffect transition="in" filter="fade">
                                      <p:cBhvr>
                                        <p:cTn id="29" dur="1000"/>
                                        <p:tgtEl>
                                          <p:spTgt spid="8"/>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fade">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10" presetClass="entr" presetSubtype="0" fill="hold" nodeType="withEffect">
                  <p:stCondLst>
                    <p:cond delay="750"/>
                  </p:stCondLst>
                  <p:childTnLst>
                    <p:set>
                      <p:cBhvr>
                        <p:cTn dur="1" fill="hold">
                          <p:stCondLst>
                            <p:cond delay="0"/>
                          </p:stCondLst>
                        </p:cTn>
                        <p:tgtEl>
                          <p:spTgt spid="2"/>
                        </p:tgtEl>
                        <p:attrNameLst>
                          <p:attrName>style.visibility</p:attrName>
                        </p:attrNameLst>
                      </p:cBhvr>
                      <p:to>
                        <p:strVal val="visible"/>
                      </p:to>
                    </p:set>
                    <p:animEffect transition="in" filter="fade">
                      <p:cBhvr>
                        <p:cTn dur="500"/>
                        <p:tgtEl>
                          <p:spTgt spid="2"/>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IVE - agenda slide">
    <p:bg>
      <p:bgPr>
        <a:solidFill>
          <a:schemeClr val="bg2"/>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E0D2414-B2CD-68C2-66F1-6915F845F5B6}"/>
              </a:ext>
            </a:extLst>
          </p:cNvPr>
          <p:cNvSpPr/>
          <p:nvPr userDrawn="1"/>
        </p:nvSpPr>
        <p:spPr bwMode="auto">
          <a:xfrm>
            <a:off x="-793408" y="457199"/>
            <a:ext cx="3771900" cy="5943601"/>
          </a:xfrm>
          <a:prstGeom prst="roundRect">
            <a:avLst>
              <a:gd name="adj" fmla="val 9664"/>
            </a:avLst>
          </a:prstGeom>
          <a:solidFill>
            <a:schemeClr val="tx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152900" y="1633537"/>
            <a:ext cx="7658100" cy="3590926"/>
          </a:xfrm>
        </p:spPr>
        <p:txBody>
          <a:bodyPr lIns="91440" tIns="91440" rIns="91440" bIns="91440" anchor="ctr">
            <a:noAutofit/>
          </a:bodyPr>
          <a:lstStyle>
            <a:lvl1pPr marL="458788" indent="-342900">
              <a:buClr>
                <a:schemeClr val="accent1"/>
              </a:buClr>
              <a:buFont typeface="Arial" panose="020B0604020202020204" pitchFamily="34" charset="0"/>
              <a:buChar char="•"/>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pic>
        <p:nvPicPr>
          <p:cNvPr id="4" name="Picture 3" descr="A black and white logo&#10;&#10;Description automatically generated">
            <a:extLst>
              <a:ext uri="{FF2B5EF4-FFF2-40B4-BE49-F238E27FC236}">
                <a16:creationId xmlns:a16="http://schemas.microsoft.com/office/drawing/2014/main" id="{D8114114-93FE-6CA5-91DB-65CAE8BC80A0}"/>
              </a:ext>
            </a:extLst>
          </p:cNvPr>
          <p:cNvPicPr>
            <a:picLocks noChangeAspect="1"/>
          </p:cNvPicPr>
          <p:nvPr userDrawn="1"/>
        </p:nvPicPr>
        <p:blipFill>
          <a:blip r:embed="rId2"/>
          <a:stretch>
            <a:fillRect/>
          </a:stretch>
        </p:blipFill>
        <p:spPr>
          <a:xfrm>
            <a:off x="8153400" y="5630275"/>
            <a:ext cx="3618978" cy="959982"/>
          </a:xfrm>
          <a:prstGeom prst="rect">
            <a:avLst/>
          </a:prstGeom>
        </p:spPr>
      </p:pic>
      <p:sp>
        <p:nvSpPr>
          <p:cNvPr id="5" name="Freeform: Shape 4">
            <a:extLst>
              <a:ext uri="{FF2B5EF4-FFF2-40B4-BE49-F238E27FC236}">
                <a16:creationId xmlns:a16="http://schemas.microsoft.com/office/drawing/2014/main" id="{E616D1C4-6CA9-AEF1-3568-96A148B9754F}"/>
              </a:ext>
            </a:extLst>
          </p:cNvPr>
          <p:cNvSpPr/>
          <p:nvPr userDrawn="1"/>
        </p:nvSpPr>
        <p:spPr>
          <a:xfrm rot="5400000">
            <a:off x="3119434" y="3262313"/>
            <a:ext cx="571507" cy="333374"/>
          </a:xfrm>
          <a:custGeom>
            <a:avLst/>
            <a:gdLst>
              <a:gd name="connsiteX0" fmla="*/ 542357 w 571507"/>
              <a:gd name="connsiteY0" fmla="*/ 333375 h 333374"/>
              <a:gd name="connsiteX1" fmla="*/ 29150 w 571507"/>
              <a:gd name="connsiteY1" fmla="*/ 333375 h 333374"/>
              <a:gd name="connsiteX2" fmla="*/ 8195 w 571507"/>
              <a:gd name="connsiteY2" fmla="*/ 282797 h 333374"/>
              <a:gd name="connsiteX3" fmla="*/ 264799 w 571507"/>
              <a:gd name="connsiteY3" fmla="*/ 9144 h 333374"/>
              <a:gd name="connsiteX4" fmla="*/ 306709 w 571507"/>
              <a:gd name="connsiteY4" fmla="*/ 9144 h 333374"/>
              <a:gd name="connsiteX5" fmla="*/ 563312 w 571507"/>
              <a:gd name="connsiteY5" fmla="*/ 282797 h 333374"/>
              <a:gd name="connsiteX6" fmla="*/ 542357 w 571507"/>
              <a:gd name="connsiteY6" fmla="*/ 333375 h 33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7" h="333374">
                <a:moveTo>
                  <a:pt x="542357" y="333375"/>
                </a:moveTo>
                <a:lnTo>
                  <a:pt x="29150" y="333375"/>
                </a:lnTo>
                <a:cubicBezTo>
                  <a:pt x="3528" y="333375"/>
                  <a:pt x="-9616" y="301752"/>
                  <a:pt x="8195" y="282797"/>
                </a:cubicBezTo>
                <a:lnTo>
                  <a:pt x="264799" y="9144"/>
                </a:lnTo>
                <a:cubicBezTo>
                  <a:pt x="276229" y="-3048"/>
                  <a:pt x="295279" y="-3048"/>
                  <a:pt x="306709" y="9144"/>
                </a:cubicBezTo>
                <a:lnTo>
                  <a:pt x="563312" y="282797"/>
                </a:lnTo>
                <a:cubicBezTo>
                  <a:pt x="581124" y="301752"/>
                  <a:pt x="567980" y="333375"/>
                  <a:pt x="542357" y="333375"/>
                </a:cubicBezTo>
                <a:close/>
              </a:path>
            </a:pathLst>
          </a:custGeom>
          <a:solidFill>
            <a:schemeClr val="accent1"/>
          </a:solidFill>
          <a:ln w="47625" cap="flat">
            <a:noFill/>
            <a:prstDash val="solid"/>
            <a:miter/>
          </a:ln>
        </p:spPr>
        <p:txBody>
          <a:bodyPr rtlCol="0" anchor="ctr"/>
          <a:lstStyle/>
          <a:p>
            <a:endParaRPr lang="en-US"/>
          </a:p>
        </p:txBody>
      </p:sp>
      <p:sp>
        <p:nvSpPr>
          <p:cNvPr id="17" name="Rectangle: Rounded Corners 16">
            <a:extLst>
              <a:ext uri="{FF2B5EF4-FFF2-40B4-BE49-F238E27FC236}">
                <a16:creationId xmlns:a16="http://schemas.microsoft.com/office/drawing/2014/main" id="{5B6A0A7B-845E-064C-8EE6-53721ACDA164}"/>
              </a:ext>
            </a:extLst>
          </p:cNvPr>
          <p:cNvSpPr/>
          <p:nvPr userDrawn="1"/>
        </p:nvSpPr>
        <p:spPr bwMode="auto">
          <a:xfrm>
            <a:off x="-3303972" y="457199"/>
            <a:ext cx="3771900" cy="5943601"/>
          </a:xfrm>
          <a:prstGeom prst="roundRect">
            <a:avLst>
              <a:gd name="adj" fmla="val 9664"/>
            </a:avLst>
          </a:prstGeom>
          <a:solidFill>
            <a:schemeClr val="tx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3864E47-5787-C3C0-ABBC-86473CC4B276}"/>
              </a:ext>
            </a:extLst>
          </p:cNvPr>
          <p:cNvSpPr>
            <a:spLocks noGrp="1"/>
          </p:cNvSpPr>
          <p:nvPr>
            <p:ph type="title" hasCustomPrompt="1"/>
          </p:nvPr>
        </p:nvSpPr>
        <p:spPr>
          <a:xfrm>
            <a:off x="152400" y="2286000"/>
            <a:ext cx="2566084" cy="2178843"/>
          </a:xfrm>
        </p:spPr>
        <p:txBody>
          <a:bodyPr tIns="91440" bIns="91440" anchor="ctr">
            <a:normAutofit/>
          </a:bodyPr>
          <a:lstStyle>
            <a:lvl1pPr algn="r">
              <a:defRPr sz="4000" cap="none" baseline="0">
                <a:solidFill>
                  <a:schemeClr val="bg1"/>
                </a:solidFill>
              </a:defRPr>
            </a:lvl1pPr>
          </a:lstStyle>
          <a:p>
            <a:r>
              <a:rPr lang="en-US" dirty="0"/>
              <a:t>Type “agenda” here</a:t>
            </a:r>
          </a:p>
        </p:txBody>
      </p:sp>
    </p:spTree>
    <p:extLst>
      <p:ext uri="{BB962C8B-B14F-4D97-AF65-F5344CB8AC3E}">
        <p14:creationId xmlns:p14="http://schemas.microsoft.com/office/powerpoint/2010/main" val="769173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95833E-6 0 L 0.21316 0 " pathEditMode="relative" rAng="0" ptsTypes="AA">
                                      <p:cBhvr>
                                        <p:cTn id="6" dur="1000" fill="hold"/>
                                        <p:tgtEl>
                                          <p:spTgt spid="17"/>
                                        </p:tgtEl>
                                        <p:attrNameLst>
                                          <p:attrName>ppt_x</p:attrName>
                                          <p:attrName>ppt_y</p:attrName>
                                        </p:attrNameLst>
                                      </p:cBhvr>
                                      <p:rCtr x="10664" y="0"/>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ppt_x</p:attrName>
                                        </p:attrNameLst>
                                      </p:cBhvr>
                                      <p:tavLst>
                                        <p:tav tm="0">
                                          <p:val>
                                            <p:strVal val="#ppt_x-#ppt_w*1.125000"/>
                                          </p:val>
                                        </p:tav>
                                        <p:tav tm="100000">
                                          <p:val>
                                            <p:strVal val="#ppt_x"/>
                                          </p:val>
                                        </p:tav>
                                      </p:tavLst>
                                    </p:anim>
                                    <p:animEffect transition="in" filter="wipe(right)">
                                      <p:cBhvr>
                                        <p:cTn id="14" dur="500"/>
                                        <p:tgtEl>
                                          <p:spTgt spid="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uiExpand="1"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animBg="1"/>
      <p:bldP spid="17" grpId="0" animBg="1"/>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IVE - quote slide">
    <p:bg>
      <p:bgPr>
        <a:solidFill>
          <a:schemeClr val="bg1"/>
        </a:solidFill>
        <a:effectLst/>
      </p:bgPr>
    </p:bg>
    <p:spTree>
      <p:nvGrpSpPr>
        <p:cNvPr id="1" name=""/>
        <p:cNvGrpSpPr/>
        <p:nvPr/>
      </p:nvGrpSpPr>
      <p:grpSpPr>
        <a:xfrm>
          <a:off x="0" y="0"/>
          <a:ext cx="0" cy="0"/>
          <a:chOff x="0" y="0"/>
          <a:chExt cx="0" cy="0"/>
        </a:xfrm>
      </p:grpSpPr>
      <p:pic>
        <p:nvPicPr>
          <p:cNvPr id="6" name="Picture 5" descr="A white rectangular object with orange lines&#10;&#10;Description automatically generated">
            <a:extLst>
              <a:ext uri="{FF2B5EF4-FFF2-40B4-BE49-F238E27FC236}">
                <a16:creationId xmlns:a16="http://schemas.microsoft.com/office/drawing/2014/main" id="{23BC9047-BE7F-CA6D-5D2B-47E4EC9B43B3}"/>
              </a:ext>
            </a:extLst>
          </p:cNvPr>
          <p:cNvPicPr>
            <a:picLocks noChangeAspect="1"/>
          </p:cNvPicPr>
          <p:nvPr userDrawn="1"/>
        </p:nvPicPr>
        <p:blipFill rotWithShape="1">
          <a:blip r:embed="rId2"/>
          <a:srcRect t="12843"/>
          <a:stretch/>
        </p:blipFill>
        <p:spPr>
          <a:xfrm>
            <a:off x="709035" y="0"/>
            <a:ext cx="10773929" cy="6189480"/>
          </a:xfrm>
          <a:prstGeom prst="rect">
            <a:avLst/>
          </a:prstGeom>
        </p:spPr>
      </p:pic>
      <p:sp>
        <p:nvSpPr>
          <p:cNvPr id="7" name="Rectangle 6">
            <a:extLst>
              <a:ext uri="{FF2B5EF4-FFF2-40B4-BE49-F238E27FC236}">
                <a16:creationId xmlns:a16="http://schemas.microsoft.com/office/drawing/2014/main" id="{33C0A9B6-4ACC-217B-9834-B51BADC9F23A}"/>
              </a:ext>
            </a:extLst>
          </p:cNvPr>
          <p:cNvSpPr/>
          <p:nvPr userDrawn="1"/>
        </p:nvSpPr>
        <p:spPr bwMode="auto">
          <a:xfrm>
            <a:off x="3452582" y="5943600"/>
            <a:ext cx="5386618" cy="4572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pic>
        <p:nvPicPr>
          <p:cNvPr id="8" name="Picture 7" descr="A black and white logo&#10;&#10;Description automatically generated">
            <a:extLst>
              <a:ext uri="{FF2B5EF4-FFF2-40B4-BE49-F238E27FC236}">
                <a16:creationId xmlns:a16="http://schemas.microsoft.com/office/drawing/2014/main" id="{A0830E31-1406-79D3-939C-275768BE23DA}"/>
              </a:ext>
            </a:extLst>
          </p:cNvPr>
          <p:cNvPicPr>
            <a:picLocks noChangeAspect="1"/>
          </p:cNvPicPr>
          <p:nvPr userDrawn="1"/>
        </p:nvPicPr>
        <p:blipFill>
          <a:blip r:embed="rId3"/>
          <a:stretch>
            <a:fillRect/>
          </a:stretch>
        </p:blipFill>
        <p:spPr>
          <a:xfrm>
            <a:off x="4242569" y="5658028"/>
            <a:ext cx="3706862" cy="983294"/>
          </a:xfrm>
          <a:prstGeom prst="rect">
            <a:avLst/>
          </a:prstGeom>
        </p:spPr>
      </p:pic>
      <p:sp>
        <p:nvSpPr>
          <p:cNvPr id="5" name="Content Placeholder 2">
            <a:extLst>
              <a:ext uri="{FF2B5EF4-FFF2-40B4-BE49-F238E27FC236}">
                <a16:creationId xmlns:a16="http://schemas.microsoft.com/office/drawing/2014/main" id="{75A09BE3-54F0-17C0-5021-CC8817E948E1}"/>
              </a:ext>
            </a:extLst>
          </p:cNvPr>
          <p:cNvSpPr>
            <a:spLocks noGrp="1"/>
          </p:cNvSpPr>
          <p:nvPr>
            <p:ph idx="1" hasCustomPrompt="1"/>
          </p:nvPr>
        </p:nvSpPr>
        <p:spPr>
          <a:xfrm>
            <a:off x="1066800" y="1925823"/>
            <a:ext cx="10058400" cy="3705069"/>
          </a:xfrm>
        </p:spPr>
        <p:txBody>
          <a:bodyPr/>
          <a:lstStyle>
            <a:lvl1pPr marL="118872" indent="0">
              <a:buFontTx/>
              <a:buNone/>
              <a:defRPr sz="4200"/>
            </a:lvl1pPr>
            <a:lvl2pPr marL="338328" indent="0">
              <a:buFontTx/>
              <a:buNone/>
              <a:defRPr/>
            </a:lvl2pPr>
            <a:lvl3pPr marL="685800" indent="0">
              <a:buFontTx/>
              <a:buNone/>
              <a:defRPr>
                <a:solidFill>
                  <a:schemeClr val="tx1"/>
                </a:solidFill>
              </a:defRPr>
            </a:lvl3pPr>
            <a:lvl4pPr marL="1033272" indent="0">
              <a:buFontTx/>
              <a:buNone/>
              <a:defRPr>
                <a:solidFill>
                  <a:schemeClr val="tx1"/>
                </a:solidFill>
              </a:defRPr>
            </a:lvl4pPr>
            <a:lvl5pPr marL="1252728" indent="0">
              <a:buFontTx/>
              <a:buNone/>
              <a:defRPr>
                <a:solidFill>
                  <a:schemeClr val="tx1"/>
                </a:solidFill>
              </a:defRPr>
            </a:lvl5pPr>
          </a:lstStyle>
          <a:p>
            <a:pPr lvl="0"/>
            <a:r>
              <a:rPr lang="en-US" dirty="0"/>
              <a:t>Notable quote…</a:t>
            </a:r>
          </a:p>
        </p:txBody>
      </p:sp>
      <p:sp>
        <p:nvSpPr>
          <p:cNvPr id="2" name="Content Placeholder 2">
            <a:extLst>
              <a:ext uri="{FF2B5EF4-FFF2-40B4-BE49-F238E27FC236}">
                <a16:creationId xmlns:a16="http://schemas.microsoft.com/office/drawing/2014/main" id="{1B75A4DF-FAE7-8370-41CC-3C242CEB38DD}"/>
              </a:ext>
            </a:extLst>
          </p:cNvPr>
          <p:cNvSpPr>
            <a:spLocks noGrp="1"/>
          </p:cNvSpPr>
          <p:nvPr>
            <p:ph idx="10" hasCustomPrompt="1"/>
          </p:nvPr>
        </p:nvSpPr>
        <p:spPr>
          <a:xfrm>
            <a:off x="1066800" y="269716"/>
            <a:ext cx="8115300" cy="1370534"/>
          </a:xfrm>
        </p:spPr>
        <p:txBody>
          <a:bodyPr anchor="ctr"/>
          <a:lstStyle>
            <a:lvl1pPr marL="118872" indent="0">
              <a:buFontTx/>
              <a:buNone/>
              <a:defRPr sz="2000"/>
            </a:lvl1pPr>
            <a:lvl2pPr marL="338328" indent="0">
              <a:buFontTx/>
              <a:buNone/>
              <a:defRPr/>
            </a:lvl2pPr>
            <a:lvl3pPr marL="685800" indent="0">
              <a:buFontTx/>
              <a:buNone/>
              <a:defRPr>
                <a:solidFill>
                  <a:schemeClr val="tx1"/>
                </a:solidFill>
              </a:defRPr>
            </a:lvl3pPr>
            <a:lvl4pPr marL="1033272" indent="0">
              <a:buFontTx/>
              <a:buNone/>
              <a:defRPr>
                <a:solidFill>
                  <a:schemeClr val="tx1"/>
                </a:solidFill>
              </a:defRPr>
            </a:lvl4pPr>
            <a:lvl5pPr marL="1252728" indent="0">
              <a:buFontTx/>
              <a:buNone/>
              <a:defRPr>
                <a:solidFill>
                  <a:schemeClr val="tx1"/>
                </a:solidFill>
              </a:defRPr>
            </a:lvl5pPr>
          </a:lstStyle>
          <a:p>
            <a:pPr lvl="0"/>
            <a:r>
              <a:rPr lang="en-US" dirty="0"/>
              <a:t>Attribution</a:t>
            </a:r>
            <a:br>
              <a:rPr lang="en-US" dirty="0"/>
            </a:br>
            <a:r>
              <a:rPr lang="en-US" dirty="0"/>
              <a:t>Title / Company</a:t>
            </a:r>
          </a:p>
        </p:txBody>
      </p:sp>
      <p:sp>
        <p:nvSpPr>
          <p:cNvPr id="10" name="Rectangle: Rounded Corners 9">
            <a:extLst>
              <a:ext uri="{FF2B5EF4-FFF2-40B4-BE49-F238E27FC236}">
                <a16:creationId xmlns:a16="http://schemas.microsoft.com/office/drawing/2014/main" id="{80E68DE5-E019-3D3D-C415-853C3041D621}"/>
              </a:ext>
            </a:extLst>
          </p:cNvPr>
          <p:cNvSpPr/>
          <p:nvPr userDrawn="1"/>
        </p:nvSpPr>
        <p:spPr bwMode="auto">
          <a:xfrm>
            <a:off x="9525000" y="218136"/>
            <a:ext cx="1600200" cy="1600200"/>
          </a:xfrm>
          <a:prstGeom prst="roundRect">
            <a:avLst>
              <a:gd name="adj" fmla="val 11655"/>
            </a:avLst>
          </a:prstGeom>
          <a:solidFill>
            <a:schemeClr val="tx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91440" bIns="91440" numCol="1" spcCol="0" rtlCol="0" fromWordArt="0" anchor="ctr" anchorCtr="0" forceAA="0" compatLnSpc="1">
            <a:prstTxWarp prst="textNoShape">
              <a:avLst/>
            </a:prstTxWarp>
            <a:noAutofit/>
          </a:bodyPr>
          <a:lstStyle/>
          <a:p>
            <a:pPr marL="0" indent="0">
              <a:buNone/>
            </a:pPr>
            <a:endParaRPr lang="en-US" dirty="0"/>
          </a:p>
        </p:txBody>
      </p:sp>
      <p:sp>
        <p:nvSpPr>
          <p:cNvPr id="11" name="TextBox 10">
            <a:extLst>
              <a:ext uri="{FF2B5EF4-FFF2-40B4-BE49-F238E27FC236}">
                <a16:creationId xmlns:a16="http://schemas.microsoft.com/office/drawing/2014/main" id="{C847B989-4D5D-7999-6F88-420CEC3DF834}"/>
              </a:ext>
            </a:extLst>
          </p:cNvPr>
          <p:cNvSpPr txBox="1"/>
          <p:nvPr userDrawn="1"/>
        </p:nvSpPr>
        <p:spPr>
          <a:xfrm rot="10800000">
            <a:off x="9717401" y="-1028699"/>
            <a:ext cx="1215397" cy="2641813"/>
          </a:xfrm>
          <a:prstGeom prst="rect">
            <a:avLst/>
          </a:prstGeom>
          <a:noFill/>
        </p:spPr>
        <p:txBody>
          <a:bodyPr wrap="none" lIns="91440" tIns="91440" rIns="91440" bIns="91440" rtlCol="0" anchor="t">
            <a:spAutoFit/>
          </a:bodyPr>
          <a:lstStyle/>
          <a:p>
            <a:pPr>
              <a:lnSpc>
                <a:spcPct val="90000"/>
              </a:lnSpc>
              <a:spcAft>
                <a:spcPts val="600"/>
              </a:spcAft>
            </a:pPr>
            <a:r>
              <a:rPr lang="en-US" sz="17500" dirty="0">
                <a:solidFill>
                  <a:schemeClr val="bg2"/>
                </a:solidFill>
                <a:latin typeface="Elephant" panose="02020904090505020303" pitchFamily="18" charset="0"/>
              </a:rPr>
              <a:t>“</a:t>
            </a:r>
          </a:p>
        </p:txBody>
      </p:sp>
    </p:spTree>
    <p:extLst>
      <p:ext uri="{BB962C8B-B14F-4D97-AF65-F5344CB8AC3E}">
        <p14:creationId xmlns:p14="http://schemas.microsoft.com/office/powerpoint/2010/main" val="463280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IVE - section header - blue">
    <p:bg>
      <p:bgPr>
        <a:solidFill>
          <a:schemeClr val="tx2"/>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E823D03-9700-7EA9-6788-48F1BFD30876}"/>
              </a:ext>
            </a:extLst>
          </p:cNvPr>
          <p:cNvSpPr>
            <a:spLocks noGrp="1"/>
          </p:cNvSpPr>
          <p:nvPr>
            <p:ph type="title" hasCustomPrompt="1"/>
          </p:nvPr>
        </p:nvSpPr>
        <p:spPr>
          <a:xfrm>
            <a:off x="552450" y="2286000"/>
            <a:ext cx="11087100" cy="1319785"/>
          </a:xfrm>
          <a:noFill/>
        </p:spPr>
        <p:txBody>
          <a:bodyPr lIns="91440" anchor="ctr">
            <a:noAutofit/>
          </a:bodyPr>
          <a:lstStyle>
            <a:lvl1pPr algn="ctr">
              <a:defRPr sz="5200" b="1">
                <a:solidFill>
                  <a:schemeClr val="bg1"/>
                </a:solidFill>
              </a:defRPr>
            </a:lvl1pPr>
          </a:lstStyle>
          <a:p>
            <a:r>
              <a:rPr lang="en-US" dirty="0"/>
              <a:t>Click to add title</a:t>
            </a:r>
          </a:p>
        </p:txBody>
      </p:sp>
      <p:sp>
        <p:nvSpPr>
          <p:cNvPr id="3" name="Rectangle: Rounded Corners 2">
            <a:extLst>
              <a:ext uri="{FF2B5EF4-FFF2-40B4-BE49-F238E27FC236}">
                <a16:creationId xmlns:a16="http://schemas.microsoft.com/office/drawing/2014/main" id="{B8966D7B-8E43-272B-821C-28C1C2365699}"/>
              </a:ext>
            </a:extLst>
          </p:cNvPr>
          <p:cNvSpPr/>
          <p:nvPr userDrawn="1"/>
        </p:nvSpPr>
        <p:spPr bwMode="auto">
          <a:xfrm>
            <a:off x="3990380" y="5829300"/>
            <a:ext cx="4211241" cy="1371600"/>
          </a:xfrm>
          <a:prstGeom prst="roundRect">
            <a:avLst>
              <a:gd name="adj" fmla="val 18112"/>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27432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400" dirty="0">
                <a:solidFill>
                  <a:schemeClr val="bg1"/>
                </a:solidFill>
                <a:ea typeface="Segoe UI" pitchFamily="34" charset="0"/>
                <a:cs typeface="Segoe UI" pitchFamily="34" charset="0"/>
              </a:rPr>
              <a:t> </a:t>
            </a:r>
          </a:p>
        </p:txBody>
      </p:sp>
      <p:pic>
        <p:nvPicPr>
          <p:cNvPr id="4" name="Picture 3" descr="A black and white logo&#10;&#10;Description automatically generated">
            <a:extLst>
              <a:ext uri="{FF2B5EF4-FFF2-40B4-BE49-F238E27FC236}">
                <a16:creationId xmlns:a16="http://schemas.microsoft.com/office/drawing/2014/main" id="{66F79E67-7F6B-A356-9CA1-C0AF2C38666B}"/>
              </a:ext>
            </a:extLst>
          </p:cNvPr>
          <p:cNvPicPr>
            <a:picLocks noChangeAspect="1"/>
          </p:cNvPicPr>
          <p:nvPr userDrawn="1"/>
        </p:nvPicPr>
        <p:blipFill>
          <a:blip r:embed="rId2"/>
          <a:stretch>
            <a:fillRect/>
          </a:stretch>
        </p:blipFill>
        <p:spPr>
          <a:xfrm>
            <a:off x="4688910" y="6003460"/>
            <a:ext cx="2814180" cy="746498"/>
          </a:xfrm>
          <a:prstGeom prst="rect">
            <a:avLst/>
          </a:prstGeom>
        </p:spPr>
      </p:pic>
    </p:spTree>
    <p:extLst>
      <p:ext uri="{BB962C8B-B14F-4D97-AF65-F5344CB8AC3E}">
        <p14:creationId xmlns:p14="http://schemas.microsoft.com/office/powerpoint/2010/main" val="1084292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IVE - section header">
    <p:bg>
      <p:bgPr>
        <a:solidFill>
          <a:schemeClr val="bg2"/>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E823D03-9700-7EA9-6788-48F1BFD30876}"/>
              </a:ext>
            </a:extLst>
          </p:cNvPr>
          <p:cNvSpPr>
            <a:spLocks noGrp="1"/>
          </p:cNvSpPr>
          <p:nvPr>
            <p:ph type="title" hasCustomPrompt="1"/>
          </p:nvPr>
        </p:nvSpPr>
        <p:spPr>
          <a:xfrm>
            <a:off x="552450" y="2286000"/>
            <a:ext cx="11087100" cy="1319785"/>
          </a:xfrm>
          <a:noFill/>
        </p:spPr>
        <p:txBody>
          <a:bodyPr lIns="91440" anchor="ctr">
            <a:noAutofit/>
          </a:bodyPr>
          <a:lstStyle>
            <a:lvl1pPr algn="ctr">
              <a:defRPr sz="5200" b="1">
                <a:solidFill>
                  <a:schemeClr val="tx1"/>
                </a:solidFill>
              </a:defRPr>
            </a:lvl1pPr>
          </a:lstStyle>
          <a:p>
            <a:r>
              <a:rPr lang="en-US" dirty="0"/>
              <a:t>Click to add title</a:t>
            </a:r>
          </a:p>
        </p:txBody>
      </p:sp>
      <p:sp>
        <p:nvSpPr>
          <p:cNvPr id="2" name="Rectangle: Rounded Corners 1">
            <a:extLst>
              <a:ext uri="{FF2B5EF4-FFF2-40B4-BE49-F238E27FC236}">
                <a16:creationId xmlns:a16="http://schemas.microsoft.com/office/drawing/2014/main" id="{65689F0D-664E-1F09-DA96-32C95CCFD0E3}"/>
              </a:ext>
            </a:extLst>
          </p:cNvPr>
          <p:cNvSpPr/>
          <p:nvPr userDrawn="1"/>
        </p:nvSpPr>
        <p:spPr bwMode="auto">
          <a:xfrm>
            <a:off x="3990380" y="5829300"/>
            <a:ext cx="4211241" cy="1371600"/>
          </a:xfrm>
          <a:prstGeom prst="roundRect">
            <a:avLst>
              <a:gd name="adj" fmla="val 18112"/>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27432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400" dirty="0">
                <a:solidFill>
                  <a:schemeClr val="bg1"/>
                </a:solidFill>
                <a:ea typeface="Segoe UI" pitchFamily="34" charset="0"/>
                <a:cs typeface="Segoe UI" pitchFamily="34" charset="0"/>
              </a:rPr>
              <a:t> </a:t>
            </a:r>
          </a:p>
        </p:txBody>
      </p:sp>
      <p:pic>
        <p:nvPicPr>
          <p:cNvPr id="5" name="Picture 4" descr="A black and white logo&#10;&#10;Description automatically generated">
            <a:extLst>
              <a:ext uri="{FF2B5EF4-FFF2-40B4-BE49-F238E27FC236}">
                <a16:creationId xmlns:a16="http://schemas.microsoft.com/office/drawing/2014/main" id="{024B6537-436D-46B7-EFC8-C6F619408C3D}"/>
              </a:ext>
            </a:extLst>
          </p:cNvPr>
          <p:cNvPicPr>
            <a:picLocks noChangeAspect="1"/>
          </p:cNvPicPr>
          <p:nvPr userDrawn="1"/>
        </p:nvPicPr>
        <p:blipFill>
          <a:blip r:embed="rId2"/>
          <a:stretch>
            <a:fillRect/>
          </a:stretch>
        </p:blipFill>
        <p:spPr>
          <a:xfrm>
            <a:off x="4688910" y="6003460"/>
            <a:ext cx="2814180" cy="746498"/>
          </a:xfrm>
          <a:prstGeom prst="rect">
            <a:avLst/>
          </a:prstGeom>
        </p:spPr>
      </p:pic>
    </p:spTree>
    <p:extLst>
      <p:ext uri="{BB962C8B-B14F-4D97-AF65-F5344CB8AC3E}">
        <p14:creationId xmlns:p14="http://schemas.microsoft.com/office/powerpoint/2010/main" val="1575709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CLIVE - subsection -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p:nvSpPr>
        <p:spPr bwMode="auto">
          <a:xfrm>
            <a:off x="0" y="0"/>
            <a:ext cx="5181600" cy="6858000"/>
          </a:xfrm>
          <a:prstGeom prst="rect">
            <a:avLst/>
          </a:prstGeom>
          <a:solidFill>
            <a:schemeClr val="tx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697629"/>
            <a:ext cx="4572000" cy="4102971"/>
          </a:xfrm>
        </p:spPr>
        <p:txBody>
          <a:bodyPr tIns="91440" bIns="91440" anchor="t">
            <a:normAutofit/>
          </a:bodyPr>
          <a:lstStyle>
            <a:lvl1pPr>
              <a:defRPr sz="4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5410200" y="697629"/>
            <a:ext cx="6400800" cy="4102971"/>
          </a:xfrm>
        </p:spPr>
        <p:txBody>
          <a:bodyPr lIns="91440" tIns="91440" rIns="91440" bIns="91440" anchor="t">
            <a:noAutofit/>
          </a:bodyPr>
          <a:lstStyle>
            <a:lvl1pPr marL="344488" indent="-231775">
              <a:buFont typeface="Arial" panose="020B0604020202020204" pitchFamily="34" charset="0"/>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4" name="Picture 3" descr="A black and white logo&#10;&#10;Description automatically generated">
            <a:extLst>
              <a:ext uri="{FF2B5EF4-FFF2-40B4-BE49-F238E27FC236}">
                <a16:creationId xmlns:a16="http://schemas.microsoft.com/office/drawing/2014/main" id="{2B59D218-D77D-4F59-B1CB-D6E52A60C168}"/>
              </a:ext>
            </a:extLst>
          </p:cNvPr>
          <p:cNvPicPr>
            <a:picLocks noChangeAspect="1"/>
          </p:cNvPicPr>
          <p:nvPr userDrawn="1"/>
        </p:nvPicPr>
        <p:blipFill>
          <a:blip r:embed="rId2"/>
          <a:stretch>
            <a:fillRect/>
          </a:stretch>
        </p:blipFill>
        <p:spPr>
          <a:xfrm>
            <a:off x="8171128" y="5630275"/>
            <a:ext cx="3618978" cy="959982"/>
          </a:xfrm>
          <a:prstGeom prst="rect">
            <a:avLst/>
          </a:prstGeom>
        </p:spPr>
      </p:pic>
    </p:spTree>
    <p:extLst>
      <p:ext uri="{BB962C8B-B14F-4D97-AF65-F5344CB8AC3E}">
        <p14:creationId xmlns:p14="http://schemas.microsoft.com/office/powerpoint/2010/main" val="1272441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CLIVE - sub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697629"/>
            <a:ext cx="4572000" cy="4102971"/>
          </a:xfrm>
        </p:spPr>
        <p:txBody>
          <a:bodyPr tIns="91440" bIns="91440" anchor="t">
            <a:normAutofit/>
          </a:bodyPr>
          <a:lstStyle>
            <a:lvl1pPr>
              <a:defRPr sz="4000">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5410200" y="697629"/>
            <a:ext cx="6400800" cy="4102971"/>
          </a:xfrm>
        </p:spPr>
        <p:txBody>
          <a:bodyPr lIns="91440" tIns="91440" rIns="91440" bIns="91440" anchor="t">
            <a:noAutofit/>
          </a:bodyPr>
          <a:lstStyle>
            <a:lvl1pPr marL="344488" indent="-231775">
              <a:buFont typeface="Arial" panose="020B0604020202020204" pitchFamily="34" charset="0"/>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4" name="Picture 3" descr="A black and white logo&#10;&#10;Description automatically generated">
            <a:extLst>
              <a:ext uri="{FF2B5EF4-FFF2-40B4-BE49-F238E27FC236}">
                <a16:creationId xmlns:a16="http://schemas.microsoft.com/office/drawing/2014/main" id="{2B59D218-D77D-4F59-B1CB-D6E52A60C168}"/>
              </a:ext>
            </a:extLst>
          </p:cNvPr>
          <p:cNvPicPr>
            <a:picLocks noChangeAspect="1"/>
          </p:cNvPicPr>
          <p:nvPr userDrawn="1"/>
        </p:nvPicPr>
        <p:blipFill>
          <a:blip r:embed="rId2"/>
          <a:stretch>
            <a:fillRect/>
          </a:stretch>
        </p:blipFill>
        <p:spPr>
          <a:xfrm>
            <a:off x="433192" y="5630275"/>
            <a:ext cx="3618978" cy="959982"/>
          </a:xfrm>
          <a:prstGeom prst="rect">
            <a:avLst/>
          </a:prstGeom>
        </p:spPr>
      </p:pic>
    </p:spTree>
    <p:extLst>
      <p:ext uri="{BB962C8B-B14F-4D97-AF65-F5344CB8AC3E}">
        <p14:creationId xmlns:p14="http://schemas.microsoft.com/office/powerpoint/2010/main" val="310203920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91440" tIns="45720" rIns="91440" bIns="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91440" tIns="91440" rIns="91440" bIns="91440" rtlCol="0" anchor="ctr" anchorCtr="0"/>
          <a:lstStyle>
            <a:lvl1pPr algn="l">
              <a:defRPr sz="1200">
                <a:solidFill>
                  <a:schemeClr val="tx1"/>
                </a:solidFill>
              </a:defRPr>
            </a:lvl1pPr>
          </a:lstStyle>
          <a:p>
            <a:fld id="{5958763E-B898-436D-883D-03711491D54A}" type="datetimeFigureOut">
              <a:rPr lang="en-US" smtClean="0"/>
              <a:pPr/>
              <a:t>9/19/24</a:t>
            </a:fld>
            <a:endParaRPr lang="en-US" dirty="0"/>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91440" tIns="91440" rIns="91440" bIns="91440" rtlCol="0" anchor="ctr" anchorCtr="0"/>
          <a:lstStyle>
            <a:lvl1pPr algn="ctr">
              <a:defRPr sz="12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91440" tIns="91440" rIns="91440" bIns="91440" rtlCol="0" anchor="ctr" anchorCtr="0"/>
          <a:lstStyle>
            <a:lvl1pPr algn="r">
              <a:defRPr sz="1200">
                <a:solidFill>
                  <a:schemeClr val="tx1"/>
                </a:solidFill>
              </a:defRPr>
            </a:lvl1pPr>
          </a:lstStyle>
          <a:p>
            <a:fld id="{C15D44F4-F215-4E77-8A37-E5924A9890F9}" type="slidenum">
              <a:rPr lang="en-US" smtClean="0"/>
              <a:pPr/>
              <a:t>‹#›</a:t>
            </a:fld>
            <a:endParaRPr lang="en-US"/>
          </a:p>
        </p:txBody>
      </p:sp>
    </p:spTree>
    <p:extLst>
      <p:ext uri="{BB962C8B-B14F-4D97-AF65-F5344CB8AC3E}">
        <p14:creationId xmlns:p14="http://schemas.microsoft.com/office/powerpoint/2010/main" val="585507020"/>
      </p:ext>
    </p:extLst>
  </p:cSld>
  <p:clrMap bg1="lt1" tx1="dk1" bg2="lt2" tx2="dk2" accent1="accent1" accent2="accent2" accent3="accent3" accent4="accent4" accent5="accent5" accent6="accent6" hlink="hlink" folHlink="folHlink"/>
  <p:sldLayoutIdLst>
    <p:sldLayoutId id="2147483778" r:id="rId1"/>
    <p:sldLayoutId id="2147483853" r:id="rId2"/>
    <p:sldLayoutId id="2147483854" r:id="rId3"/>
    <p:sldLayoutId id="2147483811" r:id="rId4"/>
    <p:sldLayoutId id="2147483843" r:id="rId5"/>
    <p:sldLayoutId id="2147483849" r:id="rId6"/>
    <p:sldLayoutId id="2147483855" r:id="rId7"/>
    <p:sldLayoutId id="2147483856" r:id="rId8"/>
    <p:sldLayoutId id="2147483787" r:id="rId9"/>
    <p:sldLayoutId id="2147483786" r:id="rId10"/>
    <p:sldLayoutId id="2147483857" r:id="rId11"/>
    <p:sldLayoutId id="2147483858" r:id="rId12"/>
    <p:sldLayoutId id="2147483828" r:id="rId13"/>
    <p:sldLayoutId id="2147483791" r:id="rId14"/>
    <p:sldLayoutId id="2147483859" r:id="rId15"/>
    <p:sldLayoutId id="2147483860" r:id="rId16"/>
    <p:sldLayoutId id="2147483831" r:id="rId17"/>
    <p:sldLayoutId id="2147483832" r:id="rId18"/>
    <p:sldLayoutId id="2147483833" r:id="rId19"/>
    <p:sldLayoutId id="2147483834" r:id="rId20"/>
    <p:sldLayoutId id="2147483790" r:id="rId21"/>
    <p:sldLayoutId id="2147483793" r:id="rId22"/>
    <p:sldLayoutId id="2147483794" r:id="rId23"/>
    <p:sldLayoutId id="2147483795" r:id="rId24"/>
    <p:sldLayoutId id="2147483803" r:id="rId25"/>
    <p:sldLayoutId id="2147483804" r:id="rId26"/>
    <p:sldLayoutId id="2147483861" r:id="rId27"/>
    <p:sldLayoutId id="2147483848" r:id="rId28"/>
    <p:sldLayoutId id="2147483799" r:id="rId29"/>
    <p:sldLayoutId id="2147483797" r:id="rId30"/>
    <p:sldLayoutId id="2147483851" r:id="rId31"/>
    <p:sldLayoutId id="2147483862" r:id="rId32"/>
    <p:sldLayoutId id="2147483800" r:id="rId33"/>
  </p:sldLayoutIdLst>
  <p:transition>
    <p:fade/>
  </p:transition>
  <p:txStyles>
    <p:titleStyle>
      <a:lvl1pPr algn="l" defTabSz="914400" rtl="0" eaLnBrk="1" latinLnBrk="0" hangingPunct="1">
        <a:lnSpc>
          <a:spcPct val="90000"/>
        </a:lnSpc>
        <a:spcBef>
          <a:spcPct val="0"/>
        </a:spcBef>
        <a:buNone/>
        <a:defRPr sz="3200" b="1" kern="1200" cap="none" baseline="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0"/>
        </a:spcBef>
        <a:spcAft>
          <a:spcPts val="600"/>
        </a:spcAft>
        <a:buClr>
          <a:schemeClr val="accent1"/>
        </a:buClr>
        <a:buSzPct val="80000"/>
        <a:buFont typeface="Arial" panose="020B0604020202020204" pitchFamily="34" charset="0"/>
        <a:buChar char="•"/>
        <a:defRPr sz="2800" kern="1200">
          <a:solidFill>
            <a:schemeClr val="tx1"/>
          </a:solidFill>
          <a:latin typeface="+mn-lt"/>
          <a:ea typeface="+mn-ea"/>
          <a:cs typeface="+mn-cs"/>
        </a:defRPr>
      </a:lvl1pPr>
      <a:lvl2pPr marL="568325" indent="-222250" algn="l" defTabSz="914400" rtl="0" eaLnBrk="1" latinLnBrk="0" hangingPunct="1">
        <a:lnSpc>
          <a:spcPct val="100000"/>
        </a:lnSpc>
        <a:spcBef>
          <a:spcPts val="0"/>
        </a:spcBef>
        <a:spcAft>
          <a:spcPts val="600"/>
        </a:spcAft>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914400" rtl="0" eaLnBrk="1" latinLnBrk="0" hangingPunct="1">
        <a:lnSpc>
          <a:spcPct val="100000"/>
        </a:lnSpc>
        <a:spcBef>
          <a:spcPts val="0"/>
        </a:spcBef>
        <a:spcAft>
          <a:spcPts val="600"/>
        </a:spcAft>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60475" indent="-230188" algn="l" defTabSz="914400" rtl="0" eaLnBrk="1" latinLnBrk="0" hangingPunct="1">
        <a:lnSpc>
          <a:spcPct val="100000"/>
        </a:lnSpc>
        <a:spcBef>
          <a:spcPts val="0"/>
        </a:spcBef>
        <a:spcAft>
          <a:spcPts val="600"/>
        </a:spcAft>
        <a:buClr>
          <a:schemeClr val="accent1"/>
        </a:buClr>
        <a:buSzPct val="80000"/>
        <a:buFont typeface="Arial" panose="020B0604020202020204" pitchFamily="34" charset="0"/>
        <a:buChar char="•"/>
        <a:defRPr sz="1800" kern="1200">
          <a:solidFill>
            <a:schemeClr val="tx1"/>
          </a:solidFill>
          <a:latin typeface="+mn-lt"/>
          <a:ea typeface="+mn-ea"/>
          <a:cs typeface="+mn-cs"/>
        </a:defRPr>
      </a:lvl4pPr>
      <a:lvl5pPr marL="1539875" indent="-220663" algn="l" defTabSz="914400" rtl="0" eaLnBrk="1" latinLnBrk="0" hangingPunct="1">
        <a:lnSpc>
          <a:spcPct val="100000"/>
        </a:lnSpc>
        <a:spcBef>
          <a:spcPts val="0"/>
        </a:spcBef>
        <a:spcAft>
          <a:spcPts val="600"/>
        </a:spcAft>
        <a:buClr>
          <a:schemeClr val="accent1"/>
        </a:buClr>
        <a:buSzPct val="80000"/>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9" orient="horz" pos="2160" userDrawn="1">
          <p15:clr>
            <a:srgbClr val="F26B43"/>
          </p15:clr>
        </p15:guide>
        <p15:guide id="20" pos="3840" userDrawn="1">
          <p15:clr>
            <a:srgbClr val="F26B43"/>
          </p15:clr>
        </p15:guide>
        <p15:guide id="21" orient="horz" pos="144" userDrawn="1">
          <p15:clr>
            <a:srgbClr val="F26B43"/>
          </p15:clr>
        </p15:guide>
        <p15:guide id="22" orient="horz" pos="4176" userDrawn="1">
          <p15:clr>
            <a:srgbClr val="F26B43"/>
          </p15:clr>
        </p15:guide>
        <p15:guide id="23" pos="240" userDrawn="1">
          <p15:clr>
            <a:srgbClr val="F26B43"/>
          </p15:clr>
        </p15:guide>
        <p15:guide id="24"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23.31.143.2/" TargetMode="External"/><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8D483-378F-CF1D-5318-59CC6A68E779}"/>
            </a:ext>
          </a:extLst>
        </p:cNvPr>
        <p:cNvGrpSpPr/>
        <p:nvPr/>
      </p:nvGrpSpPr>
      <p:grpSpPr>
        <a:xfrm>
          <a:off x="0" y="0"/>
          <a:ext cx="0" cy="0"/>
          <a:chOff x="0" y="0"/>
          <a:chExt cx="0" cy="0"/>
        </a:xfrm>
      </p:grpSpPr>
    </p:spTree>
    <p:extLst>
      <p:ext uri="{BB962C8B-B14F-4D97-AF65-F5344CB8AC3E}">
        <p14:creationId xmlns:p14="http://schemas.microsoft.com/office/powerpoint/2010/main" val="143495956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C5661D-4704-D5BF-0289-E52376B11F14}"/>
              </a:ext>
            </a:extLst>
          </p:cNvPr>
          <p:cNvSpPr>
            <a:spLocks noGrp="1"/>
          </p:cNvSpPr>
          <p:nvPr>
            <p:ph type="title"/>
          </p:nvPr>
        </p:nvSpPr>
        <p:spPr/>
        <p:txBody>
          <a:bodyPr/>
          <a:lstStyle/>
          <a:p>
            <a:r>
              <a:rPr lang="en-US" dirty="0"/>
              <a:t>Amazon Comprehend</a:t>
            </a:r>
          </a:p>
        </p:txBody>
      </p:sp>
      <p:sp>
        <p:nvSpPr>
          <p:cNvPr id="5" name="Content Placeholder 4">
            <a:extLst>
              <a:ext uri="{FF2B5EF4-FFF2-40B4-BE49-F238E27FC236}">
                <a16:creationId xmlns:a16="http://schemas.microsoft.com/office/drawing/2014/main" id="{9A547E21-B4EB-F20A-F817-02E7BAC9B611}"/>
              </a:ext>
            </a:extLst>
          </p:cNvPr>
          <p:cNvSpPr>
            <a:spLocks noGrp="1"/>
          </p:cNvSpPr>
          <p:nvPr>
            <p:ph idx="1"/>
          </p:nvPr>
        </p:nvSpPr>
        <p:spPr/>
        <p:txBody>
          <a:bodyPr/>
          <a:lstStyle/>
          <a:p>
            <a:pPr marL="118872" indent="0">
              <a:buNone/>
            </a:pPr>
            <a:r>
              <a:rPr lang="en-US" sz="2800" dirty="0"/>
              <a:t>Uses Natural Language Processing (NLP) to extract </a:t>
            </a:r>
            <a:r>
              <a:rPr lang="en-US" sz="2800" i="1" dirty="0"/>
              <a:t>insights</a:t>
            </a:r>
            <a:r>
              <a:rPr lang="en-US" sz="2800" dirty="0"/>
              <a:t> about the content of your documents. </a:t>
            </a:r>
          </a:p>
          <a:p>
            <a:endParaRPr lang="en-US" dirty="0"/>
          </a:p>
          <a:p>
            <a:endParaRPr lang="en-US" sz="2800" dirty="0"/>
          </a:p>
        </p:txBody>
      </p:sp>
      <p:grpSp>
        <p:nvGrpSpPr>
          <p:cNvPr id="2" name="Group 1">
            <a:extLst>
              <a:ext uri="{FF2B5EF4-FFF2-40B4-BE49-F238E27FC236}">
                <a16:creationId xmlns:a16="http://schemas.microsoft.com/office/drawing/2014/main" id="{6E263201-9CC2-E3AC-2C27-A312CFB83071}"/>
              </a:ext>
            </a:extLst>
          </p:cNvPr>
          <p:cNvGrpSpPr/>
          <p:nvPr/>
        </p:nvGrpSpPr>
        <p:grpSpPr>
          <a:xfrm>
            <a:off x="3763009" y="3232641"/>
            <a:ext cx="1181923" cy="940883"/>
            <a:chOff x="2313621" y="2923599"/>
            <a:chExt cx="1181923" cy="940883"/>
          </a:xfrm>
        </p:grpSpPr>
        <p:pic>
          <p:nvPicPr>
            <p:cNvPr id="3" name="Graphic 2">
              <a:extLst>
                <a:ext uri="{FF2B5EF4-FFF2-40B4-BE49-F238E27FC236}">
                  <a16:creationId xmlns:a16="http://schemas.microsoft.com/office/drawing/2014/main" id="{37831BFE-C86D-A9AB-A1FF-0055D69E0B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3621" y="2923599"/>
              <a:ext cx="1181923" cy="617423"/>
            </a:xfrm>
            <a:prstGeom prst="rect">
              <a:avLst/>
            </a:prstGeom>
          </p:spPr>
        </p:pic>
        <p:sp>
          <p:nvSpPr>
            <p:cNvPr id="6" name="TextBox 5">
              <a:extLst>
                <a:ext uri="{FF2B5EF4-FFF2-40B4-BE49-F238E27FC236}">
                  <a16:creationId xmlns:a16="http://schemas.microsoft.com/office/drawing/2014/main" id="{FD2F2BD2-7717-F20B-59E8-DF33A510EB0C}"/>
                </a:ext>
              </a:extLst>
            </p:cNvPr>
            <p:cNvSpPr txBox="1"/>
            <p:nvPr/>
          </p:nvSpPr>
          <p:spPr>
            <a:xfrm>
              <a:off x="2313621" y="3541022"/>
              <a:ext cx="1181923" cy="323460"/>
            </a:xfrm>
            <a:prstGeom prst="rect">
              <a:avLst/>
            </a:prstGeom>
            <a:noFill/>
          </p:spPr>
          <p:txBody>
            <a:bodyPr wrap="squar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People</a:t>
              </a:r>
            </a:p>
          </p:txBody>
        </p:sp>
      </p:grpSp>
      <p:grpSp>
        <p:nvGrpSpPr>
          <p:cNvPr id="7" name="Group 6">
            <a:extLst>
              <a:ext uri="{FF2B5EF4-FFF2-40B4-BE49-F238E27FC236}">
                <a16:creationId xmlns:a16="http://schemas.microsoft.com/office/drawing/2014/main" id="{539B520A-DA4E-7E3F-5962-CDDD5221F8AA}"/>
              </a:ext>
            </a:extLst>
          </p:cNvPr>
          <p:cNvGrpSpPr/>
          <p:nvPr/>
        </p:nvGrpSpPr>
        <p:grpSpPr>
          <a:xfrm>
            <a:off x="3756766" y="4287010"/>
            <a:ext cx="1090788" cy="1059434"/>
            <a:chOff x="3117292" y="3728620"/>
            <a:chExt cx="1181923" cy="1288033"/>
          </a:xfrm>
        </p:grpSpPr>
        <p:pic>
          <p:nvPicPr>
            <p:cNvPr id="8" name="Graphic 7">
              <a:extLst>
                <a:ext uri="{FF2B5EF4-FFF2-40B4-BE49-F238E27FC236}">
                  <a16:creationId xmlns:a16="http://schemas.microsoft.com/office/drawing/2014/main" id="{EC17867F-634F-0FFB-10E1-5314868C97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59403" y="3728620"/>
              <a:ext cx="897703" cy="897703"/>
            </a:xfrm>
            <a:prstGeom prst="rect">
              <a:avLst/>
            </a:prstGeom>
          </p:spPr>
        </p:pic>
        <p:sp>
          <p:nvSpPr>
            <p:cNvPr id="9" name="TextBox 8">
              <a:extLst>
                <a:ext uri="{FF2B5EF4-FFF2-40B4-BE49-F238E27FC236}">
                  <a16:creationId xmlns:a16="http://schemas.microsoft.com/office/drawing/2014/main" id="{39B8C53A-D100-04C2-689C-3C8E7A5D62EA}"/>
                </a:ext>
              </a:extLst>
            </p:cNvPr>
            <p:cNvSpPr txBox="1"/>
            <p:nvPr/>
          </p:nvSpPr>
          <p:spPr>
            <a:xfrm>
              <a:off x="3117292" y="4693193"/>
              <a:ext cx="1181923" cy="323460"/>
            </a:xfrm>
            <a:prstGeom prst="rect">
              <a:avLst/>
            </a:prstGeom>
            <a:noFill/>
          </p:spPr>
          <p:txBody>
            <a:bodyPr wrap="squar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Places</a:t>
              </a:r>
            </a:p>
          </p:txBody>
        </p:sp>
      </p:grpSp>
      <p:grpSp>
        <p:nvGrpSpPr>
          <p:cNvPr id="10" name="Group 9">
            <a:extLst>
              <a:ext uri="{FF2B5EF4-FFF2-40B4-BE49-F238E27FC236}">
                <a16:creationId xmlns:a16="http://schemas.microsoft.com/office/drawing/2014/main" id="{964E5087-0DD4-80AB-5B95-B428B0F6DD8B}"/>
              </a:ext>
            </a:extLst>
          </p:cNvPr>
          <p:cNvGrpSpPr/>
          <p:nvPr/>
        </p:nvGrpSpPr>
        <p:grpSpPr>
          <a:xfrm>
            <a:off x="5291468" y="3231206"/>
            <a:ext cx="1028700" cy="906270"/>
            <a:chOff x="4204342" y="2992946"/>
            <a:chExt cx="1181923" cy="1330821"/>
          </a:xfrm>
        </p:grpSpPr>
        <p:pic>
          <p:nvPicPr>
            <p:cNvPr id="11" name="Graphic 10">
              <a:extLst>
                <a:ext uri="{FF2B5EF4-FFF2-40B4-BE49-F238E27FC236}">
                  <a16:creationId xmlns:a16="http://schemas.microsoft.com/office/drawing/2014/main" id="{BABF0610-CA79-69BC-E584-48B4967D13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04131" y="2992946"/>
              <a:ext cx="950119" cy="950119"/>
            </a:xfrm>
            <a:prstGeom prst="rect">
              <a:avLst/>
            </a:prstGeom>
          </p:spPr>
        </p:pic>
        <p:sp>
          <p:nvSpPr>
            <p:cNvPr id="12" name="TextBox 11">
              <a:extLst>
                <a:ext uri="{FF2B5EF4-FFF2-40B4-BE49-F238E27FC236}">
                  <a16:creationId xmlns:a16="http://schemas.microsoft.com/office/drawing/2014/main" id="{F6372CAF-61C3-A6BE-759F-C64EE97E3F9E}"/>
                </a:ext>
              </a:extLst>
            </p:cNvPr>
            <p:cNvSpPr txBox="1"/>
            <p:nvPr/>
          </p:nvSpPr>
          <p:spPr>
            <a:xfrm>
              <a:off x="4204342" y="4000307"/>
              <a:ext cx="1181923" cy="323460"/>
            </a:xfrm>
            <a:prstGeom prst="rect">
              <a:avLst/>
            </a:prstGeom>
            <a:noFill/>
          </p:spPr>
          <p:txBody>
            <a:bodyPr wrap="squar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Products</a:t>
              </a:r>
            </a:p>
          </p:txBody>
        </p:sp>
      </p:grpSp>
      <p:grpSp>
        <p:nvGrpSpPr>
          <p:cNvPr id="13" name="Group 12">
            <a:extLst>
              <a:ext uri="{FF2B5EF4-FFF2-40B4-BE49-F238E27FC236}">
                <a16:creationId xmlns:a16="http://schemas.microsoft.com/office/drawing/2014/main" id="{067A32D5-9A75-F40E-2BA0-9B4B900262DF}"/>
              </a:ext>
            </a:extLst>
          </p:cNvPr>
          <p:cNvGrpSpPr/>
          <p:nvPr/>
        </p:nvGrpSpPr>
        <p:grpSpPr>
          <a:xfrm>
            <a:off x="5280423" y="4366075"/>
            <a:ext cx="1090788" cy="980369"/>
            <a:chOff x="5501077" y="3864482"/>
            <a:chExt cx="1181923" cy="1291003"/>
          </a:xfrm>
        </p:grpSpPr>
        <p:pic>
          <p:nvPicPr>
            <p:cNvPr id="14" name="Graphic 13">
              <a:extLst>
                <a:ext uri="{FF2B5EF4-FFF2-40B4-BE49-F238E27FC236}">
                  <a16:creationId xmlns:a16="http://schemas.microsoft.com/office/drawing/2014/main" id="{6E079527-9D31-E7CB-4894-3CF8888790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77689" y="3864482"/>
              <a:ext cx="1028700" cy="950119"/>
            </a:xfrm>
            <a:prstGeom prst="rect">
              <a:avLst/>
            </a:prstGeom>
          </p:spPr>
        </p:pic>
        <p:sp>
          <p:nvSpPr>
            <p:cNvPr id="15" name="TextBox 14">
              <a:extLst>
                <a:ext uri="{FF2B5EF4-FFF2-40B4-BE49-F238E27FC236}">
                  <a16:creationId xmlns:a16="http://schemas.microsoft.com/office/drawing/2014/main" id="{2E073143-54DC-E434-CA54-83FDCFD4BB6A}"/>
                </a:ext>
              </a:extLst>
            </p:cNvPr>
            <p:cNvSpPr txBox="1"/>
            <p:nvPr/>
          </p:nvSpPr>
          <p:spPr>
            <a:xfrm>
              <a:off x="5501077" y="4832025"/>
              <a:ext cx="1181923" cy="323460"/>
            </a:xfrm>
            <a:prstGeom prst="rect">
              <a:avLst/>
            </a:prstGeom>
            <a:noFill/>
          </p:spPr>
          <p:txBody>
            <a:bodyPr wrap="squar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Dates</a:t>
              </a:r>
            </a:p>
          </p:txBody>
        </p:sp>
      </p:grpSp>
      <p:grpSp>
        <p:nvGrpSpPr>
          <p:cNvPr id="16" name="Group 15">
            <a:extLst>
              <a:ext uri="{FF2B5EF4-FFF2-40B4-BE49-F238E27FC236}">
                <a16:creationId xmlns:a16="http://schemas.microsoft.com/office/drawing/2014/main" id="{4FC9EE99-1510-54CE-7116-C0A2E820A0BA}"/>
              </a:ext>
            </a:extLst>
          </p:cNvPr>
          <p:cNvGrpSpPr/>
          <p:nvPr/>
        </p:nvGrpSpPr>
        <p:grpSpPr>
          <a:xfrm>
            <a:off x="6722431" y="3060443"/>
            <a:ext cx="1181923" cy="1171736"/>
            <a:chOff x="6774644" y="2958134"/>
            <a:chExt cx="1181923" cy="1296017"/>
          </a:xfrm>
        </p:grpSpPr>
        <p:pic>
          <p:nvPicPr>
            <p:cNvPr id="17" name="Graphic 16">
              <a:extLst>
                <a:ext uri="{FF2B5EF4-FFF2-40B4-BE49-F238E27FC236}">
                  <a16:creationId xmlns:a16="http://schemas.microsoft.com/office/drawing/2014/main" id="{99DA22A5-B65E-436F-37A6-7D80CDC9057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854801" y="2958134"/>
              <a:ext cx="1028700" cy="928688"/>
            </a:xfrm>
            <a:prstGeom prst="rect">
              <a:avLst/>
            </a:prstGeom>
          </p:spPr>
        </p:pic>
        <p:sp>
          <p:nvSpPr>
            <p:cNvPr id="18" name="TextBox 17">
              <a:extLst>
                <a:ext uri="{FF2B5EF4-FFF2-40B4-BE49-F238E27FC236}">
                  <a16:creationId xmlns:a16="http://schemas.microsoft.com/office/drawing/2014/main" id="{106B2251-0BA6-EA22-729F-F41B27F35EE6}"/>
                </a:ext>
              </a:extLst>
            </p:cNvPr>
            <p:cNvSpPr txBox="1"/>
            <p:nvPr/>
          </p:nvSpPr>
          <p:spPr>
            <a:xfrm>
              <a:off x="6774644" y="3930691"/>
              <a:ext cx="1181923" cy="323460"/>
            </a:xfrm>
            <a:prstGeom prst="rect">
              <a:avLst/>
            </a:prstGeom>
            <a:noFill/>
          </p:spPr>
          <p:txBody>
            <a:bodyPr wrap="squar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Events</a:t>
              </a:r>
            </a:p>
          </p:txBody>
        </p:sp>
      </p:grpSp>
      <p:grpSp>
        <p:nvGrpSpPr>
          <p:cNvPr id="19" name="Group 18">
            <a:extLst>
              <a:ext uri="{FF2B5EF4-FFF2-40B4-BE49-F238E27FC236}">
                <a16:creationId xmlns:a16="http://schemas.microsoft.com/office/drawing/2014/main" id="{F43F6C93-95CF-FB08-4229-5EF51FA344A8}"/>
              </a:ext>
            </a:extLst>
          </p:cNvPr>
          <p:cNvGrpSpPr/>
          <p:nvPr/>
        </p:nvGrpSpPr>
        <p:grpSpPr>
          <a:xfrm>
            <a:off x="6592224" y="4369951"/>
            <a:ext cx="1446876" cy="1002149"/>
            <a:chOff x="7797084" y="3864482"/>
            <a:chExt cx="1612936" cy="1348422"/>
          </a:xfrm>
        </p:grpSpPr>
        <p:pic>
          <p:nvPicPr>
            <p:cNvPr id="20" name="Graphic 19">
              <a:extLst>
                <a:ext uri="{FF2B5EF4-FFF2-40B4-BE49-F238E27FC236}">
                  <a16:creationId xmlns:a16="http://schemas.microsoft.com/office/drawing/2014/main" id="{3F6352E5-895B-E784-A762-6618C728BB4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03394" y="3864482"/>
              <a:ext cx="850106" cy="964406"/>
            </a:xfrm>
            <a:prstGeom prst="rect">
              <a:avLst/>
            </a:prstGeom>
          </p:spPr>
        </p:pic>
        <p:sp>
          <p:nvSpPr>
            <p:cNvPr id="21" name="TextBox 20">
              <a:extLst>
                <a:ext uri="{FF2B5EF4-FFF2-40B4-BE49-F238E27FC236}">
                  <a16:creationId xmlns:a16="http://schemas.microsoft.com/office/drawing/2014/main" id="{125A58A9-C180-DDC4-804D-296BBB511E4E}"/>
                </a:ext>
              </a:extLst>
            </p:cNvPr>
            <p:cNvSpPr txBox="1"/>
            <p:nvPr/>
          </p:nvSpPr>
          <p:spPr>
            <a:xfrm>
              <a:off x="7797084" y="4854922"/>
              <a:ext cx="1612936" cy="357982"/>
            </a:xfrm>
            <a:prstGeom prst="rect">
              <a:avLst/>
            </a:prstGeom>
            <a:noFill/>
          </p:spPr>
          <p:txBody>
            <a:bodyPr wrap="squar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Organizations</a:t>
              </a:r>
            </a:p>
          </p:txBody>
        </p:sp>
      </p:grpSp>
    </p:spTree>
    <p:extLst>
      <p:ext uri="{BB962C8B-B14F-4D97-AF65-F5344CB8AC3E}">
        <p14:creationId xmlns:p14="http://schemas.microsoft.com/office/powerpoint/2010/main" val="3869138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C5661D-4704-D5BF-0289-E52376B11F14}"/>
              </a:ext>
            </a:extLst>
          </p:cNvPr>
          <p:cNvSpPr>
            <a:spLocks noGrp="1"/>
          </p:cNvSpPr>
          <p:nvPr>
            <p:ph type="title"/>
          </p:nvPr>
        </p:nvSpPr>
        <p:spPr/>
        <p:txBody>
          <a:bodyPr/>
          <a:lstStyle/>
          <a:p>
            <a:r>
              <a:rPr lang="en-US" dirty="0"/>
              <a:t>Amazon </a:t>
            </a:r>
            <a:r>
              <a:rPr lang="en-US" dirty="0" err="1"/>
              <a:t>Rekognition</a:t>
            </a:r>
            <a:endParaRPr lang="en-US" dirty="0"/>
          </a:p>
        </p:txBody>
      </p:sp>
      <p:sp>
        <p:nvSpPr>
          <p:cNvPr id="5" name="Content Placeholder 4">
            <a:extLst>
              <a:ext uri="{FF2B5EF4-FFF2-40B4-BE49-F238E27FC236}">
                <a16:creationId xmlns:a16="http://schemas.microsoft.com/office/drawing/2014/main" id="{9A547E21-B4EB-F20A-F817-02E7BAC9B611}"/>
              </a:ext>
            </a:extLst>
          </p:cNvPr>
          <p:cNvSpPr>
            <a:spLocks noGrp="1"/>
          </p:cNvSpPr>
          <p:nvPr>
            <p:ph idx="1"/>
          </p:nvPr>
        </p:nvSpPr>
        <p:spPr>
          <a:xfrm>
            <a:off x="266700" y="2622910"/>
            <a:ext cx="4229100" cy="2022940"/>
          </a:xfrm>
        </p:spPr>
        <p:txBody>
          <a:bodyPr/>
          <a:lstStyle/>
          <a:p>
            <a:pPr marL="118872" indent="0">
              <a:buNone/>
            </a:pPr>
            <a:r>
              <a:rPr lang="en-US" dirty="0"/>
              <a:t>Uses machine learning models to make image and video analysis easy</a:t>
            </a:r>
          </a:p>
        </p:txBody>
      </p:sp>
      <p:grpSp>
        <p:nvGrpSpPr>
          <p:cNvPr id="20" name="Group 19">
            <a:extLst>
              <a:ext uri="{FF2B5EF4-FFF2-40B4-BE49-F238E27FC236}">
                <a16:creationId xmlns:a16="http://schemas.microsoft.com/office/drawing/2014/main" id="{24C5C44B-6DC3-6044-A3BC-7E06F04016F6}"/>
              </a:ext>
            </a:extLst>
          </p:cNvPr>
          <p:cNvGrpSpPr/>
          <p:nvPr/>
        </p:nvGrpSpPr>
        <p:grpSpPr>
          <a:xfrm>
            <a:off x="6096000" y="1600200"/>
            <a:ext cx="1828800" cy="1828800"/>
            <a:chOff x="4610100" y="1943100"/>
            <a:chExt cx="1828800" cy="1828800"/>
          </a:xfrm>
        </p:grpSpPr>
        <p:sp>
          <p:nvSpPr>
            <p:cNvPr id="13" name="Oval 12">
              <a:extLst>
                <a:ext uri="{FF2B5EF4-FFF2-40B4-BE49-F238E27FC236}">
                  <a16:creationId xmlns:a16="http://schemas.microsoft.com/office/drawing/2014/main" id="{C5DD5197-A210-0C2B-55FB-B7012486AD9C}"/>
                </a:ext>
              </a:extLst>
            </p:cNvPr>
            <p:cNvSpPr/>
            <p:nvPr/>
          </p:nvSpPr>
          <p:spPr bwMode="auto">
            <a:xfrm>
              <a:off x="4610100" y="1943100"/>
              <a:ext cx="1828800" cy="1828800"/>
            </a:xfrm>
            <a:prstGeom prst="ellipse">
              <a:avLst/>
            </a:prstGeom>
            <a:solidFill>
              <a:schemeClr val="tx2">
                <a:lumMod val="20000"/>
                <a:lumOff val="8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EACE806D-18AB-D9C6-CF5E-4C00CE357B23}"/>
                </a:ext>
              </a:extLst>
            </p:cNvPr>
            <p:cNvSpPr txBox="1"/>
            <p:nvPr/>
          </p:nvSpPr>
          <p:spPr>
            <a:xfrm>
              <a:off x="4800600" y="2598967"/>
              <a:ext cx="1409700" cy="517065"/>
            </a:xfrm>
            <a:prstGeom prst="rect">
              <a:avLst/>
            </a:prstGeom>
            <a:noFill/>
          </p:spPr>
          <p:txBody>
            <a:bodyPr wrap="square" lIns="91440" tIns="91440" rIns="91440" bIns="91440" rtlCol="0" anchor="t">
              <a:spAutoFit/>
            </a:bodyPr>
            <a:lstStyle/>
            <a:p>
              <a:pPr>
                <a:lnSpc>
                  <a:spcPct val="90000"/>
                </a:lnSpc>
                <a:spcAft>
                  <a:spcPts val="600"/>
                </a:spcAft>
              </a:pPr>
              <a:r>
                <a:rPr lang="en-US" sz="2400" dirty="0">
                  <a:solidFill>
                    <a:schemeClr val="tx2">
                      <a:lumMod val="75000"/>
                    </a:schemeClr>
                  </a:solidFill>
                </a:rPr>
                <a:t>Activities</a:t>
              </a:r>
            </a:p>
          </p:txBody>
        </p:sp>
      </p:grpSp>
      <p:grpSp>
        <p:nvGrpSpPr>
          <p:cNvPr id="18" name="Group 17">
            <a:extLst>
              <a:ext uri="{FF2B5EF4-FFF2-40B4-BE49-F238E27FC236}">
                <a16:creationId xmlns:a16="http://schemas.microsoft.com/office/drawing/2014/main" id="{57EE775D-43E9-24DD-4AC6-C7939613FB9E}"/>
              </a:ext>
            </a:extLst>
          </p:cNvPr>
          <p:cNvGrpSpPr/>
          <p:nvPr/>
        </p:nvGrpSpPr>
        <p:grpSpPr>
          <a:xfrm>
            <a:off x="8267700" y="4179445"/>
            <a:ext cx="1828800" cy="1828800"/>
            <a:chOff x="9372600" y="1589919"/>
            <a:chExt cx="1828800" cy="1828800"/>
          </a:xfrm>
        </p:grpSpPr>
        <p:sp>
          <p:nvSpPr>
            <p:cNvPr id="15" name="Oval 14">
              <a:extLst>
                <a:ext uri="{FF2B5EF4-FFF2-40B4-BE49-F238E27FC236}">
                  <a16:creationId xmlns:a16="http://schemas.microsoft.com/office/drawing/2014/main" id="{AB96E738-B3FC-CF69-C9A5-1E788D22FF8F}"/>
                </a:ext>
              </a:extLst>
            </p:cNvPr>
            <p:cNvSpPr/>
            <p:nvPr/>
          </p:nvSpPr>
          <p:spPr bwMode="auto">
            <a:xfrm>
              <a:off x="9372600" y="1589919"/>
              <a:ext cx="1828800" cy="1828800"/>
            </a:xfrm>
            <a:prstGeom prst="ellipse">
              <a:avLst/>
            </a:prstGeom>
            <a:solidFill>
              <a:schemeClr val="accent6">
                <a:lumMod val="60000"/>
                <a:lumOff val="40000"/>
              </a:schemeClr>
            </a:solidFill>
            <a:ln w="12700">
              <a:solidFill>
                <a:schemeClr val="accent5">
                  <a:lumMod val="60000"/>
                  <a:lumOff val="4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3" name="TextBox 2">
              <a:extLst>
                <a:ext uri="{FF2B5EF4-FFF2-40B4-BE49-F238E27FC236}">
                  <a16:creationId xmlns:a16="http://schemas.microsoft.com/office/drawing/2014/main" id="{E85734CF-C59D-A433-90DA-13304D45DEDD}"/>
                </a:ext>
              </a:extLst>
            </p:cNvPr>
            <p:cNvSpPr txBox="1"/>
            <p:nvPr/>
          </p:nvSpPr>
          <p:spPr>
            <a:xfrm>
              <a:off x="9658350" y="2245786"/>
              <a:ext cx="1257300" cy="517065"/>
            </a:xfrm>
            <a:prstGeom prst="rect">
              <a:avLst/>
            </a:prstGeom>
            <a:noFill/>
          </p:spPr>
          <p:txBody>
            <a:bodyPr wrap="square" lIns="91440" tIns="91440" rIns="91440" bIns="91440" rtlCol="0" anchor="t">
              <a:spAutoFit/>
            </a:bodyPr>
            <a:lstStyle/>
            <a:p>
              <a:pPr>
                <a:lnSpc>
                  <a:spcPct val="90000"/>
                </a:lnSpc>
                <a:spcAft>
                  <a:spcPts val="600"/>
                </a:spcAft>
              </a:pPr>
              <a:r>
                <a:rPr lang="en-US" sz="2400" dirty="0">
                  <a:solidFill>
                    <a:schemeClr val="accent6">
                      <a:lumMod val="75000"/>
                    </a:schemeClr>
                  </a:solidFill>
                </a:rPr>
                <a:t>Objects</a:t>
              </a:r>
            </a:p>
          </p:txBody>
        </p:sp>
      </p:grpSp>
      <p:grpSp>
        <p:nvGrpSpPr>
          <p:cNvPr id="19" name="Group 18">
            <a:extLst>
              <a:ext uri="{FF2B5EF4-FFF2-40B4-BE49-F238E27FC236}">
                <a16:creationId xmlns:a16="http://schemas.microsoft.com/office/drawing/2014/main" id="{CB11E04B-4555-9C42-7301-A9BDCC39D478}"/>
              </a:ext>
            </a:extLst>
          </p:cNvPr>
          <p:cNvGrpSpPr/>
          <p:nvPr/>
        </p:nvGrpSpPr>
        <p:grpSpPr>
          <a:xfrm>
            <a:off x="4610100" y="4179446"/>
            <a:ext cx="1828800" cy="1828800"/>
            <a:chOff x="3581400" y="4494037"/>
            <a:chExt cx="1828800" cy="1828800"/>
          </a:xfrm>
        </p:grpSpPr>
        <p:sp>
          <p:nvSpPr>
            <p:cNvPr id="16" name="Oval 15">
              <a:extLst>
                <a:ext uri="{FF2B5EF4-FFF2-40B4-BE49-F238E27FC236}">
                  <a16:creationId xmlns:a16="http://schemas.microsoft.com/office/drawing/2014/main" id="{641D36F2-348F-E60D-B757-8823A4903171}"/>
                </a:ext>
              </a:extLst>
            </p:cNvPr>
            <p:cNvSpPr/>
            <p:nvPr/>
          </p:nvSpPr>
          <p:spPr bwMode="auto">
            <a:xfrm>
              <a:off x="3581400" y="4494037"/>
              <a:ext cx="1828800" cy="1828800"/>
            </a:xfrm>
            <a:prstGeom prst="ellipse">
              <a:avLst/>
            </a:prstGeom>
            <a:solidFill>
              <a:schemeClr val="accent2">
                <a:lumMod val="40000"/>
                <a:lumOff val="60000"/>
              </a:schemeClr>
            </a:solidFill>
            <a:ln w="127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6" name="TextBox 5">
              <a:extLst>
                <a:ext uri="{FF2B5EF4-FFF2-40B4-BE49-F238E27FC236}">
                  <a16:creationId xmlns:a16="http://schemas.microsoft.com/office/drawing/2014/main" id="{3EF7A864-9BBB-7541-D635-9BBC0D4E70FF}"/>
                </a:ext>
              </a:extLst>
            </p:cNvPr>
            <p:cNvSpPr txBox="1"/>
            <p:nvPr/>
          </p:nvSpPr>
          <p:spPr>
            <a:xfrm>
              <a:off x="3672840" y="5149904"/>
              <a:ext cx="1714500" cy="517065"/>
            </a:xfrm>
            <a:prstGeom prst="rect">
              <a:avLst/>
            </a:prstGeom>
            <a:noFill/>
          </p:spPr>
          <p:txBody>
            <a:bodyPr wrap="square" lIns="91440" tIns="91440" rIns="91440" bIns="91440" rtlCol="0" anchor="t">
              <a:spAutoFit/>
            </a:bodyPr>
            <a:lstStyle/>
            <a:p>
              <a:pPr>
                <a:lnSpc>
                  <a:spcPct val="90000"/>
                </a:lnSpc>
                <a:spcAft>
                  <a:spcPts val="600"/>
                </a:spcAft>
              </a:pPr>
              <a:r>
                <a:rPr lang="en-US" sz="2400" dirty="0">
                  <a:solidFill>
                    <a:schemeClr val="accent1"/>
                  </a:solidFill>
                </a:rPr>
                <a:t>Landmarks</a:t>
              </a:r>
            </a:p>
          </p:txBody>
        </p:sp>
      </p:grpSp>
      <p:grpSp>
        <p:nvGrpSpPr>
          <p:cNvPr id="17" name="Group 16">
            <a:extLst>
              <a:ext uri="{FF2B5EF4-FFF2-40B4-BE49-F238E27FC236}">
                <a16:creationId xmlns:a16="http://schemas.microsoft.com/office/drawing/2014/main" id="{12584E99-F44A-C43D-94D8-E4655B929664}"/>
              </a:ext>
            </a:extLst>
          </p:cNvPr>
          <p:cNvGrpSpPr/>
          <p:nvPr/>
        </p:nvGrpSpPr>
        <p:grpSpPr>
          <a:xfrm>
            <a:off x="9852660" y="1600199"/>
            <a:ext cx="1981200" cy="1828800"/>
            <a:chOff x="9372600" y="3444241"/>
            <a:chExt cx="1981200" cy="1828800"/>
          </a:xfrm>
        </p:grpSpPr>
        <p:sp>
          <p:nvSpPr>
            <p:cNvPr id="14" name="Oval 13">
              <a:extLst>
                <a:ext uri="{FF2B5EF4-FFF2-40B4-BE49-F238E27FC236}">
                  <a16:creationId xmlns:a16="http://schemas.microsoft.com/office/drawing/2014/main" id="{64B8DFFA-43B7-8F58-784F-D5185D0610C1}"/>
                </a:ext>
              </a:extLst>
            </p:cNvPr>
            <p:cNvSpPr/>
            <p:nvPr/>
          </p:nvSpPr>
          <p:spPr bwMode="auto">
            <a:xfrm>
              <a:off x="9372600" y="3444241"/>
              <a:ext cx="1828800" cy="1828800"/>
            </a:xfrm>
            <a:prstGeom prst="ellipse">
              <a:avLst/>
            </a:prstGeom>
            <a:solidFill>
              <a:schemeClr val="accent4">
                <a:lumMod val="20000"/>
                <a:lumOff val="80000"/>
              </a:schemeClr>
            </a:solidFill>
            <a:ln w="12700">
              <a:solidFill>
                <a:schemeClr val="accent4">
                  <a:lumMod val="40000"/>
                  <a:lumOff val="6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33BC7DC1-C5A7-39E1-F07E-AFF3E5A6CD83}"/>
                </a:ext>
              </a:extLst>
            </p:cNvPr>
            <p:cNvSpPr txBox="1"/>
            <p:nvPr/>
          </p:nvSpPr>
          <p:spPr>
            <a:xfrm>
              <a:off x="9525000" y="3989309"/>
              <a:ext cx="1828800" cy="738664"/>
            </a:xfrm>
            <a:prstGeom prst="rect">
              <a:avLst/>
            </a:prstGeom>
            <a:noFill/>
          </p:spPr>
          <p:txBody>
            <a:bodyPr wrap="square" lIns="91440" tIns="91440" rIns="91440" bIns="91440" rtlCol="0" anchor="t">
              <a:spAutoFit/>
            </a:bodyPr>
            <a:lstStyle/>
            <a:p>
              <a:pPr>
                <a:lnSpc>
                  <a:spcPct val="90000"/>
                </a:lnSpc>
                <a:spcAft>
                  <a:spcPts val="600"/>
                </a:spcAft>
              </a:pPr>
              <a:r>
                <a:rPr lang="en-US" sz="2000" dirty="0">
                  <a:solidFill>
                    <a:schemeClr val="accent4">
                      <a:lumMod val="60000"/>
                      <a:lumOff val="40000"/>
                    </a:schemeClr>
                  </a:solidFill>
                </a:rPr>
                <a:t>Inappropriate Content</a:t>
              </a:r>
            </a:p>
          </p:txBody>
        </p:sp>
      </p:grpSp>
    </p:spTree>
    <p:extLst>
      <p:ext uri="{BB962C8B-B14F-4D97-AF65-F5344CB8AC3E}">
        <p14:creationId xmlns:p14="http://schemas.microsoft.com/office/powerpoint/2010/main" val="1452297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par>
                                <p:cTn id="8" presetID="5"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checkerboard(across)">
                                      <p:cBhvr>
                                        <p:cTn id="10" dur="500"/>
                                        <p:tgtEl>
                                          <p:spTgt spid="18"/>
                                        </p:tgtEl>
                                      </p:cBhvr>
                                    </p:animEffect>
                                  </p:childTnLst>
                                </p:cTn>
                              </p:par>
                              <p:par>
                                <p:cTn id="11" presetID="5" presetClass="entr" presetSubtype="1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heckerboard(across)">
                                      <p:cBhvr>
                                        <p:cTn id="13" dur="500"/>
                                        <p:tgtEl>
                                          <p:spTgt spid="17"/>
                                        </p:tgtEl>
                                      </p:cBhvr>
                                    </p:animEffect>
                                  </p:childTnLst>
                                </p:cTn>
                              </p:par>
                              <p:par>
                                <p:cTn id="14" presetID="5"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checkerboard(across)">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C5661D-4704-D5BF-0289-E52376B11F14}"/>
              </a:ext>
            </a:extLst>
          </p:cNvPr>
          <p:cNvSpPr>
            <a:spLocks noGrp="1"/>
          </p:cNvSpPr>
          <p:nvPr>
            <p:ph type="title"/>
          </p:nvPr>
        </p:nvSpPr>
        <p:spPr/>
        <p:txBody>
          <a:bodyPr/>
          <a:lstStyle/>
          <a:p>
            <a:r>
              <a:rPr lang="en-US" dirty="0"/>
              <a:t>Amazon </a:t>
            </a:r>
            <a:r>
              <a:rPr lang="en-US" dirty="0" err="1"/>
              <a:t>Textract</a:t>
            </a:r>
            <a:endParaRPr lang="en-US" dirty="0"/>
          </a:p>
        </p:txBody>
      </p:sp>
      <p:sp>
        <p:nvSpPr>
          <p:cNvPr id="5" name="Content Placeholder 4">
            <a:extLst>
              <a:ext uri="{FF2B5EF4-FFF2-40B4-BE49-F238E27FC236}">
                <a16:creationId xmlns:a16="http://schemas.microsoft.com/office/drawing/2014/main" id="{9A547E21-B4EB-F20A-F817-02E7BAC9B611}"/>
              </a:ext>
            </a:extLst>
          </p:cNvPr>
          <p:cNvSpPr>
            <a:spLocks noGrp="1"/>
          </p:cNvSpPr>
          <p:nvPr>
            <p:ph idx="1"/>
          </p:nvPr>
        </p:nvSpPr>
        <p:spPr/>
        <p:txBody>
          <a:bodyPr/>
          <a:lstStyle/>
          <a:p>
            <a:pPr marL="118872" indent="0">
              <a:buNone/>
            </a:pPr>
            <a:r>
              <a:rPr lang="en-US" sz="2800" dirty="0"/>
              <a:t>Extracts text and data from scanned documents and makes it easy to add document text detection and analysis to your applications.</a:t>
            </a:r>
          </a:p>
        </p:txBody>
      </p:sp>
      <p:graphicFrame>
        <p:nvGraphicFramePr>
          <p:cNvPr id="2" name="Table 1">
            <a:extLst>
              <a:ext uri="{FF2B5EF4-FFF2-40B4-BE49-F238E27FC236}">
                <a16:creationId xmlns:a16="http://schemas.microsoft.com/office/drawing/2014/main" id="{BF678F14-C1B9-F393-FAF2-5B10EDC56EA6}"/>
              </a:ext>
            </a:extLst>
          </p:cNvPr>
          <p:cNvGraphicFramePr>
            <a:graphicFrameLocks noGrp="1"/>
          </p:cNvGraphicFramePr>
          <p:nvPr>
            <p:extLst>
              <p:ext uri="{D42A27DB-BD31-4B8C-83A1-F6EECF244321}">
                <p14:modId xmlns:p14="http://schemas.microsoft.com/office/powerpoint/2010/main" val="3947886400"/>
              </p:ext>
            </p:extLst>
          </p:nvPr>
        </p:nvGraphicFramePr>
        <p:xfrm>
          <a:off x="4381500" y="3428999"/>
          <a:ext cx="2743200" cy="882842"/>
        </p:xfrm>
        <a:graphic>
          <a:graphicData uri="http://schemas.openxmlformats.org/drawingml/2006/table">
            <a:tbl>
              <a:tblPr firstRow="1" bandRow="1">
                <a:tableStyleId>{616DA210-FB5B-4158-B5E0-FEB733F419BA}</a:tableStyleId>
              </a:tblPr>
              <a:tblGrid>
                <a:gridCol w="1371600">
                  <a:extLst>
                    <a:ext uri="{9D8B030D-6E8A-4147-A177-3AD203B41FA5}">
                      <a16:colId xmlns:a16="http://schemas.microsoft.com/office/drawing/2014/main" val="226227194"/>
                    </a:ext>
                  </a:extLst>
                </a:gridCol>
                <a:gridCol w="1371600">
                  <a:extLst>
                    <a:ext uri="{9D8B030D-6E8A-4147-A177-3AD203B41FA5}">
                      <a16:colId xmlns:a16="http://schemas.microsoft.com/office/drawing/2014/main" val="247099866"/>
                    </a:ext>
                  </a:extLst>
                </a:gridCol>
              </a:tblGrid>
              <a:tr h="342901">
                <a:tc>
                  <a:txBody>
                    <a:bodyPr/>
                    <a:lstStyle/>
                    <a:p>
                      <a:r>
                        <a:rPr lang="en-US" dirty="0"/>
                        <a:t>Course</a:t>
                      </a:r>
                    </a:p>
                  </a:txBody>
                  <a:tcPr/>
                </a:tc>
                <a:tc>
                  <a:txBody>
                    <a:bodyPr/>
                    <a:lstStyle/>
                    <a:p>
                      <a:r>
                        <a:rPr lang="en-US" dirty="0"/>
                        <a:t>Instructor</a:t>
                      </a:r>
                    </a:p>
                  </a:txBody>
                  <a:tcPr/>
                </a:tc>
                <a:extLst>
                  <a:ext uri="{0D108BD9-81ED-4DB2-BD59-A6C34878D82A}">
                    <a16:rowId xmlns:a16="http://schemas.microsoft.com/office/drawing/2014/main" val="2445311221"/>
                  </a:ext>
                </a:extLst>
              </a:tr>
              <a:tr h="517082">
                <a:tc>
                  <a:txBody>
                    <a:bodyPr/>
                    <a:lstStyle/>
                    <a:p>
                      <a:r>
                        <a:rPr lang="en-US" dirty="0"/>
                        <a:t>Calculus</a:t>
                      </a:r>
                    </a:p>
                  </a:txBody>
                  <a:tcPr/>
                </a:tc>
                <a:tc>
                  <a:txBody>
                    <a:bodyPr/>
                    <a:lstStyle/>
                    <a:p>
                      <a:r>
                        <a:rPr lang="en-US" dirty="0"/>
                        <a:t>Dr. Wrenn</a:t>
                      </a:r>
                    </a:p>
                  </a:txBody>
                  <a:tcPr/>
                </a:tc>
                <a:extLst>
                  <a:ext uri="{0D108BD9-81ED-4DB2-BD59-A6C34878D82A}">
                    <a16:rowId xmlns:a16="http://schemas.microsoft.com/office/drawing/2014/main" val="3016107556"/>
                  </a:ext>
                </a:extLst>
              </a:tr>
            </a:tbl>
          </a:graphicData>
        </a:graphic>
      </p:graphicFrame>
      <p:pic>
        <p:nvPicPr>
          <p:cNvPr id="3" name="Graphic 2">
            <a:extLst>
              <a:ext uri="{FF2B5EF4-FFF2-40B4-BE49-F238E27FC236}">
                <a16:creationId xmlns:a16="http://schemas.microsoft.com/office/drawing/2014/main" id="{DDAB7B85-C971-50BA-088D-8F8CD02E14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67702" y="3145981"/>
            <a:ext cx="1358854" cy="1658261"/>
          </a:xfrm>
          <a:prstGeom prst="rect">
            <a:avLst/>
          </a:prstGeom>
        </p:spPr>
      </p:pic>
      <p:pic>
        <p:nvPicPr>
          <p:cNvPr id="6" name="Graphic 5">
            <a:extLst>
              <a:ext uri="{FF2B5EF4-FFF2-40B4-BE49-F238E27FC236}">
                <a16:creationId xmlns:a16="http://schemas.microsoft.com/office/drawing/2014/main" id="{C6C0A2D2-ADAB-7ECD-CB42-661A015151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43390" y="3145981"/>
            <a:ext cx="1507331" cy="1839454"/>
          </a:xfrm>
          <a:prstGeom prst="rect">
            <a:avLst/>
          </a:prstGeom>
        </p:spPr>
      </p:pic>
    </p:spTree>
    <p:extLst>
      <p:ext uri="{BB962C8B-B14F-4D97-AF65-F5344CB8AC3E}">
        <p14:creationId xmlns:p14="http://schemas.microsoft.com/office/powerpoint/2010/main" val="17382946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669845-F441-00A1-B220-BD4160B8BA9F}"/>
              </a:ext>
            </a:extLst>
          </p:cNvPr>
          <p:cNvSpPr>
            <a:spLocks noGrp="1"/>
          </p:cNvSpPr>
          <p:nvPr>
            <p:ph type="title"/>
          </p:nvPr>
        </p:nvSpPr>
        <p:spPr/>
        <p:txBody>
          <a:bodyPr/>
          <a:lstStyle/>
          <a:p>
            <a:r>
              <a:rPr lang="en-US" dirty="0"/>
              <a:t>AIS Setup</a:t>
            </a:r>
          </a:p>
        </p:txBody>
      </p:sp>
    </p:spTree>
    <p:extLst>
      <p:ext uri="{BB962C8B-B14F-4D97-AF65-F5344CB8AC3E}">
        <p14:creationId xmlns:p14="http://schemas.microsoft.com/office/powerpoint/2010/main" val="37871693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0098DC-E724-D2E3-2EB6-D10F2D5DA850}"/>
              </a:ext>
            </a:extLst>
          </p:cNvPr>
          <p:cNvSpPr>
            <a:spLocks noGrp="1"/>
          </p:cNvSpPr>
          <p:nvPr>
            <p:ph type="title"/>
          </p:nvPr>
        </p:nvSpPr>
        <p:spPr/>
        <p:txBody>
          <a:bodyPr/>
          <a:lstStyle/>
          <a:p>
            <a:r>
              <a:rPr lang="en-US" dirty="0"/>
              <a:t>Installation</a:t>
            </a:r>
          </a:p>
        </p:txBody>
      </p:sp>
      <p:sp>
        <p:nvSpPr>
          <p:cNvPr id="7" name="TextBox 6">
            <a:extLst>
              <a:ext uri="{FF2B5EF4-FFF2-40B4-BE49-F238E27FC236}">
                <a16:creationId xmlns:a16="http://schemas.microsoft.com/office/drawing/2014/main" id="{303E27E6-30FF-5E45-3F9A-05348EA2F2A9}"/>
              </a:ext>
            </a:extLst>
          </p:cNvPr>
          <p:cNvSpPr txBox="1"/>
          <p:nvPr/>
        </p:nvSpPr>
        <p:spPr>
          <a:xfrm>
            <a:off x="609600" y="3000376"/>
            <a:ext cx="2171700" cy="1714499"/>
          </a:xfrm>
          <a:prstGeom prst="rect">
            <a:avLst/>
          </a:prstGeom>
          <a:noFill/>
        </p:spPr>
        <p:txBody>
          <a:bodyPr wrap="non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Test Deployment</a:t>
            </a:r>
          </a:p>
          <a:p>
            <a:pPr algn="ctr">
              <a:lnSpc>
                <a:spcPct val="90000"/>
              </a:lnSpc>
              <a:spcAft>
                <a:spcPts val="600"/>
              </a:spcAft>
            </a:pPr>
            <a:r>
              <a:rPr lang="en-US" sz="1600" dirty="0">
                <a:gradFill>
                  <a:gsLst>
                    <a:gs pos="2917">
                      <a:schemeClr val="tx1"/>
                    </a:gs>
                    <a:gs pos="30000">
                      <a:schemeClr val="tx1"/>
                    </a:gs>
                  </a:gsLst>
                  <a:lin ang="5400000" scaled="0"/>
                </a:gradFill>
              </a:rPr>
              <a:t>Docker Image Access</a:t>
            </a:r>
          </a:p>
          <a:p>
            <a:pPr algn="ctr">
              <a:lnSpc>
                <a:spcPct val="90000"/>
              </a:lnSpc>
              <a:spcAft>
                <a:spcPts val="600"/>
              </a:spcAft>
            </a:pPr>
            <a:r>
              <a:rPr lang="en-US" sz="1600" dirty="0">
                <a:gradFill>
                  <a:gsLst>
                    <a:gs pos="2917">
                      <a:schemeClr val="tx1"/>
                    </a:gs>
                    <a:gs pos="30000">
                      <a:schemeClr val="tx1"/>
                    </a:gs>
                  </a:gsLst>
                  <a:lin ang="5400000" scaled="0"/>
                </a:gradFill>
              </a:rPr>
              <a:t>AWS Requirements</a:t>
            </a:r>
          </a:p>
          <a:p>
            <a:pPr algn="ctr">
              <a:lnSpc>
                <a:spcPct val="90000"/>
              </a:lnSpc>
              <a:spcAft>
                <a:spcPts val="600"/>
              </a:spcAft>
            </a:pPr>
            <a:r>
              <a:rPr lang="en-US" sz="1600" dirty="0">
                <a:gradFill>
                  <a:gsLst>
                    <a:gs pos="2917">
                      <a:schemeClr val="tx1"/>
                    </a:gs>
                    <a:gs pos="30000">
                      <a:schemeClr val="tx1"/>
                    </a:gs>
                  </a:gsLst>
                  <a:lin ang="5400000" scaled="0"/>
                </a:gradFill>
              </a:rPr>
              <a:t>Limitations</a:t>
            </a:r>
          </a:p>
          <a:p>
            <a:pPr algn="ctr">
              <a:lnSpc>
                <a:spcPct val="90000"/>
              </a:lnSpc>
              <a:spcAft>
                <a:spcPts val="600"/>
              </a:spcAft>
            </a:pPr>
            <a:r>
              <a:rPr lang="en-US" sz="1600" dirty="0">
                <a:gradFill>
                  <a:gsLst>
                    <a:gs pos="2917">
                      <a:schemeClr val="tx1"/>
                    </a:gs>
                    <a:gs pos="30000">
                      <a:schemeClr val="tx1"/>
                    </a:gs>
                  </a:gsLst>
                  <a:lin ang="5400000" scaled="0"/>
                </a:gradFill>
              </a:rPr>
              <a:t>S3 Buckets</a:t>
            </a:r>
          </a:p>
        </p:txBody>
      </p:sp>
      <p:sp>
        <p:nvSpPr>
          <p:cNvPr id="8" name="TextBox 7">
            <a:extLst>
              <a:ext uri="{FF2B5EF4-FFF2-40B4-BE49-F238E27FC236}">
                <a16:creationId xmlns:a16="http://schemas.microsoft.com/office/drawing/2014/main" id="{FDA0D94F-5D10-FEDA-ECA8-4D6E3D3B1510}"/>
              </a:ext>
            </a:extLst>
          </p:cNvPr>
          <p:cNvSpPr txBox="1"/>
          <p:nvPr/>
        </p:nvSpPr>
        <p:spPr>
          <a:xfrm>
            <a:off x="3352800" y="2766785"/>
            <a:ext cx="2171700" cy="1714499"/>
          </a:xfrm>
          <a:prstGeom prst="rect">
            <a:avLst/>
          </a:prstGeom>
          <a:noFill/>
        </p:spPr>
        <p:txBody>
          <a:bodyPr wrap="non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Configure AWS IAM</a:t>
            </a:r>
          </a:p>
        </p:txBody>
      </p:sp>
      <p:sp>
        <p:nvSpPr>
          <p:cNvPr id="9" name="TextBox 8">
            <a:extLst>
              <a:ext uri="{FF2B5EF4-FFF2-40B4-BE49-F238E27FC236}">
                <a16:creationId xmlns:a16="http://schemas.microsoft.com/office/drawing/2014/main" id="{47D388BA-1DB1-D9D4-1BB0-AFE631A93660}"/>
              </a:ext>
            </a:extLst>
          </p:cNvPr>
          <p:cNvSpPr txBox="1"/>
          <p:nvPr/>
        </p:nvSpPr>
        <p:spPr>
          <a:xfrm>
            <a:off x="6096000" y="2743199"/>
            <a:ext cx="2171700" cy="1714499"/>
          </a:xfrm>
          <a:prstGeom prst="rect">
            <a:avLst/>
          </a:prstGeom>
          <a:noFill/>
        </p:spPr>
        <p:txBody>
          <a:bodyPr wrap="non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Roles &amp; Permissions</a:t>
            </a:r>
          </a:p>
          <a:p>
            <a:pPr algn="ctr">
              <a:lnSpc>
                <a:spcPct val="90000"/>
              </a:lnSpc>
              <a:spcAft>
                <a:spcPts val="600"/>
              </a:spcAft>
            </a:pPr>
            <a:r>
              <a:rPr lang="en-US" sz="1600" dirty="0">
                <a:gradFill>
                  <a:gsLst>
                    <a:gs pos="2917">
                      <a:schemeClr val="tx1"/>
                    </a:gs>
                    <a:gs pos="30000">
                      <a:schemeClr val="tx1"/>
                    </a:gs>
                  </a:gsLst>
                  <a:lin ang="5400000" scaled="0"/>
                </a:gradFill>
              </a:rPr>
              <a:t>Minimum Confidence Level</a:t>
            </a:r>
          </a:p>
          <a:p>
            <a:pPr algn="ctr">
              <a:lnSpc>
                <a:spcPct val="90000"/>
              </a:lnSpc>
              <a:spcAft>
                <a:spcPts val="600"/>
              </a:spcAft>
            </a:pPr>
            <a:r>
              <a:rPr lang="en-US" sz="1600" dirty="0">
                <a:gradFill>
                  <a:gsLst>
                    <a:gs pos="2917">
                      <a:schemeClr val="tx1"/>
                    </a:gs>
                    <a:gs pos="30000">
                      <a:schemeClr val="tx1"/>
                    </a:gs>
                  </a:gsLst>
                  <a:lin ang="5400000" scaled="0"/>
                </a:gradFill>
              </a:rPr>
              <a:t>S3 Clean up</a:t>
            </a:r>
          </a:p>
        </p:txBody>
      </p:sp>
      <p:sp>
        <p:nvSpPr>
          <p:cNvPr id="10" name="TextBox 9">
            <a:extLst>
              <a:ext uri="{FF2B5EF4-FFF2-40B4-BE49-F238E27FC236}">
                <a16:creationId xmlns:a16="http://schemas.microsoft.com/office/drawing/2014/main" id="{78C5CEE7-27C9-2E40-1442-F5853623A893}"/>
              </a:ext>
            </a:extLst>
          </p:cNvPr>
          <p:cNvSpPr txBox="1"/>
          <p:nvPr/>
        </p:nvSpPr>
        <p:spPr>
          <a:xfrm>
            <a:off x="9036956" y="2793999"/>
            <a:ext cx="2431143" cy="1714499"/>
          </a:xfrm>
          <a:prstGeom prst="rect">
            <a:avLst/>
          </a:prstGeom>
          <a:noFill/>
        </p:spPr>
        <p:txBody>
          <a:bodyPr wrap="non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Intelligence Services </a:t>
            </a:r>
            <a:br>
              <a:rPr lang="en-US" sz="1600" dirty="0">
                <a:gradFill>
                  <a:gsLst>
                    <a:gs pos="2917">
                      <a:schemeClr val="tx1"/>
                    </a:gs>
                    <a:gs pos="30000">
                      <a:schemeClr val="tx1"/>
                    </a:gs>
                  </a:gsLst>
                  <a:lin ang="5400000" scaled="0"/>
                </a:gradFill>
              </a:rPr>
            </a:br>
            <a:r>
              <a:rPr lang="en-US" sz="1600" dirty="0">
                <a:gradFill>
                  <a:gsLst>
                    <a:gs pos="2917">
                      <a:schemeClr val="tx1"/>
                    </a:gs>
                    <a:gs pos="30000">
                      <a:schemeClr val="tx1"/>
                    </a:gs>
                  </a:gsLst>
                  <a:lin ang="5400000" scaled="0"/>
                </a:gradFill>
              </a:rPr>
              <a:t>AMP Files</a:t>
            </a:r>
          </a:p>
        </p:txBody>
      </p:sp>
      <p:sp>
        <p:nvSpPr>
          <p:cNvPr id="11" name="Chevron 10">
            <a:extLst>
              <a:ext uri="{FF2B5EF4-FFF2-40B4-BE49-F238E27FC236}">
                <a16:creationId xmlns:a16="http://schemas.microsoft.com/office/drawing/2014/main" id="{3A1CF570-8C63-5F63-AE94-297845F09FB4}"/>
              </a:ext>
            </a:extLst>
          </p:cNvPr>
          <p:cNvSpPr/>
          <p:nvPr/>
        </p:nvSpPr>
        <p:spPr bwMode="auto">
          <a:xfrm>
            <a:off x="288652" y="1445369"/>
            <a:ext cx="3064148" cy="1135198"/>
          </a:xfrm>
          <a:prstGeom prst="chevron">
            <a:avLst/>
          </a:prstGeom>
          <a:solidFill>
            <a:srgbClr val="F9AE87"/>
          </a:solidFill>
          <a:ln w="12700">
            <a:solidFill>
              <a:srgbClr val="FFA479"/>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300" dirty="0">
                <a:solidFill>
                  <a:schemeClr val="bg1"/>
                </a:solidFill>
                <a:ea typeface="Segoe UI" pitchFamily="34" charset="0"/>
                <a:cs typeface="Segoe UI" pitchFamily="34" charset="0"/>
              </a:rPr>
              <a:t>Prerequisites</a:t>
            </a:r>
          </a:p>
        </p:txBody>
      </p:sp>
      <p:sp>
        <p:nvSpPr>
          <p:cNvPr id="12" name="Chevron 11">
            <a:extLst>
              <a:ext uri="{FF2B5EF4-FFF2-40B4-BE49-F238E27FC236}">
                <a16:creationId xmlns:a16="http://schemas.microsoft.com/office/drawing/2014/main" id="{28F4FDDE-3611-5863-DDE9-C9C82F1A11F7}"/>
              </a:ext>
            </a:extLst>
          </p:cNvPr>
          <p:cNvSpPr/>
          <p:nvPr/>
        </p:nvSpPr>
        <p:spPr bwMode="auto">
          <a:xfrm>
            <a:off x="3124200" y="1428521"/>
            <a:ext cx="3064148" cy="1135198"/>
          </a:xfrm>
          <a:prstGeom prst="chevron">
            <a:avLst/>
          </a:prstGeom>
          <a:solidFill>
            <a:srgbClr val="F9AE87">
              <a:alpha val="77000"/>
            </a:srgbClr>
          </a:solidFill>
          <a:ln w="12700">
            <a:solidFill>
              <a:schemeClr val="accent6">
                <a:lumMod val="40000"/>
                <a:lumOff val="6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300" dirty="0">
                <a:solidFill>
                  <a:schemeClr val="bg1"/>
                </a:solidFill>
                <a:ea typeface="Segoe UI" pitchFamily="34" charset="0"/>
                <a:cs typeface="Segoe UI" pitchFamily="34" charset="0"/>
              </a:rPr>
              <a:t>AWS Services Setup</a:t>
            </a:r>
          </a:p>
        </p:txBody>
      </p:sp>
      <p:sp>
        <p:nvSpPr>
          <p:cNvPr id="13" name="Chevron 12">
            <a:extLst>
              <a:ext uri="{FF2B5EF4-FFF2-40B4-BE49-F238E27FC236}">
                <a16:creationId xmlns:a16="http://schemas.microsoft.com/office/drawing/2014/main" id="{E95074E4-FD8C-1522-00AF-A3A2C2C04AAC}"/>
              </a:ext>
            </a:extLst>
          </p:cNvPr>
          <p:cNvSpPr/>
          <p:nvPr/>
        </p:nvSpPr>
        <p:spPr bwMode="auto">
          <a:xfrm>
            <a:off x="5981700" y="1455735"/>
            <a:ext cx="3064148" cy="1135198"/>
          </a:xfrm>
          <a:prstGeom prst="chevron">
            <a:avLst/>
          </a:prstGeom>
          <a:solidFill>
            <a:srgbClr val="F9AE87">
              <a:alpha val="63000"/>
            </a:srgbClr>
          </a:solidFill>
          <a:ln w="12700">
            <a:solidFill>
              <a:schemeClr val="accent6">
                <a:lumMod val="40000"/>
                <a:lumOff val="6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300" dirty="0">
                <a:solidFill>
                  <a:schemeClr val="bg1"/>
                </a:solidFill>
                <a:ea typeface="Segoe UI" pitchFamily="34" charset="0"/>
                <a:cs typeface="Segoe UI" pitchFamily="34" charset="0"/>
              </a:rPr>
              <a:t>Amazon AI Services Setup</a:t>
            </a:r>
          </a:p>
        </p:txBody>
      </p:sp>
      <p:sp>
        <p:nvSpPr>
          <p:cNvPr id="14" name="Chevron 13">
            <a:extLst>
              <a:ext uri="{FF2B5EF4-FFF2-40B4-BE49-F238E27FC236}">
                <a16:creationId xmlns:a16="http://schemas.microsoft.com/office/drawing/2014/main" id="{BCB3E048-A3AA-2734-77C2-E7D284F1D55C}"/>
              </a:ext>
            </a:extLst>
          </p:cNvPr>
          <p:cNvSpPr/>
          <p:nvPr/>
        </p:nvSpPr>
        <p:spPr bwMode="auto">
          <a:xfrm>
            <a:off x="8839200" y="1479638"/>
            <a:ext cx="3064148" cy="1135198"/>
          </a:xfrm>
          <a:prstGeom prst="chevron">
            <a:avLst/>
          </a:prstGeom>
          <a:solidFill>
            <a:srgbClr val="F9AE87">
              <a:alpha val="50000"/>
            </a:srgbClr>
          </a:solidFill>
          <a:ln w="12700">
            <a:solidFill>
              <a:schemeClr val="accent6">
                <a:lumMod val="40000"/>
                <a:lumOff val="6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300" dirty="0">
                <a:solidFill>
                  <a:schemeClr val="bg1"/>
                </a:solidFill>
                <a:ea typeface="Segoe UI" pitchFamily="34" charset="0"/>
                <a:cs typeface="Segoe UI" pitchFamily="34" charset="0"/>
              </a:rPr>
              <a:t>Zip File</a:t>
            </a:r>
          </a:p>
        </p:txBody>
      </p:sp>
    </p:spTree>
    <p:extLst>
      <p:ext uri="{BB962C8B-B14F-4D97-AF65-F5344CB8AC3E}">
        <p14:creationId xmlns:p14="http://schemas.microsoft.com/office/powerpoint/2010/main" val="3653000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0098DC-E724-D2E3-2EB6-D10F2D5DA850}"/>
              </a:ext>
            </a:extLst>
          </p:cNvPr>
          <p:cNvSpPr>
            <a:spLocks noGrp="1"/>
          </p:cNvSpPr>
          <p:nvPr>
            <p:ph type="title"/>
          </p:nvPr>
        </p:nvSpPr>
        <p:spPr/>
        <p:txBody>
          <a:bodyPr/>
          <a:lstStyle/>
          <a:p>
            <a:r>
              <a:rPr lang="en-US" dirty="0"/>
              <a:t>Configure</a:t>
            </a:r>
          </a:p>
        </p:txBody>
      </p:sp>
      <p:sp>
        <p:nvSpPr>
          <p:cNvPr id="20" name="Oval 19">
            <a:extLst>
              <a:ext uri="{FF2B5EF4-FFF2-40B4-BE49-F238E27FC236}">
                <a16:creationId xmlns:a16="http://schemas.microsoft.com/office/drawing/2014/main" id="{DAF0A094-F46F-D8EC-12C8-BBB1435DA7D3}"/>
              </a:ext>
            </a:extLst>
          </p:cNvPr>
          <p:cNvSpPr/>
          <p:nvPr/>
        </p:nvSpPr>
        <p:spPr bwMode="auto">
          <a:xfrm>
            <a:off x="972457" y="4800600"/>
            <a:ext cx="685800" cy="685800"/>
          </a:xfrm>
          <a:prstGeom prst="ellipse">
            <a:avLst/>
          </a:prstGeom>
          <a:solidFill>
            <a:schemeClr val="tx2"/>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accent6">
                    <a:lumMod val="20000"/>
                    <a:lumOff val="80000"/>
                  </a:schemeClr>
                </a:solidFill>
                <a:ea typeface="Segoe UI" pitchFamily="34" charset="0"/>
                <a:cs typeface="Segoe UI" pitchFamily="34" charset="0"/>
              </a:rPr>
              <a:t>4</a:t>
            </a:r>
          </a:p>
        </p:txBody>
      </p:sp>
      <p:sp>
        <p:nvSpPr>
          <p:cNvPr id="21" name="Oval 20">
            <a:extLst>
              <a:ext uri="{FF2B5EF4-FFF2-40B4-BE49-F238E27FC236}">
                <a16:creationId xmlns:a16="http://schemas.microsoft.com/office/drawing/2014/main" id="{A9E9EF43-31D6-AB97-1F25-DC172E6D724F}"/>
              </a:ext>
            </a:extLst>
          </p:cNvPr>
          <p:cNvSpPr/>
          <p:nvPr/>
        </p:nvSpPr>
        <p:spPr bwMode="auto">
          <a:xfrm>
            <a:off x="972457" y="2256069"/>
            <a:ext cx="685800" cy="685800"/>
          </a:xfrm>
          <a:prstGeom prst="ellipse">
            <a:avLst/>
          </a:prstGeom>
          <a:solidFill>
            <a:schemeClr val="tx2"/>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accent6">
                    <a:lumMod val="20000"/>
                    <a:lumOff val="80000"/>
                  </a:schemeClr>
                </a:solidFill>
                <a:cs typeface="Segoe UI" pitchFamily="34" charset="0"/>
              </a:rPr>
              <a:t>1</a:t>
            </a:r>
          </a:p>
        </p:txBody>
      </p:sp>
      <p:sp>
        <p:nvSpPr>
          <p:cNvPr id="22" name="Oval 21">
            <a:extLst>
              <a:ext uri="{FF2B5EF4-FFF2-40B4-BE49-F238E27FC236}">
                <a16:creationId xmlns:a16="http://schemas.microsoft.com/office/drawing/2014/main" id="{860DC55A-FE42-BD71-3D6F-C549EAB130D3}"/>
              </a:ext>
            </a:extLst>
          </p:cNvPr>
          <p:cNvSpPr/>
          <p:nvPr/>
        </p:nvSpPr>
        <p:spPr bwMode="auto">
          <a:xfrm>
            <a:off x="972457" y="3104246"/>
            <a:ext cx="685800" cy="685800"/>
          </a:xfrm>
          <a:prstGeom prst="ellipse">
            <a:avLst/>
          </a:prstGeom>
          <a:solidFill>
            <a:schemeClr val="tx2"/>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accent6">
                    <a:lumMod val="20000"/>
                    <a:lumOff val="80000"/>
                  </a:schemeClr>
                </a:solidFill>
                <a:cs typeface="Segoe UI" pitchFamily="34" charset="0"/>
              </a:rPr>
              <a:t>2</a:t>
            </a:r>
          </a:p>
        </p:txBody>
      </p:sp>
      <p:sp>
        <p:nvSpPr>
          <p:cNvPr id="23" name="Oval 22">
            <a:extLst>
              <a:ext uri="{FF2B5EF4-FFF2-40B4-BE49-F238E27FC236}">
                <a16:creationId xmlns:a16="http://schemas.microsoft.com/office/drawing/2014/main" id="{0EA2FE0B-DDAC-983E-7FAD-092F672D0B69}"/>
              </a:ext>
            </a:extLst>
          </p:cNvPr>
          <p:cNvSpPr/>
          <p:nvPr/>
        </p:nvSpPr>
        <p:spPr bwMode="auto">
          <a:xfrm>
            <a:off x="972457" y="3952423"/>
            <a:ext cx="685800" cy="685800"/>
          </a:xfrm>
          <a:prstGeom prst="ellipse">
            <a:avLst/>
          </a:prstGeom>
          <a:solidFill>
            <a:schemeClr val="tx2"/>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accent6">
                    <a:lumMod val="20000"/>
                    <a:lumOff val="80000"/>
                  </a:schemeClr>
                </a:solidFill>
                <a:ea typeface="Segoe UI" pitchFamily="34" charset="0"/>
                <a:cs typeface="Segoe UI" pitchFamily="34" charset="0"/>
              </a:rPr>
              <a:t>3</a:t>
            </a:r>
          </a:p>
        </p:txBody>
      </p:sp>
      <p:sp>
        <p:nvSpPr>
          <p:cNvPr id="24" name="TextBox 23">
            <a:extLst>
              <a:ext uri="{FF2B5EF4-FFF2-40B4-BE49-F238E27FC236}">
                <a16:creationId xmlns:a16="http://schemas.microsoft.com/office/drawing/2014/main" id="{CDCF65CB-7158-4D95-2F4D-3D1557829BD9}"/>
              </a:ext>
            </a:extLst>
          </p:cNvPr>
          <p:cNvSpPr txBox="1"/>
          <p:nvPr/>
        </p:nvSpPr>
        <p:spPr>
          <a:xfrm>
            <a:off x="1729014" y="4815566"/>
            <a:ext cx="2628900" cy="655868"/>
          </a:xfrm>
          <a:prstGeom prst="rect">
            <a:avLst/>
          </a:prstGeom>
          <a:noFill/>
        </p:spPr>
        <p:txBody>
          <a:bodyPr wrap="squar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Override Digital Workspace Configuration</a:t>
            </a:r>
          </a:p>
        </p:txBody>
      </p:sp>
      <p:sp>
        <p:nvSpPr>
          <p:cNvPr id="25" name="TextBox 24">
            <a:extLst>
              <a:ext uri="{FF2B5EF4-FFF2-40B4-BE49-F238E27FC236}">
                <a16:creationId xmlns:a16="http://schemas.microsoft.com/office/drawing/2014/main" id="{EC95E604-B691-9D29-F8B7-2EAB44725AFA}"/>
              </a:ext>
            </a:extLst>
          </p:cNvPr>
          <p:cNvSpPr txBox="1"/>
          <p:nvPr/>
        </p:nvSpPr>
        <p:spPr>
          <a:xfrm>
            <a:off x="1658257" y="2251526"/>
            <a:ext cx="2628900" cy="655868"/>
          </a:xfrm>
          <a:prstGeom prst="rect">
            <a:avLst/>
          </a:prstGeom>
          <a:noFill/>
        </p:spPr>
        <p:txBody>
          <a:bodyPr wrap="squar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Export Environment Variables</a:t>
            </a:r>
          </a:p>
        </p:txBody>
      </p:sp>
      <p:sp>
        <p:nvSpPr>
          <p:cNvPr id="26" name="TextBox 25">
            <a:extLst>
              <a:ext uri="{FF2B5EF4-FFF2-40B4-BE49-F238E27FC236}">
                <a16:creationId xmlns:a16="http://schemas.microsoft.com/office/drawing/2014/main" id="{B83F5258-8A9C-19B3-292F-2606F4320E23}"/>
              </a:ext>
            </a:extLst>
          </p:cNvPr>
          <p:cNvSpPr txBox="1"/>
          <p:nvPr/>
        </p:nvSpPr>
        <p:spPr>
          <a:xfrm>
            <a:off x="1658257" y="3099703"/>
            <a:ext cx="2628900" cy="655868"/>
          </a:xfrm>
          <a:prstGeom prst="rect">
            <a:avLst/>
          </a:prstGeom>
          <a:noFill/>
        </p:spPr>
        <p:txBody>
          <a:bodyPr wrap="squar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Add AI Transform Engine</a:t>
            </a:r>
          </a:p>
        </p:txBody>
      </p:sp>
      <p:sp>
        <p:nvSpPr>
          <p:cNvPr id="27" name="TextBox 26">
            <a:extLst>
              <a:ext uri="{FF2B5EF4-FFF2-40B4-BE49-F238E27FC236}">
                <a16:creationId xmlns:a16="http://schemas.microsoft.com/office/drawing/2014/main" id="{E0642B76-350A-FFC9-CEB5-D18FB8158E9B}"/>
              </a:ext>
            </a:extLst>
          </p:cNvPr>
          <p:cNvSpPr txBox="1"/>
          <p:nvPr/>
        </p:nvSpPr>
        <p:spPr>
          <a:xfrm>
            <a:off x="1685471" y="3916133"/>
            <a:ext cx="2628900" cy="655868"/>
          </a:xfrm>
          <a:prstGeom prst="rect">
            <a:avLst/>
          </a:prstGeom>
          <a:noFill/>
        </p:spPr>
        <p:txBody>
          <a:bodyPr wrap="squar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Override Transform Router Configuration</a:t>
            </a:r>
          </a:p>
        </p:txBody>
      </p:sp>
      <p:sp>
        <p:nvSpPr>
          <p:cNvPr id="28" name="TextBox 27">
            <a:extLst>
              <a:ext uri="{FF2B5EF4-FFF2-40B4-BE49-F238E27FC236}">
                <a16:creationId xmlns:a16="http://schemas.microsoft.com/office/drawing/2014/main" id="{4C23100B-A7CF-08B9-7BC8-FBF5F8324DCD}"/>
              </a:ext>
            </a:extLst>
          </p:cNvPr>
          <p:cNvSpPr txBox="1"/>
          <p:nvPr/>
        </p:nvSpPr>
        <p:spPr>
          <a:xfrm>
            <a:off x="7037616" y="2258327"/>
            <a:ext cx="3086102" cy="867686"/>
          </a:xfrm>
          <a:prstGeom prst="rect">
            <a:avLst/>
          </a:prstGeom>
          <a:noFill/>
        </p:spPr>
        <p:txBody>
          <a:bodyPr wrap="squar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Custom Entity Recognition</a:t>
            </a:r>
          </a:p>
        </p:txBody>
      </p:sp>
      <p:sp>
        <p:nvSpPr>
          <p:cNvPr id="29" name="TextBox 28">
            <a:extLst>
              <a:ext uri="{FF2B5EF4-FFF2-40B4-BE49-F238E27FC236}">
                <a16:creationId xmlns:a16="http://schemas.microsoft.com/office/drawing/2014/main" id="{67AE0EDC-B546-AA63-289B-96CC523348C3}"/>
              </a:ext>
            </a:extLst>
          </p:cNvPr>
          <p:cNvSpPr txBox="1"/>
          <p:nvPr/>
        </p:nvSpPr>
        <p:spPr>
          <a:xfrm>
            <a:off x="7209065" y="2978602"/>
            <a:ext cx="3230335" cy="867686"/>
          </a:xfrm>
          <a:prstGeom prst="rect">
            <a:avLst/>
          </a:prstGeom>
          <a:noFill/>
        </p:spPr>
        <p:txBody>
          <a:bodyPr wrap="squar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Custom Document Classification</a:t>
            </a:r>
          </a:p>
        </p:txBody>
      </p:sp>
      <p:sp>
        <p:nvSpPr>
          <p:cNvPr id="30" name="TextBox 29">
            <a:extLst>
              <a:ext uri="{FF2B5EF4-FFF2-40B4-BE49-F238E27FC236}">
                <a16:creationId xmlns:a16="http://schemas.microsoft.com/office/drawing/2014/main" id="{9C5DCE74-D2D9-3C23-8B8B-0DE9FE67A868}"/>
              </a:ext>
            </a:extLst>
          </p:cNvPr>
          <p:cNvSpPr txBox="1"/>
          <p:nvPr/>
        </p:nvSpPr>
        <p:spPr>
          <a:xfrm>
            <a:off x="7094765" y="3818614"/>
            <a:ext cx="3086102" cy="867686"/>
          </a:xfrm>
          <a:prstGeom prst="rect">
            <a:avLst/>
          </a:prstGeom>
          <a:noFill/>
        </p:spPr>
        <p:txBody>
          <a:bodyPr wrap="square" lIns="91440" tIns="91440" rIns="91440" bIns="91440" rtlCol="0" anchor="ctr">
            <a:noAutofit/>
          </a:bodyPr>
          <a:lstStyle/>
          <a:p>
            <a:pPr algn="ctr">
              <a:lnSpc>
                <a:spcPct val="90000"/>
              </a:lnSpc>
              <a:spcAft>
                <a:spcPts val="600"/>
              </a:spcAft>
            </a:pPr>
            <a:r>
              <a:rPr lang="en-US" sz="1600" dirty="0">
                <a:gradFill>
                  <a:gsLst>
                    <a:gs pos="2917">
                      <a:schemeClr val="tx1"/>
                    </a:gs>
                    <a:gs pos="30000">
                      <a:schemeClr val="tx1"/>
                    </a:gs>
                  </a:gsLst>
                  <a:lin ang="5400000" scaled="0"/>
                </a:gradFill>
              </a:rPr>
              <a:t>Custom Metadata Extraction</a:t>
            </a:r>
          </a:p>
        </p:txBody>
      </p:sp>
      <p:sp>
        <p:nvSpPr>
          <p:cNvPr id="31" name="Triangle 30">
            <a:extLst>
              <a:ext uri="{FF2B5EF4-FFF2-40B4-BE49-F238E27FC236}">
                <a16:creationId xmlns:a16="http://schemas.microsoft.com/office/drawing/2014/main" id="{6E97CE1D-E616-6381-FF7E-88967C085A56}"/>
              </a:ext>
            </a:extLst>
          </p:cNvPr>
          <p:cNvSpPr/>
          <p:nvPr/>
        </p:nvSpPr>
        <p:spPr bwMode="auto">
          <a:xfrm rot="5400000">
            <a:off x="6627411" y="2396948"/>
            <a:ext cx="460777" cy="473930"/>
          </a:xfrm>
          <a:prstGeom prst="triangle">
            <a:avLst>
              <a:gd name="adj" fmla="val 54233"/>
            </a:avLst>
          </a:prstGeom>
          <a:solidFill>
            <a:schemeClr val="accent2"/>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32" name="Triangle 31">
            <a:extLst>
              <a:ext uri="{FF2B5EF4-FFF2-40B4-BE49-F238E27FC236}">
                <a16:creationId xmlns:a16="http://schemas.microsoft.com/office/drawing/2014/main" id="{2E3C2CF6-257E-8DDF-0EB1-B2413730BFCA}"/>
              </a:ext>
            </a:extLst>
          </p:cNvPr>
          <p:cNvSpPr/>
          <p:nvPr/>
        </p:nvSpPr>
        <p:spPr bwMode="auto">
          <a:xfrm rot="5400000">
            <a:off x="6627411" y="3197048"/>
            <a:ext cx="460777" cy="473930"/>
          </a:xfrm>
          <a:prstGeom prst="triangle">
            <a:avLst>
              <a:gd name="adj" fmla="val 54233"/>
            </a:avLst>
          </a:prstGeom>
          <a:solidFill>
            <a:schemeClr val="accent2"/>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33" name="Triangle 32">
            <a:extLst>
              <a:ext uri="{FF2B5EF4-FFF2-40B4-BE49-F238E27FC236}">
                <a16:creationId xmlns:a16="http://schemas.microsoft.com/office/drawing/2014/main" id="{31F59E51-9DD5-39EC-3A86-FA96FB09AD9C}"/>
              </a:ext>
            </a:extLst>
          </p:cNvPr>
          <p:cNvSpPr/>
          <p:nvPr/>
        </p:nvSpPr>
        <p:spPr bwMode="auto">
          <a:xfrm rot="5400000">
            <a:off x="6655987" y="4020743"/>
            <a:ext cx="460777" cy="473930"/>
          </a:xfrm>
          <a:prstGeom prst="triangle">
            <a:avLst>
              <a:gd name="adj" fmla="val 54233"/>
            </a:avLst>
          </a:prstGeom>
          <a:solidFill>
            <a:schemeClr val="accent2"/>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34" name="TextBox 33">
            <a:extLst>
              <a:ext uri="{FF2B5EF4-FFF2-40B4-BE49-F238E27FC236}">
                <a16:creationId xmlns:a16="http://schemas.microsoft.com/office/drawing/2014/main" id="{A992C74D-719C-5DC0-6E8C-36BB541CD5F4}"/>
              </a:ext>
            </a:extLst>
          </p:cNvPr>
          <p:cNvSpPr txBox="1"/>
          <p:nvPr/>
        </p:nvSpPr>
        <p:spPr>
          <a:xfrm>
            <a:off x="952500" y="1272266"/>
            <a:ext cx="3429000" cy="952506"/>
          </a:xfrm>
          <a:prstGeom prst="rect">
            <a:avLst/>
          </a:prstGeom>
          <a:noFill/>
        </p:spPr>
        <p:txBody>
          <a:bodyPr wrap="square" lIns="91440" tIns="91440" rIns="91440" bIns="91440" rtlCol="0" anchor="ctr">
            <a:noAutofit/>
          </a:bodyPr>
          <a:lstStyle/>
          <a:p>
            <a:pPr algn="ctr">
              <a:lnSpc>
                <a:spcPct val="90000"/>
              </a:lnSpc>
              <a:spcAft>
                <a:spcPts val="600"/>
              </a:spcAft>
            </a:pPr>
            <a:r>
              <a:rPr lang="en-US" sz="2400" b="1" dirty="0">
                <a:gradFill>
                  <a:gsLst>
                    <a:gs pos="2917">
                      <a:schemeClr val="tx1"/>
                    </a:gs>
                    <a:gs pos="30000">
                      <a:schemeClr val="tx1"/>
                    </a:gs>
                  </a:gsLst>
                  <a:lin ang="5400000" scaled="0"/>
                </a:gradFill>
              </a:rPr>
              <a:t>Default Configuration</a:t>
            </a:r>
          </a:p>
        </p:txBody>
      </p:sp>
      <p:sp>
        <p:nvSpPr>
          <p:cNvPr id="35" name="TextBox 34">
            <a:extLst>
              <a:ext uri="{FF2B5EF4-FFF2-40B4-BE49-F238E27FC236}">
                <a16:creationId xmlns:a16="http://schemas.microsoft.com/office/drawing/2014/main" id="{70D10D86-BCA2-5680-0B9A-3B6A93CE9296}"/>
              </a:ext>
            </a:extLst>
          </p:cNvPr>
          <p:cNvSpPr txBox="1"/>
          <p:nvPr/>
        </p:nvSpPr>
        <p:spPr>
          <a:xfrm>
            <a:off x="6866167" y="1305821"/>
            <a:ext cx="3429000" cy="952506"/>
          </a:xfrm>
          <a:prstGeom prst="rect">
            <a:avLst/>
          </a:prstGeom>
          <a:noFill/>
        </p:spPr>
        <p:txBody>
          <a:bodyPr wrap="square" lIns="91440" tIns="91440" rIns="91440" bIns="91440" rtlCol="0" anchor="ctr">
            <a:noAutofit/>
          </a:bodyPr>
          <a:lstStyle/>
          <a:p>
            <a:pPr algn="ctr">
              <a:lnSpc>
                <a:spcPct val="90000"/>
              </a:lnSpc>
              <a:spcAft>
                <a:spcPts val="600"/>
              </a:spcAft>
            </a:pPr>
            <a:r>
              <a:rPr lang="en-US" sz="2400" b="1" dirty="0">
                <a:gradFill>
                  <a:gsLst>
                    <a:gs pos="2917">
                      <a:schemeClr val="tx1"/>
                    </a:gs>
                    <a:gs pos="30000">
                      <a:schemeClr val="tx1"/>
                    </a:gs>
                  </a:gsLst>
                  <a:lin ang="5400000" scaled="0"/>
                </a:gradFill>
              </a:rPr>
              <a:t>Custom Configuration</a:t>
            </a:r>
          </a:p>
        </p:txBody>
      </p:sp>
    </p:spTree>
    <p:extLst>
      <p:ext uri="{BB962C8B-B14F-4D97-AF65-F5344CB8AC3E}">
        <p14:creationId xmlns:p14="http://schemas.microsoft.com/office/powerpoint/2010/main" val="26246045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p:bldP spid="25" grpId="0"/>
      <p:bldP spid="26" grpId="0"/>
      <p:bldP spid="27" grpId="0"/>
      <p:bldP spid="28" grpId="0"/>
      <p:bldP spid="29" grpId="0"/>
      <p:bldP spid="30" grpId="0"/>
      <p:bldP spid="31" grpId="0" animBg="1"/>
      <p:bldP spid="32" grpId="0" animBg="1"/>
      <p:bldP spid="33" grpId="0" animBg="1"/>
      <p:bldP spid="34"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669845-F441-00A1-B220-BD4160B8BA9F}"/>
              </a:ext>
            </a:extLst>
          </p:cNvPr>
          <p:cNvSpPr>
            <a:spLocks noGrp="1"/>
          </p:cNvSpPr>
          <p:nvPr>
            <p:ph type="title"/>
          </p:nvPr>
        </p:nvSpPr>
        <p:spPr/>
        <p:txBody>
          <a:bodyPr/>
          <a:lstStyle/>
          <a:p>
            <a:r>
              <a:rPr lang="en-US" dirty="0"/>
              <a:t>Repository Implementation</a:t>
            </a:r>
            <a:br>
              <a:rPr lang="en-US" dirty="0"/>
            </a:br>
            <a:r>
              <a:rPr lang="en-US" dirty="0"/>
              <a:t>(Hands-on)</a:t>
            </a:r>
          </a:p>
        </p:txBody>
      </p:sp>
    </p:spTree>
    <p:extLst>
      <p:ext uri="{BB962C8B-B14F-4D97-AF65-F5344CB8AC3E}">
        <p14:creationId xmlns:p14="http://schemas.microsoft.com/office/powerpoint/2010/main" val="42364139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6B87BC3-671B-28B4-EF46-0DAC81978933}"/>
              </a:ext>
            </a:extLst>
          </p:cNvPr>
          <p:cNvSpPr>
            <a:spLocks noGrp="1"/>
          </p:cNvSpPr>
          <p:nvPr>
            <p:ph type="pic" idx="1"/>
          </p:nvPr>
        </p:nvSpPr>
        <p:spPr/>
        <p:txBody>
          <a:bodyPr/>
          <a:lstStyle/>
          <a:p>
            <a:pPr marL="514350" indent="-514350">
              <a:buFont typeface="+mj-lt"/>
              <a:buAutoNum type="arabicParenR"/>
            </a:pPr>
            <a:r>
              <a:rPr lang="en-US" dirty="0"/>
              <a:t>Go to </a:t>
            </a:r>
            <a:r>
              <a:rPr lang="en-US" dirty="0" err="1"/>
              <a:t>Github</a:t>
            </a:r>
            <a:r>
              <a:rPr lang="en-US" dirty="0"/>
              <a:t> – </a:t>
            </a:r>
            <a:r>
              <a:rPr lang="en-US" dirty="0" err="1"/>
              <a:t>github.com</a:t>
            </a:r>
            <a:r>
              <a:rPr lang="en-US" dirty="0"/>
              <a:t>/</a:t>
            </a:r>
            <a:r>
              <a:rPr lang="en-US" dirty="0" err="1"/>
              <a:t>instructoracct</a:t>
            </a:r>
            <a:endParaRPr lang="en-US" dirty="0"/>
          </a:p>
          <a:p>
            <a:pPr marL="514350" indent="-514350">
              <a:buFont typeface="+mj-lt"/>
              <a:buAutoNum type="arabicParenR"/>
            </a:pPr>
            <a:r>
              <a:rPr lang="en-US" dirty="0"/>
              <a:t>Download Workbook &amp; AIS Resources</a:t>
            </a:r>
          </a:p>
          <a:p>
            <a:pPr marL="514350" indent="-514350">
              <a:buFont typeface="+mj-lt"/>
              <a:buAutoNum type="arabicParenR"/>
            </a:pPr>
            <a:r>
              <a:rPr lang="en-US" dirty="0"/>
              <a:t>Extract zip file to the Desktop or Downloads folder</a:t>
            </a:r>
          </a:p>
          <a:p>
            <a:pPr marL="514350" indent="-514350">
              <a:buFont typeface="+mj-lt"/>
              <a:buAutoNum type="arabicParenR"/>
            </a:pPr>
            <a:r>
              <a:rPr lang="en-US" dirty="0"/>
              <a:t>Go to class environment</a:t>
            </a:r>
            <a:r>
              <a:rPr lang="en-US"/>
              <a:t>: </a:t>
            </a:r>
            <a:r>
              <a:rPr lang="en-US">
                <a:hlinkClick r:id="rId3"/>
              </a:rPr>
              <a:t>http://23.31.143.2</a:t>
            </a:r>
            <a:endParaRPr lang="en-US"/>
          </a:p>
          <a:p>
            <a:endParaRPr lang="en-US" dirty="0"/>
          </a:p>
          <a:p>
            <a:pPr marL="514350" indent="-514350">
              <a:buFont typeface="+mj-lt"/>
              <a:buAutoNum type="arabicParenR"/>
            </a:pPr>
            <a:endParaRPr lang="en-US" dirty="0"/>
          </a:p>
        </p:txBody>
      </p:sp>
      <p:sp>
        <p:nvSpPr>
          <p:cNvPr id="7" name="Text Placeholder 6">
            <a:extLst>
              <a:ext uri="{FF2B5EF4-FFF2-40B4-BE49-F238E27FC236}">
                <a16:creationId xmlns:a16="http://schemas.microsoft.com/office/drawing/2014/main" id="{0F2B40BF-A273-F18F-65F1-F03A19644D0A}"/>
              </a:ext>
            </a:extLst>
          </p:cNvPr>
          <p:cNvSpPr>
            <a:spLocks noGrp="1"/>
          </p:cNvSpPr>
          <p:nvPr>
            <p:ph type="body" sz="half" idx="2"/>
          </p:nvPr>
        </p:nvSpPr>
        <p:spPr/>
        <p:txBody>
          <a:bodyPr>
            <a:normAutofit/>
          </a:bodyPr>
          <a:lstStyle/>
          <a:p>
            <a:r>
              <a:rPr lang="en-US" sz="3200" dirty="0">
                <a:solidFill>
                  <a:schemeClr val="accent5"/>
                </a:solidFill>
              </a:rPr>
              <a:t>  </a:t>
            </a:r>
          </a:p>
        </p:txBody>
      </p:sp>
      <p:sp>
        <p:nvSpPr>
          <p:cNvPr id="5" name="Title 4">
            <a:extLst>
              <a:ext uri="{FF2B5EF4-FFF2-40B4-BE49-F238E27FC236}">
                <a16:creationId xmlns:a16="http://schemas.microsoft.com/office/drawing/2014/main" id="{0A01B2AA-CED7-A6BE-4C2E-BAB370DC3E89}"/>
              </a:ext>
            </a:extLst>
          </p:cNvPr>
          <p:cNvSpPr>
            <a:spLocks noGrp="1"/>
          </p:cNvSpPr>
          <p:nvPr>
            <p:ph type="title"/>
          </p:nvPr>
        </p:nvSpPr>
        <p:spPr/>
        <p:txBody>
          <a:bodyPr/>
          <a:lstStyle/>
          <a:p>
            <a:r>
              <a:rPr lang="en-US" dirty="0"/>
              <a:t>Environment &amp; Resources</a:t>
            </a:r>
          </a:p>
        </p:txBody>
      </p:sp>
    </p:spTree>
    <p:extLst>
      <p:ext uri="{BB962C8B-B14F-4D97-AF65-F5344CB8AC3E}">
        <p14:creationId xmlns:p14="http://schemas.microsoft.com/office/powerpoint/2010/main" val="28018683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2A2DF5-E9BA-C236-4274-293ABF6944A6}"/>
              </a:ext>
            </a:extLst>
          </p:cNvPr>
          <p:cNvSpPr>
            <a:spLocks noGrp="1"/>
          </p:cNvSpPr>
          <p:nvPr>
            <p:ph type="body" sz="quarter" idx="10"/>
          </p:nvPr>
        </p:nvSpPr>
        <p:spPr/>
        <p:txBody>
          <a:bodyPr/>
          <a:lstStyle/>
          <a:p>
            <a:r>
              <a:rPr lang="en-US" sz="3200" dirty="0"/>
              <a:t>Thank you!</a:t>
            </a:r>
          </a:p>
        </p:txBody>
      </p:sp>
    </p:spTree>
    <p:extLst>
      <p:ext uri="{BB962C8B-B14F-4D97-AF65-F5344CB8AC3E}">
        <p14:creationId xmlns:p14="http://schemas.microsoft.com/office/powerpoint/2010/main" val="31905519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AE9C-E02C-EC97-4DF4-629AF518160A}"/>
              </a:ext>
            </a:extLst>
          </p:cNvPr>
          <p:cNvSpPr>
            <a:spLocks noGrp="1"/>
          </p:cNvSpPr>
          <p:nvPr>
            <p:ph type="ctrTitle"/>
          </p:nvPr>
        </p:nvSpPr>
        <p:spPr/>
        <p:txBody>
          <a:bodyPr/>
          <a:lstStyle/>
          <a:p>
            <a:r>
              <a:rPr lang="en-US" dirty="0"/>
              <a:t>Enriching Content with </a:t>
            </a:r>
            <a:br>
              <a:rPr lang="en-US" dirty="0"/>
            </a:br>
            <a:r>
              <a:rPr lang="en-US" dirty="0"/>
              <a:t>Alfresco Intelligence Services(AIS)</a:t>
            </a:r>
          </a:p>
        </p:txBody>
      </p:sp>
      <p:sp>
        <p:nvSpPr>
          <p:cNvPr id="3" name="Text Placeholder 2">
            <a:extLst>
              <a:ext uri="{FF2B5EF4-FFF2-40B4-BE49-F238E27FC236}">
                <a16:creationId xmlns:a16="http://schemas.microsoft.com/office/drawing/2014/main" id="{CB5861CE-71A6-3993-3E02-56B6F89380F3}"/>
              </a:ext>
            </a:extLst>
          </p:cNvPr>
          <p:cNvSpPr>
            <a:spLocks noGrp="1"/>
          </p:cNvSpPr>
          <p:nvPr>
            <p:ph type="body" sz="quarter" idx="13"/>
          </p:nvPr>
        </p:nvSpPr>
        <p:spPr/>
        <p:txBody>
          <a:bodyPr/>
          <a:lstStyle/>
          <a:p>
            <a:r>
              <a:rPr lang="en-US" dirty="0"/>
              <a:t>Logan Jensen, Technical Trainer</a:t>
            </a:r>
          </a:p>
        </p:txBody>
      </p:sp>
    </p:spTree>
    <p:extLst>
      <p:ext uri="{BB962C8B-B14F-4D97-AF65-F5344CB8AC3E}">
        <p14:creationId xmlns:p14="http://schemas.microsoft.com/office/powerpoint/2010/main" val="34372535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515669E-AD6C-289F-E28D-9131758610CF}"/>
              </a:ext>
            </a:extLst>
          </p:cNvPr>
          <p:cNvSpPr>
            <a:spLocks noGrp="1"/>
          </p:cNvSpPr>
          <p:nvPr>
            <p:ph type="body" idx="1"/>
          </p:nvPr>
        </p:nvSpPr>
        <p:spPr/>
        <p:txBody>
          <a:bodyPr/>
          <a:lstStyle/>
          <a:p>
            <a:r>
              <a:rPr lang="en-US" dirty="0"/>
              <a:t>AIS Overview</a:t>
            </a:r>
          </a:p>
          <a:p>
            <a:r>
              <a:rPr lang="en-US" dirty="0"/>
              <a:t>AWS AI Services</a:t>
            </a:r>
          </a:p>
          <a:p>
            <a:r>
              <a:rPr lang="en-US" dirty="0"/>
              <a:t>AIS Setup</a:t>
            </a:r>
          </a:p>
          <a:p>
            <a:r>
              <a:rPr lang="en-US" dirty="0"/>
              <a:t>Repository Implementation</a:t>
            </a:r>
          </a:p>
        </p:txBody>
      </p:sp>
      <p:sp>
        <p:nvSpPr>
          <p:cNvPr id="4" name="Title 3">
            <a:extLst>
              <a:ext uri="{FF2B5EF4-FFF2-40B4-BE49-F238E27FC236}">
                <a16:creationId xmlns:a16="http://schemas.microsoft.com/office/drawing/2014/main" id="{D3A4C36F-BC68-6784-35A2-5362635F49F0}"/>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4917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669845-F441-00A1-B220-BD4160B8BA9F}"/>
              </a:ext>
            </a:extLst>
          </p:cNvPr>
          <p:cNvSpPr>
            <a:spLocks noGrp="1"/>
          </p:cNvSpPr>
          <p:nvPr>
            <p:ph type="title"/>
          </p:nvPr>
        </p:nvSpPr>
        <p:spPr/>
        <p:txBody>
          <a:bodyPr/>
          <a:lstStyle/>
          <a:p>
            <a:r>
              <a:rPr lang="en-US" dirty="0"/>
              <a:t>AIS Overview</a:t>
            </a:r>
          </a:p>
        </p:txBody>
      </p:sp>
    </p:spTree>
    <p:extLst>
      <p:ext uri="{BB962C8B-B14F-4D97-AF65-F5344CB8AC3E}">
        <p14:creationId xmlns:p14="http://schemas.microsoft.com/office/powerpoint/2010/main" val="20648569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0F09D9-3B05-ECFA-09AA-2A9FAD91884D}"/>
              </a:ext>
            </a:extLst>
          </p:cNvPr>
          <p:cNvSpPr>
            <a:spLocks noGrp="1"/>
          </p:cNvSpPr>
          <p:nvPr>
            <p:ph type="title"/>
          </p:nvPr>
        </p:nvSpPr>
        <p:spPr/>
        <p:txBody>
          <a:bodyPr/>
          <a:lstStyle/>
          <a:p>
            <a:r>
              <a:rPr lang="en-US" dirty="0"/>
              <a:t>What is Alfresco Intelligence Services?</a:t>
            </a:r>
          </a:p>
        </p:txBody>
      </p:sp>
      <p:sp>
        <p:nvSpPr>
          <p:cNvPr id="6" name="Cross 5">
            <a:extLst>
              <a:ext uri="{FF2B5EF4-FFF2-40B4-BE49-F238E27FC236}">
                <a16:creationId xmlns:a16="http://schemas.microsoft.com/office/drawing/2014/main" id="{990832C3-C683-9118-3D86-5A3C9DBCEF12}"/>
              </a:ext>
            </a:extLst>
          </p:cNvPr>
          <p:cNvSpPr/>
          <p:nvPr/>
        </p:nvSpPr>
        <p:spPr bwMode="auto">
          <a:xfrm>
            <a:off x="2324100" y="2765282"/>
            <a:ext cx="571500" cy="584200"/>
          </a:xfrm>
          <a:prstGeom prst="plus">
            <a:avLst>
              <a:gd name="adj" fmla="val 40556"/>
            </a:avLst>
          </a:prstGeom>
          <a:solidFill>
            <a:schemeClr val="bg2"/>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90AB56AE-6255-C4AE-813C-6F92EC5D5BB3}"/>
              </a:ext>
            </a:extLst>
          </p:cNvPr>
          <p:cNvSpPr txBox="1"/>
          <p:nvPr/>
        </p:nvSpPr>
        <p:spPr>
          <a:xfrm>
            <a:off x="2603677" y="2170017"/>
            <a:ext cx="3657600" cy="825500"/>
          </a:xfrm>
          <a:prstGeom prst="rect">
            <a:avLst/>
          </a:prstGeom>
          <a:noFill/>
        </p:spPr>
        <p:txBody>
          <a:bodyPr wrap="square" lIns="91440" tIns="91440" rIns="91440" bIns="91440" rtlCol="0" anchor="ctr">
            <a:noAutofit/>
          </a:bodyPr>
          <a:lstStyle/>
          <a:p>
            <a:pPr algn="ctr">
              <a:lnSpc>
                <a:spcPct val="90000"/>
              </a:lnSpc>
              <a:spcAft>
                <a:spcPts val="600"/>
              </a:spcAft>
            </a:pPr>
            <a:r>
              <a:rPr lang="en-US" dirty="0">
                <a:gradFill>
                  <a:gsLst>
                    <a:gs pos="2917">
                      <a:schemeClr val="tx1"/>
                    </a:gs>
                    <a:gs pos="30000">
                      <a:schemeClr val="tx1"/>
                    </a:gs>
                  </a:gsLst>
                  <a:lin ang="5400000" scaled="0"/>
                </a:gradFill>
              </a:rPr>
              <a:t>ALFRESCO CONTENT SERVICES</a:t>
            </a:r>
          </a:p>
        </p:txBody>
      </p:sp>
      <p:sp>
        <p:nvSpPr>
          <p:cNvPr id="8" name="TextBox 7">
            <a:extLst>
              <a:ext uri="{FF2B5EF4-FFF2-40B4-BE49-F238E27FC236}">
                <a16:creationId xmlns:a16="http://schemas.microsoft.com/office/drawing/2014/main" id="{2E996458-B5E9-1FE4-C0AC-56470DCEBDA6}"/>
              </a:ext>
            </a:extLst>
          </p:cNvPr>
          <p:cNvSpPr txBox="1"/>
          <p:nvPr/>
        </p:nvSpPr>
        <p:spPr>
          <a:xfrm>
            <a:off x="2674351" y="3119247"/>
            <a:ext cx="3657600" cy="825500"/>
          </a:xfrm>
          <a:prstGeom prst="rect">
            <a:avLst/>
          </a:prstGeom>
          <a:noFill/>
        </p:spPr>
        <p:txBody>
          <a:bodyPr wrap="square" lIns="91440" tIns="91440" rIns="91440" bIns="91440" rtlCol="0" anchor="ctr">
            <a:noAutofit/>
          </a:bodyPr>
          <a:lstStyle/>
          <a:p>
            <a:pPr algn="ctr">
              <a:lnSpc>
                <a:spcPct val="90000"/>
              </a:lnSpc>
              <a:spcAft>
                <a:spcPts val="600"/>
              </a:spcAft>
            </a:pPr>
            <a:r>
              <a:rPr lang="en-US" dirty="0">
                <a:gradFill>
                  <a:gsLst>
                    <a:gs pos="2917">
                      <a:schemeClr val="tx1"/>
                    </a:gs>
                    <a:gs pos="30000">
                      <a:schemeClr val="tx1"/>
                    </a:gs>
                  </a:gsLst>
                  <a:lin ang="5400000" scaled="0"/>
                </a:gradFill>
              </a:rPr>
              <a:t>ALFRESCO DIGITAL WORKSPACE</a:t>
            </a:r>
          </a:p>
        </p:txBody>
      </p:sp>
      <p:sp>
        <p:nvSpPr>
          <p:cNvPr id="9" name="TextBox 8">
            <a:extLst>
              <a:ext uri="{FF2B5EF4-FFF2-40B4-BE49-F238E27FC236}">
                <a16:creationId xmlns:a16="http://schemas.microsoft.com/office/drawing/2014/main" id="{F83C3F3A-E57A-F6D9-78EB-1BF5772C4B90}"/>
              </a:ext>
            </a:extLst>
          </p:cNvPr>
          <p:cNvSpPr txBox="1"/>
          <p:nvPr/>
        </p:nvSpPr>
        <p:spPr>
          <a:xfrm>
            <a:off x="708263" y="3795952"/>
            <a:ext cx="937388" cy="263095"/>
          </a:xfrm>
          <a:prstGeom prst="rect">
            <a:avLst/>
          </a:prstGeom>
          <a:noFill/>
        </p:spPr>
        <p:txBody>
          <a:bodyPr wrap="square" lIns="91440" tIns="91440" rIns="91440" bIns="91440" rtlCol="0" anchor="ctr">
            <a:noAutofit/>
          </a:bodyPr>
          <a:lstStyle/>
          <a:p>
            <a:pPr algn="ctr">
              <a:lnSpc>
                <a:spcPct val="90000"/>
              </a:lnSpc>
              <a:spcAft>
                <a:spcPts val="600"/>
              </a:spcAft>
            </a:pPr>
            <a:r>
              <a:rPr lang="en-US" dirty="0">
                <a:gradFill>
                  <a:gsLst>
                    <a:gs pos="2917">
                      <a:schemeClr val="tx1"/>
                    </a:gs>
                    <a:gs pos="30000">
                      <a:schemeClr val="tx1"/>
                    </a:gs>
                  </a:gsLst>
                  <a:lin ang="5400000" scaled="0"/>
                </a:gradFill>
              </a:rPr>
              <a:t>AI</a:t>
            </a:r>
          </a:p>
        </p:txBody>
      </p:sp>
      <p:sp>
        <p:nvSpPr>
          <p:cNvPr id="10" name="TextBox 9">
            <a:extLst>
              <a:ext uri="{FF2B5EF4-FFF2-40B4-BE49-F238E27FC236}">
                <a16:creationId xmlns:a16="http://schemas.microsoft.com/office/drawing/2014/main" id="{059F3738-ADA4-C345-7A34-136B9C6D6F90}"/>
              </a:ext>
            </a:extLst>
          </p:cNvPr>
          <p:cNvSpPr txBox="1"/>
          <p:nvPr/>
        </p:nvSpPr>
        <p:spPr>
          <a:xfrm>
            <a:off x="8484394" y="2412982"/>
            <a:ext cx="1895414" cy="581508"/>
          </a:xfrm>
          <a:prstGeom prst="rect">
            <a:avLst/>
          </a:prstGeom>
          <a:noFill/>
        </p:spPr>
        <p:txBody>
          <a:bodyPr wrap="square" lIns="91440" tIns="91440" rIns="91440" bIns="91440" rtlCol="0" anchor="ctr">
            <a:noAutofit/>
          </a:bodyPr>
          <a:lstStyle/>
          <a:p>
            <a:pPr algn="ctr">
              <a:lnSpc>
                <a:spcPct val="90000"/>
              </a:lnSpc>
              <a:spcAft>
                <a:spcPts val="600"/>
              </a:spcAft>
            </a:pPr>
            <a:r>
              <a:rPr lang="en-US" sz="2000" dirty="0">
                <a:gradFill>
                  <a:gsLst>
                    <a:gs pos="2917">
                      <a:schemeClr val="tx1"/>
                    </a:gs>
                    <a:gs pos="30000">
                      <a:schemeClr val="tx1"/>
                    </a:gs>
                  </a:gsLst>
                  <a:lin ang="5400000" scaled="0"/>
                </a:gradFill>
              </a:rPr>
              <a:t>MACHINE LEARNING</a:t>
            </a:r>
          </a:p>
        </p:txBody>
      </p:sp>
      <p:pic>
        <p:nvPicPr>
          <p:cNvPr id="11" name="Graphic 10">
            <a:extLst>
              <a:ext uri="{FF2B5EF4-FFF2-40B4-BE49-F238E27FC236}">
                <a16:creationId xmlns:a16="http://schemas.microsoft.com/office/drawing/2014/main" id="{FDBA5481-AEC4-6FA4-83B3-CB53876DCB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57" y="2192307"/>
            <a:ext cx="1453400" cy="1433490"/>
          </a:xfrm>
          <a:prstGeom prst="rect">
            <a:avLst/>
          </a:prstGeom>
        </p:spPr>
      </p:pic>
      <p:pic>
        <p:nvPicPr>
          <p:cNvPr id="12" name="Graphic 11">
            <a:extLst>
              <a:ext uri="{FF2B5EF4-FFF2-40B4-BE49-F238E27FC236}">
                <a16:creationId xmlns:a16="http://schemas.microsoft.com/office/drawing/2014/main" id="{898A13CA-6C53-5269-DA72-C0E470FC90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17751" y="1310716"/>
            <a:ext cx="1028700" cy="1028700"/>
          </a:xfrm>
          <a:prstGeom prst="rect">
            <a:avLst/>
          </a:prstGeom>
        </p:spPr>
      </p:pic>
      <p:grpSp>
        <p:nvGrpSpPr>
          <p:cNvPr id="13" name="Group 12">
            <a:extLst>
              <a:ext uri="{FF2B5EF4-FFF2-40B4-BE49-F238E27FC236}">
                <a16:creationId xmlns:a16="http://schemas.microsoft.com/office/drawing/2014/main" id="{45929022-A3D6-CE1E-13E9-266130AC4940}"/>
              </a:ext>
            </a:extLst>
          </p:cNvPr>
          <p:cNvGrpSpPr/>
          <p:nvPr/>
        </p:nvGrpSpPr>
        <p:grpSpPr>
          <a:xfrm>
            <a:off x="8907137" y="3629022"/>
            <a:ext cx="971550" cy="978694"/>
            <a:chOff x="8766109" y="3936206"/>
            <a:chExt cx="971550" cy="978694"/>
          </a:xfrm>
        </p:grpSpPr>
        <p:pic>
          <p:nvPicPr>
            <p:cNvPr id="14" name="Graphic 13">
              <a:extLst>
                <a:ext uri="{FF2B5EF4-FFF2-40B4-BE49-F238E27FC236}">
                  <a16:creationId xmlns:a16="http://schemas.microsoft.com/office/drawing/2014/main" id="{3B17D2E3-210C-56D3-D36B-DE100A5909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66109" y="3936206"/>
              <a:ext cx="971550" cy="978694"/>
            </a:xfrm>
            <a:prstGeom prst="rect">
              <a:avLst/>
            </a:prstGeom>
          </p:spPr>
        </p:pic>
        <p:sp>
          <p:nvSpPr>
            <p:cNvPr id="15" name="Rounded Rectangle 14">
              <a:extLst>
                <a:ext uri="{FF2B5EF4-FFF2-40B4-BE49-F238E27FC236}">
                  <a16:creationId xmlns:a16="http://schemas.microsoft.com/office/drawing/2014/main" id="{41358449-4EBC-381B-4652-840412915451}"/>
                </a:ext>
              </a:extLst>
            </p:cNvPr>
            <p:cNvSpPr/>
            <p:nvPr/>
          </p:nvSpPr>
          <p:spPr bwMode="auto">
            <a:xfrm>
              <a:off x="8828367" y="3997650"/>
              <a:ext cx="810933" cy="460050"/>
            </a:xfrm>
            <a:prstGeom prst="roundRect">
              <a:avLst/>
            </a:prstGeom>
            <a:noFill/>
            <a:ln w="12700">
              <a:solidFill>
                <a:schemeClr val="accent5"/>
              </a:solidFill>
              <a:miter lim="800000"/>
              <a:headEnd type="none" w="med" len="med"/>
              <a:tailEnd type="none" w="med" len="med"/>
            </a:ln>
            <a:effectLst>
              <a:glow rad="101600">
                <a:schemeClr val="accent5">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9DAD564A-5215-373F-4710-6A19E92AD7F0}"/>
              </a:ext>
            </a:extLst>
          </p:cNvPr>
          <p:cNvGrpSpPr/>
          <p:nvPr/>
        </p:nvGrpSpPr>
        <p:grpSpPr>
          <a:xfrm>
            <a:off x="7467688" y="3579016"/>
            <a:ext cx="940628" cy="1085790"/>
            <a:chOff x="5181600" y="4457700"/>
            <a:chExt cx="940628" cy="1085790"/>
          </a:xfrm>
        </p:grpSpPr>
        <p:pic>
          <p:nvPicPr>
            <p:cNvPr id="17" name="Graphic 16">
              <a:extLst>
                <a:ext uri="{FF2B5EF4-FFF2-40B4-BE49-F238E27FC236}">
                  <a16:creationId xmlns:a16="http://schemas.microsoft.com/office/drawing/2014/main" id="{C48CDB4F-98C7-D529-B735-E801A29F795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79265" y="4514790"/>
              <a:ext cx="842963" cy="1028700"/>
            </a:xfrm>
            <a:prstGeom prst="rect">
              <a:avLst/>
            </a:prstGeom>
          </p:spPr>
        </p:pic>
        <p:sp>
          <p:nvSpPr>
            <p:cNvPr id="18" name="Oval 17">
              <a:extLst>
                <a:ext uri="{FF2B5EF4-FFF2-40B4-BE49-F238E27FC236}">
                  <a16:creationId xmlns:a16="http://schemas.microsoft.com/office/drawing/2014/main" id="{1FA8B2F7-86B4-46DA-6623-B00D01893B02}"/>
                </a:ext>
              </a:extLst>
            </p:cNvPr>
            <p:cNvSpPr/>
            <p:nvPr/>
          </p:nvSpPr>
          <p:spPr bwMode="auto">
            <a:xfrm>
              <a:off x="5181600" y="4457700"/>
              <a:ext cx="457200" cy="457200"/>
            </a:xfrm>
            <a:prstGeom prst="ellipse">
              <a:avLst/>
            </a:prstGeom>
            <a:solidFill>
              <a:schemeClr val="bg1">
                <a:lumMod val="95000"/>
              </a:schemeClr>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noFill/>
                <a:ea typeface="Segoe UI" pitchFamily="34" charset="0"/>
                <a:cs typeface="Segoe UI" pitchFamily="34" charset="0"/>
              </a:endParaRPr>
            </a:p>
          </p:txBody>
        </p:sp>
        <p:sp>
          <p:nvSpPr>
            <p:cNvPr id="19" name="Rectangle 18">
              <a:extLst>
                <a:ext uri="{FF2B5EF4-FFF2-40B4-BE49-F238E27FC236}">
                  <a16:creationId xmlns:a16="http://schemas.microsoft.com/office/drawing/2014/main" id="{EDDB4138-3A38-A13B-D34B-DCE819E9BB35}"/>
                </a:ext>
              </a:extLst>
            </p:cNvPr>
            <p:cNvSpPr/>
            <p:nvPr/>
          </p:nvSpPr>
          <p:spPr>
            <a:xfrm>
              <a:off x="5207001" y="4514790"/>
              <a:ext cx="426273" cy="400110"/>
            </a:xfrm>
            <a:prstGeom prst="rect">
              <a:avLst/>
            </a:prstGeom>
            <a:noFill/>
          </p:spPr>
          <p:txBody>
            <a:bodyPr wrap="square" lIns="91440" tIns="45720" rIns="91440" bIns="45720">
              <a:spAutoFit/>
            </a:bodyPr>
            <a:lstStyle/>
            <a:p>
              <a:pPr algn="ctr"/>
              <a:r>
                <a:rPr lang="en-US" sz="2000" b="1" dirty="0">
                  <a:ln w="22225">
                    <a:solidFill>
                      <a:srgbClr val="C45D8D"/>
                    </a:solidFill>
                    <a:prstDash val="solid"/>
                  </a:ln>
                  <a:solidFill>
                    <a:srgbClr val="C45D8D"/>
                  </a:solidFill>
                </a:rPr>
                <a:t>T</a:t>
              </a:r>
            </a:p>
          </p:txBody>
        </p:sp>
      </p:grpSp>
      <p:grpSp>
        <p:nvGrpSpPr>
          <p:cNvPr id="20" name="Group 19">
            <a:extLst>
              <a:ext uri="{FF2B5EF4-FFF2-40B4-BE49-F238E27FC236}">
                <a16:creationId xmlns:a16="http://schemas.microsoft.com/office/drawing/2014/main" id="{89BF428C-1F31-7FC0-6E6F-3E2C7DF67669}"/>
              </a:ext>
            </a:extLst>
          </p:cNvPr>
          <p:cNvGrpSpPr/>
          <p:nvPr/>
        </p:nvGrpSpPr>
        <p:grpSpPr>
          <a:xfrm>
            <a:off x="10263535" y="3570044"/>
            <a:ext cx="1194802" cy="1145562"/>
            <a:chOff x="10184266" y="4419143"/>
            <a:chExt cx="1194802" cy="1145562"/>
          </a:xfrm>
        </p:grpSpPr>
        <p:pic>
          <p:nvPicPr>
            <p:cNvPr id="21" name="Graphic 20">
              <a:extLst>
                <a:ext uri="{FF2B5EF4-FFF2-40B4-BE49-F238E27FC236}">
                  <a16:creationId xmlns:a16="http://schemas.microsoft.com/office/drawing/2014/main" id="{FD596703-CA19-1162-2284-2989D85558E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84266" y="4419143"/>
              <a:ext cx="842963" cy="1028700"/>
            </a:xfrm>
            <a:prstGeom prst="rect">
              <a:avLst/>
            </a:prstGeom>
          </p:spPr>
        </p:pic>
        <p:pic>
          <p:nvPicPr>
            <p:cNvPr id="22" name="Graphic 21">
              <a:extLst>
                <a:ext uri="{FF2B5EF4-FFF2-40B4-BE49-F238E27FC236}">
                  <a16:creationId xmlns:a16="http://schemas.microsoft.com/office/drawing/2014/main" id="{15098314-F81B-4C55-CCA3-E76F14722F3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14687" y="4636017"/>
              <a:ext cx="764381" cy="928688"/>
            </a:xfrm>
            <a:prstGeom prst="rect">
              <a:avLst/>
            </a:prstGeom>
          </p:spPr>
        </p:pic>
      </p:grpSp>
      <p:sp>
        <p:nvSpPr>
          <p:cNvPr id="23" name="TextBox 22">
            <a:extLst>
              <a:ext uri="{FF2B5EF4-FFF2-40B4-BE49-F238E27FC236}">
                <a16:creationId xmlns:a16="http://schemas.microsoft.com/office/drawing/2014/main" id="{EBE40DE7-EE55-6179-3A5D-B0DD192C43CD}"/>
              </a:ext>
            </a:extLst>
          </p:cNvPr>
          <p:cNvSpPr txBox="1"/>
          <p:nvPr/>
        </p:nvSpPr>
        <p:spPr>
          <a:xfrm>
            <a:off x="7467688" y="4664806"/>
            <a:ext cx="1045247" cy="385389"/>
          </a:xfrm>
          <a:prstGeom prst="rect">
            <a:avLst/>
          </a:prstGeom>
          <a:noFill/>
        </p:spPr>
        <p:txBody>
          <a:bodyPr wrap="square" lIns="91440" tIns="91440" rIns="91440" bIns="91440" rtlCol="0" anchor="ctr">
            <a:noAutofit/>
          </a:bodyPr>
          <a:lstStyle/>
          <a:p>
            <a:pPr algn="ctr">
              <a:lnSpc>
                <a:spcPct val="90000"/>
              </a:lnSpc>
              <a:spcAft>
                <a:spcPts val="600"/>
              </a:spcAft>
            </a:pPr>
            <a:r>
              <a:rPr lang="en-US" sz="1100" b="1" dirty="0">
                <a:gradFill>
                  <a:gsLst>
                    <a:gs pos="2917">
                      <a:schemeClr val="tx1"/>
                    </a:gs>
                    <a:gs pos="30000">
                      <a:schemeClr val="tx1"/>
                    </a:gs>
                  </a:gsLst>
                  <a:lin ang="5400000" scaled="0"/>
                </a:gradFill>
              </a:rPr>
              <a:t>TEXTRACT</a:t>
            </a:r>
          </a:p>
        </p:txBody>
      </p:sp>
      <p:sp>
        <p:nvSpPr>
          <p:cNvPr id="24" name="TextBox 23">
            <a:extLst>
              <a:ext uri="{FF2B5EF4-FFF2-40B4-BE49-F238E27FC236}">
                <a16:creationId xmlns:a16="http://schemas.microsoft.com/office/drawing/2014/main" id="{69A20D26-704B-6460-CFCA-0521D5503EE7}"/>
              </a:ext>
            </a:extLst>
          </p:cNvPr>
          <p:cNvSpPr txBox="1"/>
          <p:nvPr/>
        </p:nvSpPr>
        <p:spPr>
          <a:xfrm>
            <a:off x="8756619" y="4664616"/>
            <a:ext cx="1236483" cy="385389"/>
          </a:xfrm>
          <a:prstGeom prst="rect">
            <a:avLst/>
          </a:prstGeom>
          <a:noFill/>
        </p:spPr>
        <p:txBody>
          <a:bodyPr wrap="square" lIns="91440" tIns="91440" rIns="91440" bIns="91440" rtlCol="0" anchor="ctr">
            <a:noAutofit/>
          </a:bodyPr>
          <a:lstStyle/>
          <a:p>
            <a:pPr algn="ctr">
              <a:lnSpc>
                <a:spcPct val="90000"/>
              </a:lnSpc>
              <a:spcAft>
                <a:spcPts val="600"/>
              </a:spcAft>
            </a:pPr>
            <a:r>
              <a:rPr lang="en-US" sz="1100" b="1" dirty="0">
                <a:gradFill>
                  <a:gsLst>
                    <a:gs pos="2917">
                      <a:schemeClr val="tx1"/>
                    </a:gs>
                    <a:gs pos="30000">
                      <a:schemeClr val="tx1"/>
                    </a:gs>
                  </a:gsLst>
                  <a:lin ang="5400000" scaled="0"/>
                </a:gradFill>
              </a:rPr>
              <a:t>REKOGNITION</a:t>
            </a:r>
          </a:p>
        </p:txBody>
      </p:sp>
      <p:sp>
        <p:nvSpPr>
          <p:cNvPr id="25" name="TextBox 24">
            <a:extLst>
              <a:ext uri="{FF2B5EF4-FFF2-40B4-BE49-F238E27FC236}">
                <a16:creationId xmlns:a16="http://schemas.microsoft.com/office/drawing/2014/main" id="{EDDB1DD9-4CD7-1936-DF4F-6965EA7AABA3}"/>
              </a:ext>
            </a:extLst>
          </p:cNvPr>
          <p:cNvSpPr txBox="1"/>
          <p:nvPr/>
        </p:nvSpPr>
        <p:spPr>
          <a:xfrm>
            <a:off x="10236786" y="4687164"/>
            <a:ext cx="1236483" cy="385389"/>
          </a:xfrm>
          <a:prstGeom prst="rect">
            <a:avLst/>
          </a:prstGeom>
          <a:noFill/>
        </p:spPr>
        <p:txBody>
          <a:bodyPr wrap="square" lIns="91440" tIns="91440" rIns="91440" bIns="91440" rtlCol="0" anchor="ctr">
            <a:noAutofit/>
          </a:bodyPr>
          <a:lstStyle/>
          <a:p>
            <a:pPr algn="ctr">
              <a:lnSpc>
                <a:spcPct val="90000"/>
              </a:lnSpc>
              <a:spcAft>
                <a:spcPts val="600"/>
              </a:spcAft>
            </a:pPr>
            <a:r>
              <a:rPr lang="en-US" sz="1100" b="1" dirty="0">
                <a:gradFill>
                  <a:gsLst>
                    <a:gs pos="2917">
                      <a:schemeClr val="tx1"/>
                    </a:gs>
                    <a:gs pos="30000">
                      <a:schemeClr val="tx1"/>
                    </a:gs>
                  </a:gsLst>
                  <a:lin ang="5400000" scaled="0"/>
                </a:gradFill>
              </a:rPr>
              <a:t>COMPREHEND</a:t>
            </a:r>
          </a:p>
        </p:txBody>
      </p:sp>
      <p:sp>
        <p:nvSpPr>
          <p:cNvPr id="26" name="Right Brace 25">
            <a:extLst>
              <a:ext uri="{FF2B5EF4-FFF2-40B4-BE49-F238E27FC236}">
                <a16:creationId xmlns:a16="http://schemas.microsoft.com/office/drawing/2014/main" id="{45F25726-777E-8A95-AA27-2D6890F449A7}"/>
              </a:ext>
            </a:extLst>
          </p:cNvPr>
          <p:cNvSpPr/>
          <p:nvPr/>
        </p:nvSpPr>
        <p:spPr>
          <a:xfrm rot="16200000">
            <a:off x="9086354" y="1499197"/>
            <a:ext cx="539737" cy="3777069"/>
          </a:xfrm>
          <a:prstGeom prst="rightBrace">
            <a:avLst>
              <a:gd name="adj1" fmla="val 56196"/>
              <a:gd name="adj2" fmla="val 50000"/>
            </a:avLst>
          </a:prstGeom>
          <a:ln w="3175">
            <a:solidFill>
              <a:schemeClr val="bg1">
                <a:lumMod val="75000"/>
              </a:schemeClr>
            </a:solidFill>
            <a:miter lim="800000"/>
            <a:headEnd type="non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D13BB7B0-856A-FD58-F88D-CBB604A105F4}"/>
              </a:ext>
            </a:extLst>
          </p:cNvPr>
          <p:cNvCxnSpPr/>
          <p:nvPr/>
        </p:nvCxnSpPr>
        <p:spPr>
          <a:xfrm>
            <a:off x="6438900" y="1825066"/>
            <a:ext cx="0" cy="3224939"/>
          </a:xfrm>
          <a:prstGeom prst="line">
            <a:avLst/>
          </a:prstGeom>
          <a:ln w="12700">
            <a:solidFill>
              <a:schemeClr val="bg1">
                <a:lumMod val="75000"/>
              </a:schemeClr>
            </a:solidFill>
            <a:miter lim="80000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63044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0F09D9-3B05-ECFA-09AA-2A9FAD91884D}"/>
              </a:ext>
            </a:extLst>
          </p:cNvPr>
          <p:cNvSpPr>
            <a:spLocks noGrp="1"/>
          </p:cNvSpPr>
          <p:nvPr>
            <p:ph type="title"/>
          </p:nvPr>
        </p:nvSpPr>
        <p:spPr/>
        <p:txBody>
          <a:bodyPr/>
          <a:lstStyle/>
          <a:p>
            <a:r>
              <a:rPr lang="en-US" dirty="0"/>
              <a:t>Ways to Use Alfresco Intelligence Services </a:t>
            </a:r>
          </a:p>
        </p:txBody>
      </p:sp>
      <p:grpSp>
        <p:nvGrpSpPr>
          <p:cNvPr id="19" name="Group 18">
            <a:extLst>
              <a:ext uri="{FF2B5EF4-FFF2-40B4-BE49-F238E27FC236}">
                <a16:creationId xmlns:a16="http://schemas.microsoft.com/office/drawing/2014/main" id="{F3A5E238-905A-13E9-9CA3-A2C8FE80786E}"/>
              </a:ext>
            </a:extLst>
          </p:cNvPr>
          <p:cNvGrpSpPr/>
          <p:nvPr/>
        </p:nvGrpSpPr>
        <p:grpSpPr>
          <a:xfrm>
            <a:off x="266700" y="1257300"/>
            <a:ext cx="11201400" cy="685800"/>
            <a:chOff x="266700" y="1371600"/>
            <a:chExt cx="11201400" cy="685800"/>
          </a:xfrm>
        </p:grpSpPr>
        <p:sp>
          <p:nvSpPr>
            <p:cNvPr id="20" name="Rectangle 19">
              <a:extLst>
                <a:ext uri="{FF2B5EF4-FFF2-40B4-BE49-F238E27FC236}">
                  <a16:creationId xmlns:a16="http://schemas.microsoft.com/office/drawing/2014/main" id="{3FDD0598-119B-9AEB-8B3E-F114F0773A94}"/>
                </a:ext>
              </a:extLst>
            </p:cNvPr>
            <p:cNvSpPr/>
            <p:nvPr/>
          </p:nvSpPr>
          <p:spPr bwMode="auto">
            <a:xfrm>
              <a:off x="266700" y="1371600"/>
              <a:ext cx="2857500" cy="685800"/>
            </a:xfrm>
            <a:prstGeom prst="rect">
              <a:avLst/>
            </a:prstGeom>
            <a:solidFill>
              <a:schemeClr val="bg2"/>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b="1" dirty="0">
                  <a:solidFill>
                    <a:schemeClr val="tx1"/>
                  </a:solidFill>
                  <a:ea typeface="Segoe UI" pitchFamily="34" charset="0"/>
                  <a:cs typeface="Segoe UI" pitchFamily="34" charset="0"/>
                </a:rPr>
                <a:t>Configure Models</a:t>
              </a:r>
            </a:p>
          </p:txBody>
        </p:sp>
        <p:sp>
          <p:nvSpPr>
            <p:cNvPr id="21" name="Rectangle 20">
              <a:extLst>
                <a:ext uri="{FF2B5EF4-FFF2-40B4-BE49-F238E27FC236}">
                  <a16:creationId xmlns:a16="http://schemas.microsoft.com/office/drawing/2014/main" id="{3A612F76-4B21-1D43-FCFA-A9CD94A8D7FE}"/>
                </a:ext>
              </a:extLst>
            </p:cNvPr>
            <p:cNvSpPr/>
            <p:nvPr/>
          </p:nvSpPr>
          <p:spPr bwMode="auto">
            <a:xfrm>
              <a:off x="3124200" y="1371600"/>
              <a:ext cx="8343900" cy="685800"/>
            </a:xfrm>
            <a:prstGeom prst="rect">
              <a:avLst/>
            </a:pr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Customers can configure custom Machine Learning (ML) models to enrich content stored in Alfresco</a:t>
              </a:r>
            </a:p>
          </p:txBody>
        </p:sp>
      </p:grpSp>
      <p:grpSp>
        <p:nvGrpSpPr>
          <p:cNvPr id="22" name="Group 21">
            <a:extLst>
              <a:ext uri="{FF2B5EF4-FFF2-40B4-BE49-F238E27FC236}">
                <a16:creationId xmlns:a16="http://schemas.microsoft.com/office/drawing/2014/main" id="{FF37ACB7-6AFC-1429-242C-A1C46B538A88}"/>
              </a:ext>
            </a:extLst>
          </p:cNvPr>
          <p:cNvGrpSpPr/>
          <p:nvPr/>
        </p:nvGrpSpPr>
        <p:grpSpPr>
          <a:xfrm>
            <a:off x="266700" y="2171700"/>
            <a:ext cx="11201400" cy="685800"/>
            <a:chOff x="266700" y="2122714"/>
            <a:chExt cx="11201400" cy="685800"/>
          </a:xfrm>
        </p:grpSpPr>
        <p:sp>
          <p:nvSpPr>
            <p:cNvPr id="23" name="Rectangle 22">
              <a:extLst>
                <a:ext uri="{FF2B5EF4-FFF2-40B4-BE49-F238E27FC236}">
                  <a16:creationId xmlns:a16="http://schemas.microsoft.com/office/drawing/2014/main" id="{373BDE62-5A3F-5A7A-5327-2646A69CA1CA}"/>
                </a:ext>
              </a:extLst>
            </p:cNvPr>
            <p:cNvSpPr/>
            <p:nvPr/>
          </p:nvSpPr>
          <p:spPr bwMode="auto">
            <a:xfrm>
              <a:off x="266700" y="2122714"/>
              <a:ext cx="2857500" cy="685800"/>
            </a:xfrm>
            <a:prstGeom prst="rect">
              <a:avLst/>
            </a:prstGeom>
            <a:solidFill>
              <a:schemeClr val="bg2"/>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b="1" dirty="0">
                  <a:solidFill>
                    <a:schemeClr val="tx1"/>
                  </a:solidFill>
                  <a:ea typeface="Segoe UI" pitchFamily="34" charset="0"/>
                  <a:cs typeface="Segoe UI" pitchFamily="34" charset="0"/>
                </a:rPr>
                <a:t>Custom Models</a:t>
              </a:r>
            </a:p>
          </p:txBody>
        </p:sp>
        <p:sp>
          <p:nvSpPr>
            <p:cNvPr id="24" name="Rectangle 23">
              <a:extLst>
                <a:ext uri="{FF2B5EF4-FFF2-40B4-BE49-F238E27FC236}">
                  <a16:creationId xmlns:a16="http://schemas.microsoft.com/office/drawing/2014/main" id="{1CE06B3D-32DA-FD20-C172-0E33900F7BCC}"/>
                </a:ext>
              </a:extLst>
            </p:cNvPr>
            <p:cNvSpPr/>
            <p:nvPr/>
          </p:nvSpPr>
          <p:spPr bwMode="auto">
            <a:xfrm>
              <a:off x="3124200" y="2122714"/>
              <a:ext cx="8343900" cy="685800"/>
            </a:xfrm>
            <a:prstGeom prst="rect">
              <a:avLst/>
            </a:pr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Integrate custom ML models that can be mapped to metadata in Alfresco</a:t>
              </a:r>
            </a:p>
          </p:txBody>
        </p:sp>
      </p:grpSp>
      <p:grpSp>
        <p:nvGrpSpPr>
          <p:cNvPr id="25" name="Group 24">
            <a:extLst>
              <a:ext uri="{FF2B5EF4-FFF2-40B4-BE49-F238E27FC236}">
                <a16:creationId xmlns:a16="http://schemas.microsoft.com/office/drawing/2014/main" id="{B8456EC7-FEC4-0820-2F9F-6EC57DD624EA}"/>
              </a:ext>
            </a:extLst>
          </p:cNvPr>
          <p:cNvGrpSpPr/>
          <p:nvPr/>
        </p:nvGrpSpPr>
        <p:grpSpPr>
          <a:xfrm>
            <a:off x="266700" y="3086100"/>
            <a:ext cx="11201400" cy="685800"/>
            <a:chOff x="266700" y="2873828"/>
            <a:chExt cx="11201400" cy="685800"/>
          </a:xfrm>
        </p:grpSpPr>
        <p:sp>
          <p:nvSpPr>
            <p:cNvPr id="26" name="Rectangle 25">
              <a:extLst>
                <a:ext uri="{FF2B5EF4-FFF2-40B4-BE49-F238E27FC236}">
                  <a16:creationId xmlns:a16="http://schemas.microsoft.com/office/drawing/2014/main" id="{D20540E6-8C97-DE72-DF0C-DAF8BC901AD2}"/>
                </a:ext>
              </a:extLst>
            </p:cNvPr>
            <p:cNvSpPr/>
            <p:nvPr/>
          </p:nvSpPr>
          <p:spPr bwMode="auto">
            <a:xfrm>
              <a:off x="266700" y="2873828"/>
              <a:ext cx="2857500" cy="685800"/>
            </a:xfrm>
            <a:prstGeom prst="rect">
              <a:avLst/>
            </a:prstGeom>
            <a:solidFill>
              <a:schemeClr val="bg2"/>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b="1" dirty="0">
                  <a:solidFill>
                    <a:schemeClr val="tx1"/>
                  </a:solidFill>
                  <a:ea typeface="Segoe UI" pitchFamily="34" charset="0"/>
                  <a:cs typeface="Segoe UI" pitchFamily="34" charset="0"/>
                </a:rPr>
                <a:t>Custom Entities</a:t>
              </a:r>
            </a:p>
          </p:txBody>
        </p:sp>
        <p:sp>
          <p:nvSpPr>
            <p:cNvPr id="27" name="Rectangle 26">
              <a:extLst>
                <a:ext uri="{FF2B5EF4-FFF2-40B4-BE49-F238E27FC236}">
                  <a16:creationId xmlns:a16="http://schemas.microsoft.com/office/drawing/2014/main" id="{2E8E898A-CFB1-AECC-FB75-8BD53ED7EFE5}"/>
                </a:ext>
              </a:extLst>
            </p:cNvPr>
            <p:cNvSpPr/>
            <p:nvPr/>
          </p:nvSpPr>
          <p:spPr bwMode="auto">
            <a:xfrm>
              <a:off x="3124200" y="2873828"/>
              <a:ext cx="8343900" cy="685800"/>
            </a:xfrm>
            <a:prstGeom prst="rect">
              <a:avLst/>
            </a:pr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Configure custom entities (e.g. product names or job titles) and leverage this data for anomaly checks or specific trends within the content</a:t>
              </a:r>
            </a:p>
          </p:txBody>
        </p:sp>
      </p:grpSp>
      <p:grpSp>
        <p:nvGrpSpPr>
          <p:cNvPr id="28" name="Group 27">
            <a:extLst>
              <a:ext uri="{FF2B5EF4-FFF2-40B4-BE49-F238E27FC236}">
                <a16:creationId xmlns:a16="http://schemas.microsoft.com/office/drawing/2014/main" id="{8A0D1449-1469-45B3-8728-FF647102F4CD}"/>
              </a:ext>
            </a:extLst>
          </p:cNvPr>
          <p:cNvGrpSpPr/>
          <p:nvPr/>
        </p:nvGrpSpPr>
        <p:grpSpPr>
          <a:xfrm>
            <a:off x="266700" y="4000500"/>
            <a:ext cx="11201400" cy="685800"/>
            <a:chOff x="266700" y="3837214"/>
            <a:chExt cx="11201400" cy="685800"/>
          </a:xfrm>
        </p:grpSpPr>
        <p:sp>
          <p:nvSpPr>
            <p:cNvPr id="29" name="Rectangle 28">
              <a:extLst>
                <a:ext uri="{FF2B5EF4-FFF2-40B4-BE49-F238E27FC236}">
                  <a16:creationId xmlns:a16="http://schemas.microsoft.com/office/drawing/2014/main" id="{F670C5FA-4F1C-A471-94E1-F789166D92AD}"/>
                </a:ext>
              </a:extLst>
            </p:cNvPr>
            <p:cNvSpPr/>
            <p:nvPr/>
          </p:nvSpPr>
          <p:spPr bwMode="auto">
            <a:xfrm>
              <a:off x="266700" y="3837214"/>
              <a:ext cx="2857500" cy="685800"/>
            </a:xfrm>
            <a:prstGeom prst="rect">
              <a:avLst/>
            </a:prstGeom>
            <a:solidFill>
              <a:schemeClr val="bg2"/>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b="1" dirty="0">
                  <a:solidFill>
                    <a:schemeClr val="tx1"/>
                  </a:solidFill>
                  <a:ea typeface="Segoe UI" pitchFamily="34" charset="0"/>
                  <a:cs typeface="Segoe UI" pitchFamily="34" charset="0"/>
                </a:rPr>
                <a:t>Define Categories</a:t>
              </a:r>
            </a:p>
          </p:txBody>
        </p:sp>
        <p:sp>
          <p:nvSpPr>
            <p:cNvPr id="30" name="Rectangle 29">
              <a:extLst>
                <a:ext uri="{FF2B5EF4-FFF2-40B4-BE49-F238E27FC236}">
                  <a16:creationId xmlns:a16="http://schemas.microsoft.com/office/drawing/2014/main" id="{251BA8E3-9425-643D-B06D-DF541B937F70}"/>
                </a:ext>
              </a:extLst>
            </p:cNvPr>
            <p:cNvSpPr/>
            <p:nvPr/>
          </p:nvSpPr>
          <p:spPr bwMode="auto">
            <a:xfrm>
              <a:off x="3124200" y="3837214"/>
              <a:ext cx="8343900" cy="685800"/>
            </a:xfrm>
            <a:prstGeom prst="rect">
              <a:avLst/>
            </a:pr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Define categories and group documents into named categories and automatically classify or categorize them</a:t>
              </a:r>
            </a:p>
          </p:txBody>
        </p:sp>
      </p:grpSp>
      <p:grpSp>
        <p:nvGrpSpPr>
          <p:cNvPr id="31" name="Group 30">
            <a:extLst>
              <a:ext uri="{FF2B5EF4-FFF2-40B4-BE49-F238E27FC236}">
                <a16:creationId xmlns:a16="http://schemas.microsoft.com/office/drawing/2014/main" id="{1D2F9274-032A-C2F2-64FE-E734C7055430}"/>
              </a:ext>
            </a:extLst>
          </p:cNvPr>
          <p:cNvGrpSpPr/>
          <p:nvPr/>
        </p:nvGrpSpPr>
        <p:grpSpPr>
          <a:xfrm>
            <a:off x="266700" y="4914900"/>
            <a:ext cx="11201400" cy="685800"/>
            <a:chOff x="266700" y="4800600"/>
            <a:chExt cx="11201400" cy="685800"/>
          </a:xfrm>
        </p:grpSpPr>
        <p:sp>
          <p:nvSpPr>
            <p:cNvPr id="32" name="Rectangle 31">
              <a:extLst>
                <a:ext uri="{FF2B5EF4-FFF2-40B4-BE49-F238E27FC236}">
                  <a16:creationId xmlns:a16="http://schemas.microsoft.com/office/drawing/2014/main" id="{960BB8CB-F153-AE7A-6DA0-95B3D8905278}"/>
                </a:ext>
              </a:extLst>
            </p:cNvPr>
            <p:cNvSpPr/>
            <p:nvPr/>
          </p:nvSpPr>
          <p:spPr bwMode="auto">
            <a:xfrm>
              <a:off x="266700" y="4800600"/>
              <a:ext cx="2857500" cy="685800"/>
            </a:xfrm>
            <a:prstGeom prst="rect">
              <a:avLst/>
            </a:prstGeom>
            <a:solidFill>
              <a:schemeClr val="bg2"/>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b="1" dirty="0">
                  <a:solidFill>
                    <a:schemeClr val="tx1"/>
                  </a:solidFill>
                  <a:ea typeface="Segoe UI" pitchFamily="34" charset="0"/>
                  <a:cs typeface="Segoe UI" pitchFamily="34" charset="0"/>
                </a:rPr>
                <a:t>Search and index</a:t>
              </a:r>
            </a:p>
          </p:txBody>
        </p:sp>
        <p:sp>
          <p:nvSpPr>
            <p:cNvPr id="33" name="Rectangle 32">
              <a:extLst>
                <a:ext uri="{FF2B5EF4-FFF2-40B4-BE49-F238E27FC236}">
                  <a16:creationId xmlns:a16="http://schemas.microsoft.com/office/drawing/2014/main" id="{CC48D2C5-3680-2F34-0D55-50F3F44DBEBC}"/>
                </a:ext>
              </a:extLst>
            </p:cNvPr>
            <p:cNvSpPr/>
            <p:nvPr/>
          </p:nvSpPr>
          <p:spPr bwMode="auto">
            <a:xfrm>
              <a:off x="3124200" y="4800600"/>
              <a:ext cx="8343900" cy="685800"/>
            </a:xfrm>
            <a:prstGeom prst="rect">
              <a:avLst/>
            </a:pr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Search and index unstructured content by business context and easily discover it</a:t>
              </a:r>
            </a:p>
          </p:txBody>
        </p:sp>
      </p:grpSp>
    </p:spTree>
    <p:extLst>
      <p:ext uri="{BB962C8B-B14F-4D97-AF65-F5344CB8AC3E}">
        <p14:creationId xmlns:p14="http://schemas.microsoft.com/office/powerpoint/2010/main" val="1693123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dissolv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0F09D9-3B05-ECFA-09AA-2A9FAD91884D}"/>
              </a:ext>
            </a:extLst>
          </p:cNvPr>
          <p:cNvSpPr>
            <a:spLocks noGrp="1"/>
          </p:cNvSpPr>
          <p:nvPr>
            <p:ph type="title"/>
          </p:nvPr>
        </p:nvSpPr>
        <p:spPr/>
        <p:txBody>
          <a:bodyPr/>
          <a:lstStyle/>
          <a:p>
            <a:r>
              <a:rPr lang="en-US" dirty="0"/>
              <a:t>How Does AIS Work? – System Side</a:t>
            </a:r>
          </a:p>
        </p:txBody>
      </p:sp>
      <p:pic>
        <p:nvPicPr>
          <p:cNvPr id="6" name="Content Placeholder 3" descr="AIS Processing">
            <a:extLst>
              <a:ext uri="{FF2B5EF4-FFF2-40B4-BE49-F238E27FC236}">
                <a16:creationId xmlns:a16="http://schemas.microsoft.com/office/drawing/2014/main" id="{5133EB8A-A158-A363-897C-11D0E69C77EA}"/>
              </a:ext>
            </a:extLst>
          </p:cNvPr>
          <p:cNvPicPr>
            <a:picLocks noGrp="1" noChangeAspect="1"/>
          </p:cNvPicPr>
          <p:nvPr>
            <p:ph idx="1"/>
          </p:nvPr>
        </p:nvPicPr>
        <p:blipFill>
          <a:blip r:embed="rId3"/>
          <a:stretch>
            <a:fillRect/>
          </a:stretch>
        </p:blipFill>
        <p:spPr>
          <a:xfrm>
            <a:off x="952500" y="1258795"/>
            <a:ext cx="9639102" cy="4996308"/>
          </a:xfrm>
          <a:scene3d>
            <a:camera prst="orthographicFront"/>
            <a:lightRig rig="threePt" dir="t"/>
          </a:scene3d>
          <a:sp3d>
            <a:bevelT/>
          </a:sp3d>
        </p:spPr>
      </p:pic>
    </p:spTree>
    <p:extLst>
      <p:ext uri="{BB962C8B-B14F-4D97-AF65-F5344CB8AC3E}">
        <p14:creationId xmlns:p14="http://schemas.microsoft.com/office/powerpoint/2010/main" val="17607516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0F09D9-3B05-ECFA-09AA-2A9FAD91884D}"/>
              </a:ext>
            </a:extLst>
          </p:cNvPr>
          <p:cNvSpPr>
            <a:spLocks noGrp="1"/>
          </p:cNvSpPr>
          <p:nvPr>
            <p:ph type="title"/>
          </p:nvPr>
        </p:nvSpPr>
        <p:spPr/>
        <p:txBody>
          <a:bodyPr/>
          <a:lstStyle/>
          <a:p>
            <a:r>
              <a:rPr lang="en-US" dirty="0"/>
              <a:t>How Does AIS Work? – Repository Implementation</a:t>
            </a:r>
          </a:p>
        </p:txBody>
      </p:sp>
      <p:sp>
        <p:nvSpPr>
          <p:cNvPr id="5" name="Content Placeholder 4">
            <a:extLst>
              <a:ext uri="{FF2B5EF4-FFF2-40B4-BE49-F238E27FC236}">
                <a16:creationId xmlns:a16="http://schemas.microsoft.com/office/drawing/2014/main" id="{9B3A3A6D-8E6B-156D-150B-B5247D230523}"/>
              </a:ext>
            </a:extLst>
          </p:cNvPr>
          <p:cNvSpPr>
            <a:spLocks noGrp="1"/>
          </p:cNvSpPr>
          <p:nvPr>
            <p:ph idx="1"/>
          </p:nvPr>
        </p:nvSpPr>
        <p:spPr/>
        <p:txBody>
          <a:bodyPr/>
          <a:lstStyle/>
          <a:p>
            <a:pPr marL="118872" indent="0">
              <a:buNone/>
            </a:pPr>
            <a:r>
              <a:rPr lang="en-US" dirty="0"/>
              <a:t>To trigger AI processing on a folder and extract the metadata for the content within the folder, end users must:</a:t>
            </a:r>
          </a:p>
          <a:p>
            <a:pPr marL="854075" lvl="1" indent="-514350">
              <a:buFont typeface="+mj-lt"/>
              <a:buAutoNum type="arabicPeriod"/>
            </a:pPr>
            <a:r>
              <a:rPr lang="en-US" sz="2800" dirty="0"/>
              <a:t>Add an ACS Rule</a:t>
            </a:r>
          </a:p>
          <a:p>
            <a:pPr marL="854075" lvl="1" indent="-514350">
              <a:buFont typeface="+mj-lt"/>
              <a:buAutoNum type="arabicPeriod"/>
            </a:pPr>
            <a:r>
              <a:rPr lang="en-US" sz="2800" dirty="0"/>
              <a:t>Add the appropriate AIS aspect(s)</a:t>
            </a:r>
          </a:p>
        </p:txBody>
      </p:sp>
    </p:spTree>
    <p:extLst>
      <p:ext uri="{BB962C8B-B14F-4D97-AF65-F5344CB8AC3E}">
        <p14:creationId xmlns:p14="http://schemas.microsoft.com/office/powerpoint/2010/main" val="413973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669845-F441-00A1-B220-BD4160B8BA9F}"/>
              </a:ext>
            </a:extLst>
          </p:cNvPr>
          <p:cNvSpPr>
            <a:spLocks noGrp="1"/>
          </p:cNvSpPr>
          <p:nvPr>
            <p:ph type="title"/>
          </p:nvPr>
        </p:nvSpPr>
        <p:spPr/>
        <p:txBody>
          <a:bodyPr/>
          <a:lstStyle/>
          <a:p>
            <a:r>
              <a:rPr lang="en-US" dirty="0"/>
              <a:t>AWS AI Services</a:t>
            </a:r>
          </a:p>
        </p:txBody>
      </p:sp>
    </p:spTree>
    <p:extLst>
      <p:ext uri="{BB962C8B-B14F-4D97-AF65-F5344CB8AC3E}">
        <p14:creationId xmlns:p14="http://schemas.microsoft.com/office/powerpoint/2010/main" val="3191471514"/>
      </p:ext>
    </p:extLst>
  </p:cSld>
  <p:clrMapOvr>
    <a:masterClrMapping/>
  </p:clrMapOvr>
  <p:transition>
    <p:fade/>
  </p:transition>
</p:sld>
</file>

<file path=ppt/theme/theme1.xml><?xml version="1.0" encoding="utf-8"?>
<a:theme xmlns:a="http://schemas.openxmlformats.org/drawingml/2006/main" name="CLIVE - Hyland 2024">
  <a:themeElements>
    <a:clrScheme name="Hyland theme - 2024">
      <a:dk1>
        <a:srgbClr val="191C1A"/>
      </a:dk1>
      <a:lt1>
        <a:srgbClr val="FFFFFF"/>
      </a:lt1>
      <a:dk2>
        <a:srgbClr val="0071C7"/>
      </a:dk2>
      <a:lt2>
        <a:srgbClr val="F8F7F2"/>
      </a:lt2>
      <a:accent1>
        <a:srgbClr val="006334"/>
      </a:accent1>
      <a:accent2>
        <a:srgbClr val="66A185"/>
      </a:accent2>
      <a:accent3>
        <a:srgbClr val="F9BF1C"/>
      </a:accent3>
      <a:accent4>
        <a:srgbClr val="DD085A"/>
      </a:accent4>
      <a:accent5>
        <a:srgbClr val="F95300"/>
      </a:accent5>
      <a:accent6>
        <a:srgbClr val="FFA479"/>
      </a:accent6>
      <a:hlink>
        <a:srgbClr val="006334"/>
      </a:hlink>
      <a:folHlink>
        <a:srgbClr val="66A18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bg2"/>
        </a:solidFill>
        <a:ln w="12700">
          <a:solidFill>
            <a:schemeClr val="tx2"/>
          </a:solidFill>
          <a:miter lim="800000"/>
          <a:headEnd type="none" w="med" len="med"/>
          <a:tailEnd type="none" w="med" len="med"/>
        </a:ln>
        <a:effectLst/>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defTabSz="932472" fontAlgn="base">
          <a:lnSpc>
            <a:spcPct val="90000"/>
          </a:lnSpc>
          <a:spcBef>
            <a:spcPct val="0"/>
          </a:spcBef>
          <a:spcAft>
            <a:spcPct val="0"/>
          </a:spcAft>
          <a:defRPr sz="1600" dirty="0" smtClean="0">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none" lIns="91440" tIns="91440" rIns="91440" bIns="91440" rtlCol="0" anchor="t">
        <a:spAutoFit/>
      </a:bodyPr>
      <a:lstStyle>
        <a:defPPr>
          <a:lnSpc>
            <a:spcPct val="90000"/>
          </a:lnSpc>
          <a:spcAft>
            <a:spcPts val="600"/>
          </a:spcAft>
          <a:defRPr sz="2400" dirty="0" smtClean="0">
            <a:gradFill>
              <a:gsLst>
                <a:gs pos="2917">
                  <a:schemeClr val="tx1"/>
                </a:gs>
                <a:gs pos="30000">
                  <a:schemeClr val="tx1"/>
                </a:gs>
              </a:gsLst>
              <a:lin ang="5400000" scaled="0"/>
            </a:gradFill>
          </a:defRPr>
        </a:defPPr>
      </a:lstStyle>
    </a:txDef>
  </a:objectDefaults>
  <a:extraClrSchemeLst/>
  <a:custClrLst/>
  <a:extLst>
    <a:ext uri="{05A4C25C-085E-4340-85A3-A5531E510DB2}">
      <thm15:themeFamily xmlns:thm15="http://schemas.microsoft.com/office/thememl/2012/main" name="Hyland 2023" id="{0AD07FBC-B323-472F-842E-539E02F40128}" vid="{C9ACDFCC-2933-49EE-ACF4-F936D39444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3af674d-700b-4c45-bff0-52a75d73ea46" xsi:nil="true"/>
    <lcf76f155ced4ddcb4097134ff3c332f xmlns="f5af6698-8dd1-4598-9a56-f4d55b7cf8e8">
      <Terms xmlns="http://schemas.microsoft.com/office/infopath/2007/PartnerControls"/>
    </lcf76f155ced4ddcb4097134ff3c332f>
    <Archivedocument xmlns="f5af6698-8dd1-4598-9a56-f4d55b7cf8e8" xsi:nil="true"/>
    <Content_x0020_Type xmlns="13af674d-700b-4c45-bff0-52a75d73ea46">Unknown</Content_x0020_Type>
    <Comment xmlns="f5af6698-8dd1-4598-9a56-f4d55b7cf8e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350594A22FF4796690E3B87635C22" ma:contentTypeVersion="24" ma:contentTypeDescription="Create a new document." ma:contentTypeScope="" ma:versionID="97d6d367c16e3f28736b310d71bb2514">
  <xsd:schema xmlns:xsd="http://www.w3.org/2001/XMLSchema" xmlns:xs="http://www.w3.org/2001/XMLSchema" xmlns:p="http://schemas.microsoft.com/office/2006/metadata/properties" xmlns:ns2="13af674d-700b-4c45-bff0-52a75d73ea46" xmlns:ns3="f5af6698-8dd1-4598-9a56-f4d55b7cf8e8" targetNamespace="http://schemas.microsoft.com/office/2006/metadata/properties" ma:root="true" ma:fieldsID="b5a55a405e34a77d55aa8a073b999051" ns2:_="" ns3:_="">
    <xsd:import namespace="13af674d-700b-4c45-bff0-52a75d73ea46"/>
    <xsd:import namespace="f5af6698-8dd1-4598-9a56-f4d55b7cf8e8"/>
    <xsd:element name="properties">
      <xsd:complexType>
        <xsd:sequence>
          <xsd:element name="documentManagement">
            <xsd:complexType>
              <xsd:all>
                <xsd:element ref="ns2:Content_x0020_Type" minOccurs="0"/>
                <xsd:element ref="ns3:Comment" minOccurs="0"/>
                <xsd:element ref="ns3:Archivedocument"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2:SharedWithUsers" minOccurs="0"/>
                <xsd:element ref="ns2:SharedWithDetails" minOccurs="0"/>
                <xsd:element ref="ns3:MediaLengthInSeconds" minOccurs="0"/>
                <xsd:element ref="ns3:MediaServiceLocation" minOccurs="0"/>
                <xsd:element ref="ns3:lcf76f155ced4ddcb4097134ff3c332f" minOccurs="0"/>
                <xsd:element ref="ns2:TaxCatchAll"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af674d-700b-4c45-bff0-52a75d73ea46" elementFormDefault="qualified">
    <xsd:import namespace="http://schemas.microsoft.com/office/2006/documentManagement/types"/>
    <xsd:import namespace="http://schemas.microsoft.com/office/infopath/2007/PartnerControls"/>
    <xsd:element name="Content_x0020_Type" ma:index="1" nillable="true" ma:displayName="ES Content Type" ma:default="Unknown" ma:description="Describes the type of Educations Services Content" ma:format="Dropdown" ma:internalName="Content_x0020_Type">
      <xsd:simpleType>
        <xsd:union memberTypes="dms:Text">
          <xsd:simpleType>
            <xsd:restriction base="dms:Choice">
              <xsd:enumeration value="Workbook"/>
              <xsd:enumeration value="Exam"/>
              <xsd:enumeration value="Power Point"/>
              <xsd:enumeration value="Lab Handout"/>
              <xsd:enumeration value="Lab Export"/>
              <xsd:enumeration value="Course Development"/>
              <xsd:enumeration value="Leaders Guide"/>
              <xsd:enumeration value="Video"/>
              <xsd:enumeration value="Audio"/>
              <xsd:enumeration value="Unknown"/>
              <xsd:enumeration value="Reference Material"/>
            </xsd:restriction>
          </xsd:simpleType>
        </xsd:union>
      </xsd:simple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2ddac25-07d0-4985-9b04-702ac8a91f02}" ma:internalName="TaxCatchAll" ma:showField="CatchAllData" ma:web="13af674d-700b-4c45-bff0-52a75d73ea4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5af6698-8dd1-4598-9a56-f4d55b7cf8e8" elementFormDefault="qualified">
    <xsd:import namespace="http://schemas.microsoft.com/office/2006/documentManagement/types"/>
    <xsd:import namespace="http://schemas.microsoft.com/office/infopath/2007/PartnerControls"/>
    <xsd:element name="Comment" ma:index="4" nillable="true" ma:displayName="Comment" ma:format="Dropdown" ma:internalName="Comment">
      <xsd:simpleType>
        <xsd:restriction base="dms:Text">
          <xsd:maxLength value="255"/>
        </xsd:restriction>
      </xsd:simpleType>
    </xsd:element>
    <xsd:element name="Archivedocument" ma:index="5" nillable="true" ma:displayName="Archive document" ma:format="Dropdown" ma:internalName="Archivedocument">
      <xsd:simpleType>
        <xsd:restriction base="dms:Choice">
          <xsd:enumeration value="Yes"/>
          <xsd:enumeration value="No"/>
          <xsd:enumeration value="Needs Update"/>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a8cb5dd-fb0e-4c12-a974-a94c18dea4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C5A46F-477B-4C5A-98BD-C180F2E47CFF}">
  <ds:schemaRefs>
    <ds:schemaRef ds:uri="http://schemas.microsoft.com/sharepoint/v3/contenttype/forms"/>
  </ds:schemaRefs>
</ds:datastoreItem>
</file>

<file path=customXml/itemProps2.xml><?xml version="1.0" encoding="utf-8"?>
<ds:datastoreItem xmlns:ds="http://schemas.openxmlformats.org/officeDocument/2006/customXml" ds:itemID="{4E20FF76-C696-4DB0-B851-0A431202B55A}">
  <ds:schemaRefs>
    <ds:schemaRef ds:uri="http://purl.org/dc/dcmitype/"/>
    <ds:schemaRef ds:uri="http://purl.org/dc/elements/1.1/"/>
    <ds:schemaRef ds:uri="http://schemas.microsoft.com/office/infopath/2007/PartnerControls"/>
    <ds:schemaRef ds:uri="http://schemas.openxmlformats.org/package/2006/metadata/core-properties"/>
    <ds:schemaRef ds:uri="eac5db82-9db4-4d8c-82db-31d17ad43e13"/>
    <ds:schemaRef ds:uri="http://purl.org/dc/terms/"/>
    <ds:schemaRef ds:uri="http://www.w3.org/XML/1998/namespace"/>
    <ds:schemaRef ds:uri="http://schemas.microsoft.com/office/2006/documentManagement/types"/>
    <ds:schemaRef ds:uri="d3ad05d6-a090-4273-9bb6-87c57aa2504b"/>
    <ds:schemaRef ds:uri="http://schemas.microsoft.com/office/2006/metadata/properties"/>
    <ds:schemaRef ds:uri="13af674d-700b-4c45-bff0-52a75d73ea46"/>
    <ds:schemaRef ds:uri="f5af6698-8dd1-4598-9a56-f4d55b7cf8e8"/>
  </ds:schemaRefs>
</ds:datastoreItem>
</file>

<file path=customXml/itemProps3.xml><?xml version="1.0" encoding="utf-8"?>
<ds:datastoreItem xmlns:ds="http://schemas.openxmlformats.org/officeDocument/2006/customXml" ds:itemID="{8CD49033-1B9E-4B0E-AA0C-C9A6FF2256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af674d-700b-4c45-bff0-52a75d73ea46"/>
    <ds:schemaRef ds:uri="f5af6698-8dd1-4598-9a56-f4d55b7cf8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Hyland 2023</Template>
  <TotalTime>0</TotalTime>
  <Words>1981</Words>
  <Application>Microsoft Macintosh PowerPoint</Application>
  <PresentationFormat>Widescreen</PresentationFormat>
  <Paragraphs>230</Paragraphs>
  <Slides>18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Elephant</vt:lpstr>
      <vt:lpstr>Inter</vt:lpstr>
      <vt:lpstr>Montserrat</vt:lpstr>
      <vt:lpstr>Segoe UI</vt:lpstr>
      <vt:lpstr>CLIVE - Hyland 2024</vt:lpstr>
      <vt:lpstr>PowerPoint Presentation</vt:lpstr>
      <vt:lpstr>Enriching Content with  Alfresco Intelligence Services(AIS)</vt:lpstr>
      <vt:lpstr>agenda</vt:lpstr>
      <vt:lpstr>AIS Overview</vt:lpstr>
      <vt:lpstr>What is Alfresco Intelligence Services?</vt:lpstr>
      <vt:lpstr>Ways to Use Alfresco Intelligence Services </vt:lpstr>
      <vt:lpstr>How Does AIS Work? – System Side</vt:lpstr>
      <vt:lpstr>How Does AIS Work? – Repository Implementation</vt:lpstr>
      <vt:lpstr>AWS AI Services</vt:lpstr>
      <vt:lpstr>Amazon Comprehend</vt:lpstr>
      <vt:lpstr>Amazon Rekognition</vt:lpstr>
      <vt:lpstr>Amazon Textract</vt:lpstr>
      <vt:lpstr>AIS Setup</vt:lpstr>
      <vt:lpstr>Installation</vt:lpstr>
      <vt:lpstr>Configure</vt:lpstr>
      <vt:lpstr>Repository Implementation (Hands-on)</vt:lpstr>
      <vt:lpstr>Environment &amp; Resources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Hyland PowerPoint Ttemplate 2021</dc:title>
  <dc:creator/>
  <cp:keywords/>
  <cp:lastModifiedBy/>
  <cp:revision>2</cp:revision>
  <dcterms:created xsi:type="dcterms:W3CDTF">2021-03-03T17:39:38Z</dcterms:created>
  <dcterms:modified xsi:type="dcterms:W3CDTF">2024-09-20T13:07:55Z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0x010100C33350594A22FF4796690E3B87635C22</vt:lpwstr>
  </property>
</Properties>
</file>