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77" r:id="rId4"/>
  </p:sldMasterIdLst>
  <p:notesMasterIdLst>
    <p:notesMasterId r:id="rId25"/>
  </p:notesMasterIdLst>
  <p:handoutMasterIdLst>
    <p:handoutMasterId r:id="rId26"/>
  </p:handoutMasterIdLst>
  <p:sldIdLst>
    <p:sldId id="284" r:id="rId5"/>
    <p:sldId id="286" r:id="rId6"/>
    <p:sldId id="291" r:id="rId7"/>
    <p:sldId id="292" r:id="rId8"/>
    <p:sldId id="296" r:id="rId9"/>
    <p:sldId id="260" r:id="rId10"/>
    <p:sldId id="318" r:id="rId11"/>
    <p:sldId id="288" r:id="rId12"/>
    <p:sldId id="290" r:id="rId13"/>
    <p:sldId id="319" r:id="rId14"/>
    <p:sldId id="320" r:id="rId15"/>
    <p:sldId id="298" r:id="rId16"/>
    <p:sldId id="316" r:id="rId17"/>
    <p:sldId id="321" r:id="rId18"/>
    <p:sldId id="322" r:id="rId19"/>
    <p:sldId id="323" r:id="rId20"/>
    <p:sldId id="317" r:id="rId21"/>
    <p:sldId id="325" r:id="rId22"/>
    <p:sldId id="309"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munityLIVE 2024" id="{6B0BCF6C-A44A-47FF-87E2-07F112C5BBCE}">
          <p14:sldIdLst>
            <p14:sldId id="284"/>
            <p14:sldId id="286"/>
          </p14:sldIdLst>
        </p14:section>
        <p14:section name="CLIVE layouts" id="{8ECC26D3-6E1E-4B96-8540-71C359E36A2B}">
          <p14:sldIdLst>
            <p14:sldId id="291"/>
            <p14:sldId id="292"/>
            <p14:sldId id="296"/>
            <p14:sldId id="260"/>
            <p14:sldId id="318"/>
            <p14:sldId id="288"/>
            <p14:sldId id="290"/>
            <p14:sldId id="319"/>
            <p14:sldId id="320"/>
            <p14:sldId id="298"/>
            <p14:sldId id="316"/>
            <p14:sldId id="321"/>
            <p14:sldId id="322"/>
            <p14:sldId id="323"/>
            <p14:sldId id="317"/>
            <p14:sldId id="325"/>
            <p14:sldId id="309"/>
            <p14:sldId id="310"/>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479"/>
    <a:srgbClr val="1A71B9"/>
    <a:srgbClr val="FFE2A3"/>
    <a:srgbClr val="FFF0D1"/>
    <a:srgbClr val="99C0AD"/>
    <a:srgbClr val="CCDFD6"/>
    <a:srgbClr val="FF7E45"/>
    <a:srgbClr val="084E4C"/>
    <a:srgbClr val="1090E7"/>
    <a:srgbClr val="5FB0ED"/>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autoAdjust="0"/>
    <p:restoredTop sz="87573" autoAdjust="0"/>
  </p:normalViewPr>
  <p:slideViewPr>
    <p:cSldViewPr showGuides="1">
      <p:cViewPr varScale="1">
        <p:scale>
          <a:sx n="153" d="100"/>
          <a:sy n="153" d="100"/>
        </p:scale>
        <p:origin x="1240" y="184"/>
      </p:cViewPr>
      <p:guideLst>
        <p:guide orient="horz" pos="2160"/>
        <p:guide pos="3840"/>
      </p:guideLst>
    </p:cSldViewPr>
  </p:slideViewPr>
  <p:outlineViewPr>
    <p:cViewPr>
      <p:scale>
        <a:sx n="33" d="100"/>
        <a:sy n="33" d="100"/>
      </p:scale>
      <p:origin x="0" y="-1056"/>
    </p:cViewPr>
  </p:outlineViewPr>
  <p:notesTextViewPr>
    <p:cViewPr>
      <p:scale>
        <a:sx n="1" d="1"/>
        <a:sy n="1" d="1"/>
      </p:scale>
      <p:origin x="0" y="0"/>
    </p:cViewPr>
  </p:notesTextViewPr>
  <p:sorterViewPr>
    <p:cViewPr>
      <p:scale>
        <a:sx n="100" d="100"/>
        <a:sy n="100" d="100"/>
      </p:scale>
      <p:origin x="0" y="-1488"/>
    </p:cViewPr>
  </p:sorterViewPr>
  <p:notesViewPr>
    <p:cSldViewPr showGuides="1">
      <p:cViewPr varScale="1">
        <p:scale>
          <a:sx n="76" d="100"/>
          <a:sy n="76" d="100"/>
        </p:scale>
        <p:origin x="3894" y="102"/>
      </p:cViewPr>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C4248-9E4E-BA4C-98C1-76E2FA507FD4}" type="doc">
      <dgm:prSet loTypeId="urn:microsoft.com/office/officeart/2005/8/layout/vList2" loCatId="" qsTypeId="urn:microsoft.com/office/officeart/2005/8/quickstyle/simple1" qsCatId="simple" csTypeId="urn:microsoft.com/office/officeart/2005/8/colors/accent1_1" csCatId="accent1" phldr="1"/>
      <dgm:spPr/>
      <dgm:t>
        <a:bodyPr/>
        <a:lstStyle/>
        <a:p>
          <a:endParaRPr lang="en-US"/>
        </a:p>
      </dgm:t>
    </dgm:pt>
    <dgm:pt modelId="{0CB90EA0-885E-0A48-BA77-09BBFC531424}">
      <dgm:prSet phldrT="[Text]"/>
      <dgm:spPr>
        <a:solidFill>
          <a:srgbClr val="FF6600"/>
        </a:solidFill>
        <a:ln w="22225">
          <a:solidFill>
            <a:srgbClr val="A41C24"/>
          </a:solidFill>
        </a:ln>
      </dgm:spPr>
      <dgm:t>
        <a:bodyPr/>
        <a:lstStyle/>
        <a:p>
          <a:r>
            <a:rPr lang="en-US">
              <a:solidFill>
                <a:schemeClr val="bg1"/>
              </a:solidFill>
            </a:rPr>
            <a:t>Form Component</a:t>
          </a:r>
          <a:endParaRPr lang="en-US" dirty="0">
            <a:solidFill>
              <a:schemeClr val="bg1"/>
            </a:solidFill>
          </a:endParaRPr>
        </a:p>
      </dgm:t>
    </dgm:pt>
    <dgm:pt modelId="{873B31C2-E450-594B-9826-71D2727AE06F}" type="parTrans" cxnId="{404327E9-2973-634E-922A-59627ECC38D2}">
      <dgm:prSet/>
      <dgm:spPr/>
      <dgm:t>
        <a:bodyPr/>
        <a:lstStyle/>
        <a:p>
          <a:endParaRPr lang="en-US"/>
        </a:p>
      </dgm:t>
    </dgm:pt>
    <dgm:pt modelId="{27815358-60A8-9549-8291-EEDADC8E3C26}" type="sibTrans" cxnId="{404327E9-2973-634E-922A-59627ECC38D2}">
      <dgm:prSet/>
      <dgm:spPr/>
      <dgm:t>
        <a:bodyPr/>
        <a:lstStyle/>
        <a:p>
          <a:endParaRPr lang="en-US"/>
        </a:p>
      </dgm:t>
    </dgm:pt>
    <dgm:pt modelId="{12A4DE5B-0063-F84C-AA84-E94FE3D7390D}">
      <dgm:prSet phldrT="[Text]"/>
      <dgm:spPr>
        <a:solidFill>
          <a:srgbClr val="FF6600"/>
        </a:solidFill>
        <a:ln>
          <a:solidFill>
            <a:srgbClr val="A41C24"/>
          </a:solidFill>
        </a:ln>
      </dgm:spPr>
      <dgm:t>
        <a:bodyPr/>
        <a:lstStyle/>
        <a:p>
          <a:r>
            <a:rPr lang="en-US">
              <a:solidFill>
                <a:schemeClr val="bg1"/>
              </a:solidFill>
            </a:rPr>
            <a:t>Tasks Component</a:t>
          </a:r>
          <a:endParaRPr lang="en-US" dirty="0">
            <a:solidFill>
              <a:schemeClr val="bg1"/>
            </a:solidFill>
          </a:endParaRPr>
        </a:p>
      </dgm:t>
    </dgm:pt>
    <dgm:pt modelId="{71ACAA14-6A3A-A241-A0D2-BFCC1F1AD356}" type="parTrans" cxnId="{70E44719-4503-6743-9D31-643AB50FFBC0}">
      <dgm:prSet/>
      <dgm:spPr/>
      <dgm:t>
        <a:bodyPr/>
        <a:lstStyle/>
        <a:p>
          <a:endParaRPr lang="en-US"/>
        </a:p>
      </dgm:t>
    </dgm:pt>
    <dgm:pt modelId="{F910C8E1-42E9-344A-A4B2-4B7739213039}" type="sibTrans" cxnId="{70E44719-4503-6743-9D31-643AB50FFBC0}">
      <dgm:prSet/>
      <dgm:spPr/>
      <dgm:t>
        <a:bodyPr/>
        <a:lstStyle/>
        <a:p>
          <a:endParaRPr lang="en-US"/>
        </a:p>
      </dgm:t>
    </dgm:pt>
    <dgm:pt modelId="{A04B2CDC-0D6B-4448-8C51-D22C01DD7A27}">
      <dgm:prSet/>
      <dgm:spPr>
        <a:solidFill>
          <a:srgbClr val="FF6600"/>
        </a:solidFill>
        <a:ln>
          <a:solidFill>
            <a:srgbClr val="A41C24"/>
          </a:solidFill>
        </a:ln>
      </dgm:spPr>
      <dgm:t>
        <a:bodyPr/>
        <a:lstStyle/>
        <a:p>
          <a:r>
            <a:rPr lang="en-US">
              <a:solidFill>
                <a:schemeClr val="bg1"/>
              </a:solidFill>
            </a:rPr>
            <a:t>Process Component</a:t>
          </a:r>
          <a:endParaRPr lang="en-US" dirty="0">
            <a:solidFill>
              <a:schemeClr val="bg1"/>
            </a:solidFill>
          </a:endParaRPr>
        </a:p>
      </dgm:t>
    </dgm:pt>
    <dgm:pt modelId="{6CEA861C-7957-FA46-8B93-B8ED01128439}" type="parTrans" cxnId="{2A7BC03A-DF12-CA48-9C62-554917D9C61E}">
      <dgm:prSet/>
      <dgm:spPr/>
      <dgm:t>
        <a:bodyPr/>
        <a:lstStyle/>
        <a:p>
          <a:endParaRPr lang="en-US"/>
        </a:p>
      </dgm:t>
    </dgm:pt>
    <dgm:pt modelId="{ACF17E70-02B8-0849-BF2F-7EE80FE27A07}" type="sibTrans" cxnId="{2A7BC03A-DF12-CA48-9C62-554917D9C61E}">
      <dgm:prSet/>
      <dgm:spPr/>
      <dgm:t>
        <a:bodyPr/>
        <a:lstStyle/>
        <a:p>
          <a:endParaRPr lang="en-US"/>
        </a:p>
      </dgm:t>
    </dgm:pt>
    <dgm:pt modelId="{7456C17D-C969-C340-AA8A-8EB8C89893B8}">
      <dgm:prSet/>
      <dgm:spPr>
        <a:solidFill>
          <a:srgbClr val="D71B2A"/>
        </a:solidFill>
        <a:ln>
          <a:solidFill>
            <a:srgbClr val="A41C24"/>
          </a:solidFill>
        </a:ln>
      </dgm:spPr>
      <dgm:t>
        <a:bodyPr/>
        <a:lstStyle/>
        <a:p>
          <a:r>
            <a:rPr lang="en-US">
              <a:solidFill>
                <a:schemeClr val="bg1"/>
              </a:solidFill>
            </a:rPr>
            <a:t>Upload Component</a:t>
          </a:r>
          <a:endParaRPr lang="en-US" dirty="0">
            <a:solidFill>
              <a:schemeClr val="bg1"/>
            </a:solidFill>
          </a:endParaRPr>
        </a:p>
      </dgm:t>
    </dgm:pt>
    <dgm:pt modelId="{79C569B0-10B3-CC45-B6CC-0F890363720C}" type="parTrans" cxnId="{6AD5DC9B-1FDC-C24C-AC6E-DFAE804AB119}">
      <dgm:prSet/>
      <dgm:spPr/>
      <dgm:t>
        <a:bodyPr/>
        <a:lstStyle/>
        <a:p>
          <a:endParaRPr lang="en-US"/>
        </a:p>
      </dgm:t>
    </dgm:pt>
    <dgm:pt modelId="{43254A86-A68A-6A45-A0C6-34F201F02BF4}" type="sibTrans" cxnId="{6AD5DC9B-1FDC-C24C-AC6E-DFAE804AB119}">
      <dgm:prSet/>
      <dgm:spPr/>
      <dgm:t>
        <a:bodyPr/>
        <a:lstStyle/>
        <a:p>
          <a:endParaRPr lang="en-US"/>
        </a:p>
      </dgm:t>
    </dgm:pt>
    <dgm:pt modelId="{7B258581-2F91-7248-B732-F14503F0AF86}">
      <dgm:prSet/>
      <dgm:spPr>
        <a:solidFill>
          <a:srgbClr val="D71B2A"/>
        </a:solidFill>
        <a:ln>
          <a:solidFill>
            <a:srgbClr val="A41C24"/>
          </a:solidFill>
        </a:ln>
      </dgm:spPr>
      <dgm:t>
        <a:bodyPr/>
        <a:lstStyle/>
        <a:p>
          <a:r>
            <a:rPr lang="en-US">
              <a:solidFill>
                <a:schemeClr val="bg1"/>
              </a:solidFill>
            </a:rPr>
            <a:t>Document List Component</a:t>
          </a:r>
          <a:endParaRPr lang="en-US" dirty="0">
            <a:solidFill>
              <a:schemeClr val="bg1"/>
            </a:solidFill>
          </a:endParaRPr>
        </a:p>
      </dgm:t>
    </dgm:pt>
    <dgm:pt modelId="{0BC6BA29-73DF-4943-9D04-0BB3D4FFAEA4}" type="parTrans" cxnId="{CAA65BAE-4125-8245-95BF-7B9B2BACA7A6}">
      <dgm:prSet/>
      <dgm:spPr/>
      <dgm:t>
        <a:bodyPr/>
        <a:lstStyle/>
        <a:p>
          <a:endParaRPr lang="en-US"/>
        </a:p>
      </dgm:t>
    </dgm:pt>
    <dgm:pt modelId="{6374E296-FD37-D745-A327-2925A9090BB7}" type="sibTrans" cxnId="{CAA65BAE-4125-8245-95BF-7B9B2BACA7A6}">
      <dgm:prSet/>
      <dgm:spPr/>
      <dgm:t>
        <a:bodyPr/>
        <a:lstStyle/>
        <a:p>
          <a:endParaRPr lang="en-US"/>
        </a:p>
      </dgm:t>
    </dgm:pt>
    <dgm:pt modelId="{2684613F-2FC8-4944-A642-1CD5AD73630C}">
      <dgm:prSet/>
      <dgm:spPr>
        <a:solidFill>
          <a:srgbClr val="D71B2A"/>
        </a:solidFill>
        <a:ln w="22225">
          <a:solidFill>
            <a:srgbClr val="A41C24"/>
          </a:solidFill>
        </a:ln>
      </dgm:spPr>
      <dgm:t>
        <a:bodyPr/>
        <a:lstStyle/>
        <a:p>
          <a:r>
            <a:rPr lang="en-US" dirty="0">
              <a:solidFill>
                <a:schemeClr val="bg1"/>
              </a:solidFill>
            </a:rPr>
            <a:t>Card View Component</a:t>
          </a:r>
        </a:p>
      </dgm:t>
    </dgm:pt>
    <dgm:pt modelId="{3CC3E26D-63FE-7C48-AB48-F888C76D6E3B}" type="parTrans" cxnId="{425C57A1-C550-504C-AC35-8CE67E9A19C2}">
      <dgm:prSet/>
      <dgm:spPr/>
      <dgm:t>
        <a:bodyPr/>
        <a:lstStyle/>
        <a:p>
          <a:endParaRPr lang="en-US"/>
        </a:p>
      </dgm:t>
    </dgm:pt>
    <dgm:pt modelId="{10852FC0-D813-4546-8222-93829984255A}" type="sibTrans" cxnId="{425C57A1-C550-504C-AC35-8CE67E9A19C2}">
      <dgm:prSet/>
      <dgm:spPr/>
      <dgm:t>
        <a:bodyPr/>
        <a:lstStyle/>
        <a:p>
          <a:endParaRPr lang="en-US"/>
        </a:p>
      </dgm:t>
    </dgm:pt>
    <dgm:pt modelId="{F619B11A-3D84-8B46-9BF8-E47562B94FC9}">
      <dgm:prSet/>
      <dgm:spPr>
        <a:solidFill>
          <a:srgbClr val="D71B2A"/>
        </a:solidFill>
        <a:ln>
          <a:solidFill>
            <a:srgbClr val="A41C24"/>
          </a:solidFill>
        </a:ln>
      </dgm:spPr>
      <dgm:t>
        <a:bodyPr/>
        <a:lstStyle/>
        <a:p>
          <a:r>
            <a:rPr lang="en-US">
              <a:solidFill>
                <a:schemeClr val="bg1"/>
              </a:solidFill>
            </a:rPr>
            <a:t>Webscript Component</a:t>
          </a:r>
          <a:endParaRPr lang="en-US" dirty="0">
            <a:solidFill>
              <a:schemeClr val="bg1"/>
            </a:solidFill>
          </a:endParaRPr>
        </a:p>
      </dgm:t>
    </dgm:pt>
    <dgm:pt modelId="{3331AC9F-5F8D-A843-AB4B-10A3ED7EF329}" type="parTrans" cxnId="{EDC302C3-17BB-2C4D-A697-9896E71315E3}">
      <dgm:prSet/>
      <dgm:spPr/>
      <dgm:t>
        <a:bodyPr/>
        <a:lstStyle/>
        <a:p>
          <a:endParaRPr lang="en-US"/>
        </a:p>
      </dgm:t>
    </dgm:pt>
    <dgm:pt modelId="{8DC455A7-709C-8744-862B-315EF9A0A8E7}" type="sibTrans" cxnId="{EDC302C3-17BB-2C4D-A697-9896E71315E3}">
      <dgm:prSet/>
      <dgm:spPr/>
      <dgm:t>
        <a:bodyPr/>
        <a:lstStyle/>
        <a:p>
          <a:endParaRPr lang="en-US"/>
        </a:p>
      </dgm:t>
    </dgm:pt>
    <dgm:pt modelId="{72530F11-8E79-D24E-B475-096BEACF7F0D}">
      <dgm:prSet/>
      <dgm:spPr>
        <a:solidFill>
          <a:srgbClr val="D71B2A"/>
        </a:solidFill>
        <a:ln>
          <a:solidFill>
            <a:srgbClr val="A41C24"/>
          </a:solidFill>
        </a:ln>
      </dgm:spPr>
      <dgm:t>
        <a:bodyPr/>
        <a:lstStyle/>
        <a:p>
          <a:r>
            <a:rPr lang="en-US">
              <a:solidFill>
                <a:schemeClr val="bg1"/>
              </a:solidFill>
            </a:rPr>
            <a:t>Search Component</a:t>
          </a:r>
          <a:endParaRPr lang="en-US" dirty="0">
            <a:solidFill>
              <a:schemeClr val="bg1"/>
            </a:solidFill>
          </a:endParaRPr>
        </a:p>
      </dgm:t>
    </dgm:pt>
    <dgm:pt modelId="{7CB5232C-3F24-284C-9302-1ABBB8AA64A0}" type="parTrans" cxnId="{4304F915-77B6-9B4D-B037-3BC200A1DC6D}">
      <dgm:prSet/>
      <dgm:spPr/>
      <dgm:t>
        <a:bodyPr/>
        <a:lstStyle/>
        <a:p>
          <a:endParaRPr lang="en-US"/>
        </a:p>
      </dgm:t>
    </dgm:pt>
    <dgm:pt modelId="{F2DCF665-1B79-7648-8B85-E2462936EE2E}" type="sibTrans" cxnId="{4304F915-77B6-9B4D-B037-3BC200A1DC6D}">
      <dgm:prSet/>
      <dgm:spPr/>
      <dgm:t>
        <a:bodyPr/>
        <a:lstStyle/>
        <a:p>
          <a:endParaRPr lang="en-US"/>
        </a:p>
      </dgm:t>
    </dgm:pt>
    <dgm:pt modelId="{0F1CA758-7637-F242-877A-1210042689FF}">
      <dgm:prSet/>
      <dgm:spPr>
        <a:solidFill>
          <a:schemeClr val="accent3"/>
        </a:solidFill>
        <a:ln>
          <a:solidFill>
            <a:srgbClr val="A41C24"/>
          </a:solidFill>
        </a:ln>
      </dgm:spPr>
      <dgm:t>
        <a:bodyPr/>
        <a:lstStyle/>
        <a:p>
          <a:r>
            <a:rPr lang="en-US" dirty="0">
              <a:solidFill>
                <a:schemeClr val="bg1"/>
              </a:solidFill>
            </a:rPr>
            <a:t>Login Component	</a:t>
          </a:r>
        </a:p>
      </dgm:t>
    </dgm:pt>
    <dgm:pt modelId="{F6DDBB98-718A-094E-9342-847A383F4243}" type="parTrans" cxnId="{D0AA43DB-E144-3749-92F6-A2E1A1DFAC3F}">
      <dgm:prSet/>
      <dgm:spPr/>
      <dgm:t>
        <a:bodyPr/>
        <a:lstStyle/>
        <a:p>
          <a:endParaRPr lang="en-US"/>
        </a:p>
      </dgm:t>
    </dgm:pt>
    <dgm:pt modelId="{BEAC44B9-C83C-E14F-A581-64134779A486}" type="sibTrans" cxnId="{D0AA43DB-E144-3749-92F6-A2E1A1DFAC3F}">
      <dgm:prSet/>
      <dgm:spPr/>
      <dgm:t>
        <a:bodyPr/>
        <a:lstStyle/>
        <a:p>
          <a:endParaRPr lang="en-US"/>
        </a:p>
      </dgm:t>
    </dgm:pt>
    <dgm:pt modelId="{EC9B1E57-5574-974A-817E-9657B86C4708}">
      <dgm:prSet/>
      <dgm:spPr>
        <a:solidFill>
          <a:schemeClr val="accent3"/>
        </a:solidFill>
        <a:ln>
          <a:solidFill>
            <a:srgbClr val="A41C24"/>
          </a:solidFill>
        </a:ln>
      </dgm:spPr>
      <dgm:t>
        <a:bodyPr/>
        <a:lstStyle/>
        <a:p>
          <a:r>
            <a:rPr lang="en-US" dirty="0">
              <a:solidFill>
                <a:schemeClr val="bg1"/>
              </a:solidFill>
            </a:rPr>
            <a:t>Data Table Component</a:t>
          </a:r>
        </a:p>
      </dgm:t>
    </dgm:pt>
    <dgm:pt modelId="{CFD22961-FA73-CE4E-B1D3-A18317E10903}" type="parTrans" cxnId="{2C800514-878F-3E44-B089-17AD5E6657F2}">
      <dgm:prSet/>
      <dgm:spPr/>
      <dgm:t>
        <a:bodyPr/>
        <a:lstStyle/>
        <a:p>
          <a:endParaRPr lang="en-US"/>
        </a:p>
      </dgm:t>
    </dgm:pt>
    <dgm:pt modelId="{C06D0FB3-E6D4-6D48-95D5-3F7D47DC5C80}" type="sibTrans" cxnId="{2C800514-878F-3E44-B089-17AD5E6657F2}">
      <dgm:prSet/>
      <dgm:spPr/>
      <dgm:t>
        <a:bodyPr/>
        <a:lstStyle/>
        <a:p>
          <a:endParaRPr lang="en-US"/>
        </a:p>
      </dgm:t>
    </dgm:pt>
    <dgm:pt modelId="{5AD1E2E6-BAEE-7F4F-97A4-28FE18A854BD}">
      <dgm:prSet/>
      <dgm:spPr>
        <a:solidFill>
          <a:schemeClr val="accent3"/>
        </a:solidFill>
        <a:ln>
          <a:solidFill>
            <a:srgbClr val="800000"/>
          </a:solidFill>
        </a:ln>
      </dgm:spPr>
      <dgm:t>
        <a:bodyPr/>
        <a:lstStyle/>
        <a:p>
          <a:r>
            <a:rPr lang="en-US" dirty="0">
              <a:solidFill>
                <a:schemeClr val="bg1"/>
              </a:solidFill>
            </a:rPr>
            <a:t>Viewer Component</a:t>
          </a:r>
        </a:p>
      </dgm:t>
    </dgm:pt>
    <dgm:pt modelId="{A5B0598A-9C63-FE41-B235-ECE4CC83656B}" type="parTrans" cxnId="{CA32CBF3-8432-9845-81BC-7A259A8AE6A8}">
      <dgm:prSet/>
      <dgm:spPr/>
      <dgm:t>
        <a:bodyPr/>
        <a:lstStyle/>
        <a:p>
          <a:endParaRPr lang="en-US"/>
        </a:p>
      </dgm:t>
    </dgm:pt>
    <dgm:pt modelId="{04677251-0B9D-FB49-BB26-047F2CB6F094}" type="sibTrans" cxnId="{CA32CBF3-8432-9845-81BC-7A259A8AE6A8}">
      <dgm:prSet/>
      <dgm:spPr/>
      <dgm:t>
        <a:bodyPr/>
        <a:lstStyle/>
        <a:p>
          <a:endParaRPr lang="en-US"/>
        </a:p>
      </dgm:t>
    </dgm:pt>
    <dgm:pt modelId="{CF871144-9DB0-4A41-A7B1-76C3B353D72F}">
      <dgm:prSet/>
      <dgm:spPr>
        <a:solidFill>
          <a:schemeClr val="accent3"/>
        </a:solidFill>
        <a:ln>
          <a:solidFill>
            <a:srgbClr val="800000"/>
          </a:solidFill>
        </a:ln>
      </dgm:spPr>
      <dgm:t>
        <a:bodyPr/>
        <a:lstStyle/>
        <a:p>
          <a:r>
            <a:rPr lang="en-US" dirty="0">
              <a:solidFill>
                <a:srgbClr val="FFFFFF"/>
              </a:solidFill>
            </a:rPr>
            <a:t>Info Drawer</a:t>
          </a:r>
        </a:p>
      </dgm:t>
    </dgm:pt>
    <dgm:pt modelId="{1B3562E9-EEF8-FD4C-8652-826A213FDE9F}" type="parTrans" cxnId="{DC777D50-789E-7C44-BA82-DF09E612FD4C}">
      <dgm:prSet/>
      <dgm:spPr/>
      <dgm:t>
        <a:bodyPr/>
        <a:lstStyle/>
        <a:p>
          <a:endParaRPr lang="en-US"/>
        </a:p>
      </dgm:t>
    </dgm:pt>
    <dgm:pt modelId="{490A5797-02F7-614C-91AB-9451AA54BA43}" type="sibTrans" cxnId="{DC777D50-789E-7C44-BA82-DF09E612FD4C}">
      <dgm:prSet/>
      <dgm:spPr/>
      <dgm:t>
        <a:bodyPr/>
        <a:lstStyle/>
        <a:p>
          <a:endParaRPr lang="en-US"/>
        </a:p>
      </dgm:t>
    </dgm:pt>
    <dgm:pt modelId="{0B346603-7EA6-8B46-B9DB-E8658EAA5EA5}" type="pres">
      <dgm:prSet presAssocID="{33EC4248-9E4E-BA4C-98C1-76E2FA507FD4}" presName="linear" presStyleCnt="0">
        <dgm:presLayoutVars>
          <dgm:animLvl val="lvl"/>
          <dgm:resizeHandles val="exact"/>
        </dgm:presLayoutVars>
      </dgm:prSet>
      <dgm:spPr/>
    </dgm:pt>
    <dgm:pt modelId="{391DABB3-2739-EB44-B990-73C1FE5F4F4E}" type="pres">
      <dgm:prSet presAssocID="{0F1CA758-7637-F242-877A-1210042689FF}" presName="parentText" presStyleLbl="node1" presStyleIdx="0" presStyleCnt="12">
        <dgm:presLayoutVars>
          <dgm:chMax val="0"/>
          <dgm:bulletEnabled val="1"/>
        </dgm:presLayoutVars>
      </dgm:prSet>
      <dgm:spPr/>
    </dgm:pt>
    <dgm:pt modelId="{6657EBAA-8AA6-3E4E-9A9C-C7ABFE65DC74}" type="pres">
      <dgm:prSet presAssocID="{BEAC44B9-C83C-E14F-A581-64134779A486}" presName="spacer" presStyleCnt="0"/>
      <dgm:spPr/>
    </dgm:pt>
    <dgm:pt modelId="{7BC0EDAC-E78E-4941-A4DC-53A1C6B70428}" type="pres">
      <dgm:prSet presAssocID="{EC9B1E57-5574-974A-817E-9657B86C4708}" presName="parentText" presStyleLbl="node1" presStyleIdx="1" presStyleCnt="12">
        <dgm:presLayoutVars>
          <dgm:chMax val="0"/>
          <dgm:bulletEnabled val="1"/>
        </dgm:presLayoutVars>
      </dgm:prSet>
      <dgm:spPr/>
    </dgm:pt>
    <dgm:pt modelId="{329F8F54-C7B3-9A47-8A4C-BC2DEB882BFE}" type="pres">
      <dgm:prSet presAssocID="{C06D0FB3-E6D4-6D48-95D5-3F7D47DC5C80}" presName="spacer" presStyleCnt="0"/>
      <dgm:spPr/>
    </dgm:pt>
    <dgm:pt modelId="{4BAD91D5-DD85-A945-A7E7-88F2AF301E27}" type="pres">
      <dgm:prSet presAssocID="{5AD1E2E6-BAEE-7F4F-97A4-28FE18A854BD}" presName="parentText" presStyleLbl="node1" presStyleIdx="2" presStyleCnt="12">
        <dgm:presLayoutVars>
          <dgm:chMax val="0"/>
          <dgm:bulletEnabled val="1"/>
        </dgm:presLayoutVars>
      </dgm:prSet>
      <dgm:spPr/>
    </dgm:pt>
    <dgm:pt modelId="{5CE30F00-B0F8-5E45-870B-286DF7113F51}" type="pres">
      <dgm:prSet presAssocID="{04677251-0B9D-FB49-BB26-047F2CB6F094}" presName="spacer" presStyleCnt="0"/>
      <dgm:spPr/>
    </dgm:pt>
    <dgm:pt modelId="{65E65457-9D41-0E45-A473-813235E4DB3B}" type="pres">
      <dgm:prSet presAssocID="{CF871144-9DB0-4A41-A7B1-76C3B353D72F}" presName="parentText" presStyleLbl="node1" presStyleIdx="3" presStyleCnt="12">
        <dgm:presLayoutVars>
          <dgm:chMax val="0"/>
          <dgm:bulletEnabled val="1"/>
        </dgm:presLayoutVars>
      </dgm:prSet>
      <dgm:spPr/>
    </dgm:pt>
    <dgm:pt modelId="{15861606-EFDD-6D4B-819B-ABD64FC19737}" type="pres">
      <dgm:prSet presAssocID="{490A5797-02F7-614C-91AB-9451AA54BA43}" presName="spacer" presStyleCnt="0"/>
      <dgm:spPr/>
    </dgm:pt>
    <dgm:pt modelId="{E2219A35-AABC-504A-B164-0CD68D1E31BA}" type="pres">
      <dgm:prSet presAssocID="{0CB90EA0-885E-0A48-BA77-09BBFC531424}" presName="parentText" presStyleLbl="node1" presStyleIdx="4" presStyleCnt="12">
        <dgm:presLayoutVars>
          <dgm:chMax val="0"/>
          <dgm:bulletEnabled val="1"/>
        </dgm:presLayoutVars>
      </dgm:prSet>
      <dgm:spPr/>
    </dgm:pt>
    <dgm:pt modelId="{3453D50E-6E78-894D-A065-9F5AC561CB9B}" type="pres">
      <dgm:prSet presAssocID="{27815358-60A8-9549-8291-EEDADC8E3C26}" presName="spacer" presStyleCnt="0"/>
      <dgm:spPr/>
    </dgm:pt>
    <dgm:pt modelId="{E8F3B2D0-8051-224F-A2F9-5D188500317C}" type="pres">
      <dgm:prSet presAssocID="{12A4DE5B-0063-F84C-AA84-E94FE3D7390D}" presName="parentText" presStyleLbl="node1" presStyleIdx="5" presStyleCnt="12">
        <dgm:presLayoutVars>
          <dgm:chMax val="0"/>
          <dgm:bulletEnabled val="1"/>
        </dgm:presLayoutVars>
      </dgm:prSet>
      <dgm:spPr/>
    </dgm:pt>
    <dgm:pt modelId="{C69CB8BF-7CDC-CC4A-8D12-0E2BD4553094}" type="pres">
      <dgm:prSet presAssocID="{F910C8E1-42E9-344A-A4B2-4B7739213039}" presName="spacer" presStyleCnt="0"/>
      <dgm:spPr/>
    </dgm:pt>
    <dgm:pt modelId="{955DDFB0-5759-AE42-AA16-22074B23BA07}" type="pres">
      <dgm:prSet presAssocID="{A04B2CDC-0D6B-4448-8C51-D22C01DD7A27}" presName="parentText" presStyleLbl="node1" presStyleIdx="6" presStyleCnt="12">
        <dgm:presLayoutVars>
          <dgm:chMax val="0"/>
          <dgm:bulletEnabled val="1"/>
        </dgm:presLayoutVars>
      </dgm:prSet>
      <dgm:spPr/>
    </dgm:pt>
    <dgm:pt modelId="{357E79E1-A8C9-9148-9631-D6B8A8EAC15A}" type="pres">
      <dgm:prSet presAssocID="{ACF17E70-02B8-0849-BF2F-7EE80FE27A07}" presName="spacer" presStyleCnt="0"/>
      <dgm:spPr/>
    </dgm:pt>
    <dgm:pt modelId="{8E5FBF4A-E5DD-D04E-AC30-0F01EC473802}" type="pres">
      <dgm:prSet presAssocID="{7456C17D-C969-C340-AA8A-8EB8C89893B8}" presName="parentText" presStyleLbl="node1" presStyleIdx="7" presStyleCnt="12">
        <dgm:presLayoutVars>
          <dgm:chMax val="0"/>
          <dgm:bulletEnabled val="1"/>
        </dgm:presLayoutVars>
      </dgm:prSet>
      <dgm:spPr/>
    </dgm:pt>
    <dgm:pt modelId="{DB94F126-762A-2E44-A7A5-59D11315FCDA}" type="pres">
      <dgm:prSet presAssocID="{43254A86-A68A-6A45-A0C6-34F201F02BF4}" presName="spacer" presStyleCnt="0"/>
      <dgm:spPr/>
    </dgm:pt>
    <dgm:pt modelId="{16CA8BB2-A64E-1C42-B7BA-BC57FB6985C2}" type="pres">
      <dgm:prSet presAssocID="{7B258581-2F91-7248-B732-F14503F0AF86}" presName="parentText" presStyleLbl="node1" presStyleIdx="8" presStyleCnt="12">
        <dgm:presLayoutVars>
          <dgm:chMax val="0"/>
          <dgm:bulletEnabled val="1"/>
        </dgm:presLayoutVars>
      </dgm:prSet>
      <dgm:spPr/>
    </dgm:pt>
    <dgm:pt modelId="{826E8DC4-447D-8C4A-A4FB-A78D4FF0BE8F}" type="pres">
      <dgm:prSet presAssocID="{6374E296-FD37-D745-A327-2925A9090BB7}" presName="spacer" presStyleCnt="0"/>
      <dgm:spPr/>
    </dgm:pt>
    <dgm:pt modelId="{7214F28E-86D4-714F-BB9A-A38A15314CB7}" type="pres">
      <dgm:prSet presAssocID="{2684613F-2FC8-4944-A642-1CD5AD73630C}" presName="parentText" presStyleLbl="node1" presStyleIdx="9" presStyleCnt="12">
        <dgm:presLayoutVars>
          <dgm:chMax val="0"/>
          <dgm:bulletEnabled val="1"/>
        </dgm:presLayoutVars>
      </dgm:prSet>
      <dgm:spPr/>
    </dgm:pt>
    <dgm:pt modelId="{119C2EBF-E4D2-544C-A15B-470507B780B6}" type="pres">
      <dgm:prSet presAssocID="{10852FC0-D813-4546-8222-93829984255A}" presName="spacer" presStyleCnt="0"/>
      <dgm:spPr/>
    </dgm:pt>
    <dgm:pt modelId="{79BB3CC0-2590-7E4D-9E12-183E8ADE4AF2}" type="pres">
      <dgm:prSet presAssocID="{F619B11A-3D84-8B46-9BF8-E47562B94FC9}" presName="parentText" presStyleLbl="node1" presStyleIdx="10" presStyleCnt="12">
        <dgm:presLayoutVars>
          <dgm:chMax val="0"/>
          <dgm:bulletEnabled val="1"/>
        </dgm:presLayoutVars>
      </dgm:prSet>
      <dgm:spPr/>
    </dgm:pt>
    <dgm:pt modelId="{22D3BFD7-8861-2149-9AE9-0FAC7FF016BA}" type="pres">
      <dgm:prSet presAssocID="{8DC455A7-709C-8744-862B-315EF9A0A8E7}" presName="spacer" presStyleCnt="0"/>
      <dgm:spPr/>
    </dgm:pt>
    <dgm:pt modelId="{7F82DB9B-B8B3-0B40-944E-F158090CEB91}" type="pres">
      <dgm:prSet presAssocID="{72530F11-8E79-D24E-B475-096BEACF7F0D}" presName="parentText" presStyleLbl="node1" presStyleIdx="11" presStyleCnt="12">
        <dgm:presLayoutVars>
          <dgm:chMax val="0"/>
          <dgm:bulletEnabled val="1"/>
        </dgm:presLayoutVars>
      </dgm:prSet>
      <dgm:spPr/>
    </dgm:pt>
  </dgm:ptLst>
  <dgm:cxnLst>
    <dgm:cxn modelId="{2DF29305-7C8F-E24F-8047-CA182FADEAAB}" type="presOf" srcId="{0F1CA758-7637-F242-877A-1210042689FF}" destId="{391DABB3-2739-EB44-B990-73C1FE5F4F4E}" srcOrd="0" destOrd="0" presId="urn:microsoft.com/office/officeart/2005/8/layout/vList2"/>
    <dgm:cxn modelId="{2C800514-878F-3E44-B089-17AD5E6657F2}" srcId="{33EC4248-9E4E-BA4C-98C1-76E2FA507FD4}" destId="{EC9B1E57-5574-974A-817E-9657B86C4708}" srcOrd="1" destOrd="0" parTransId="{CFD22961-FA73-CE4E-B1D3-A18317E10903}" sibTransId="{C06D0FB3-E6D4-6D48-95D5-3F7D47DC5C80}"/>
    <dgm:cxn modelId="{4304F915-77B6-9B4D-B037-3BC200A1DC6D}" srcId="{33EC4248-9E4E-BA4C-98C1-76E2FA507FD4}" destId="{72530F11-8E79-D24E-B475-096BEACF7F0D}" srcOrd="11" destOrd="0" parTransId="{7CB5232C-3F24-284C-9302-1ABBB8AA64A0}" sibTransId="{F2DCF665-1B79-7648-8B85-E2462936EE2E}"/>
    <dgm:cxn modelId="{70E44719-4503-6743-9D31-643AB50FFBC0}" srcId="{33EC4248-9E4E-BA4C-98C1-76E2FA507FD4}" destId="{12A4DE5B-0063-F84C-AA84-E94FE3D7390D}" srcOrd="5" destOrd="0" parTransId="{71ACAA14-6A3A-A241-A0D2-BFCC1F1AD356}" sibTransId="{F910C8E1-42E9-344A-A4B2-4B7739213039}"/>
    <dgm:cxn modelId="{24273128-95DE-2842-BF0D-EFDDB36753AF}" type="presOf" srcId="{F619B11A-3D84-8B46-9BF8-E47562B94FC9}" destId="{79BB3CC0-2590-7E4D-9E12-183E8ADE4AF2}" srcOrd="0" destOrd="0" presId="urn:microsoft.com/office/officeart/2005/8/layout/vList2"/>
    <dgm:cxn modelId="{BDD3FF28-ADAE-D94B-9BE9-61DD491649C3}" type="presOf" srcId="{2684613F-2FC8-4944-A642-1CD5AD73630C}" destId="{7214F28E-86D4-714F-BB9A-A38A15314CB7}" srcOrd="0" destOrd="0" presId="urn:microsoft.com/office/officeart/2005/8/layout/vList2"/>
    <dgm:cxn modelId="{2A7BC03A-DF12-CA48-9C62-554917D9C61E}" srcId="{33EC4248-9E4E-BA4C-98C1-76E2FA507FD4}" destId="{A04B2CDC-0D6B-4448-8C51-D22C01DD7A27}" srcOrd="6" destOrd="0" parTransId="{6CEA861C-7957-FA46-8B93-B8ED01128439}" sibTransId="{ACF17E70-02B8-0849-BF2F-7EE80FE27A07}"/>
    <dgm:cxn modelId="{D8AA2947-3BB4-C84E-B92C-F332E5D861EE}" type="presOf" srcId="{33EC4248-9E4E-BA4C-98C1-76E2FA507FD4}" destId="{0B346603-7EA6-8B46-B9DB-E8658EAA5EA5}" srcOrd="0" destOrd="0" presId="urn:microsoft.com/office/officeart/2005/8/layout/vList2"/>
    <dgm:cxn modelId="{DC777D50-789E-7C44-BA82-DF09E612FD4C}" srcId="{33EC4248-9E4E-BA4C-98C1-76E2FA507FD4}" destId="{CF871144-9DB0-4A41-A7B1-76C3B353D72F}" srcOrd="3" destOrd="0" parTransId="{1B3562E9-EEF8-FD4C-8652-826A213FDE9F}" sibTransId="{490A5797-02F7-614C-91AB-9451AA54BA43}"/>
    <dgm:cxn modelId="{52462388-E0F5-0748-BBA8-EBB88B717393}" type="presOf" srcId="{12A4DE5B-0063-F84C-AA84-E94FE3D7390D}" destId="{E8F3B2D0-8051-224F-A2F9-5D188500317C}" srcOrd="0" destOrd="0" presId="urn:microsoft.com/office/officeart/2005/8/layout/vList2"/>
    <dgm:cxn modelId="{4652378D-7CBB-FD40-94C7-AB1B1D2748D7}" type="presOf" srcId="{EC9B1E57-5574-974A-817E-9657B86C4708}" destId="{7BC0EDAC-E78E-4941-A4DC-53A1C6B70428}" srcOrd="0" destOrd="0" presId="urn:microsoft.com/office/officeart/2005/8/layout/vList2"/>
    <dgm:cxn modelId="{AB5F5C99-1C3F-E148-867E-5FC3EF06B8ED}" type="presOf" srcId="{A04B2CDC-0D6B-4448-8C51-D22C01DD7A27}" destId="{955DDFB0-5759-AE42-AA16-22074B23BA07}" srcOrd="0" destOrd="0" presId="urn:microsoft.com/office/officeart/2005/8/layout/vList2"/>
    <dgm:cxn modelId="{6AD5DC9B-1FDC-C24C-AC6E-DFAE804AB119}" srcId="{33EC4248-9E4E-BA4C-98C1-76E2FA507FD4}" destId="{7456C17D-C969-C340-AA8A-8EB8C89893B8}" srcOrd="7" destOrd="0" parTransId="{79C569B0-10B3-CC45-B6CC-0F890363720C}" sibTransId="{43254A86-A68A-6A45-A0C6-34F201F02BF4}"/>
    <dgm:cxn modelId="{425C57A1-C550-504C-AC35-8CE67E9A19C2}" srcId="{33EC4248-9E4E-BA4C-98C1-76E2FA507FD4}" destId="{2684613F-2FC8-4944-A642-1CD5AD73630C}" srcOrd="9" destOrd="0" parTransId="{3CC3E26D-63FE-7C48-AB48-F888C76D6E3B}" sibTransId="{10852FC0-D813-4546-8222-93829984255A}"/>
    <dgm:cxn modelId="{0F7300A4-E3AC-0841-9F5E-01E215EA1DFF}" type="presOf" srcId="{7B258581-2F91-7248-B732-F14503F0AF86}" destId="{16CA8BB2-A64E-1C42-B7BA-BC57FB6985C2}" srcOrd="0" destOrd="0" presId="urn:microsoft.com/office/officeart/2005/8/layout/vList2"/>
    <dgm:cxn modelId="{CAA65BAE-4125-8245-95BF-7B9B2BACA7A6}" srcId="{33EC4248-9E4E-BA4C-98C1-76E2FA507FD4}" destId="{7B258581-2F91-7248-B732-F14503F0AF86}" srcOrd="8" destOrd="0" parTransId="{0BC6BA29-73DF-4943-9D04-0BB3D4FFAEA4}" sibTransId="{6374E296-FD37-D745-A327-2925A9090BB7}"/>
    <dgm:cxn modelId="{92C8B6B7-8918-9646-AB6B-DC09AEF6630A}" type="presOf" srcId="{5AD1E2E6-BAEE-7F4F-97A4-28FE18A854BD}" destId="{4BAD91D5-DD85-A945-A7E7-88F2AF301E27}" srcOrd="0" destOrd="0" presId="urn:microsoft.com/office/officeart/2005/8/layout/vList2"/>
    <dgm:cxn modelId="{EDC302C3-17BB-2C4D-A697-9896E71315E3}" srcId="{33EC4248-9E4E-BA4C-98C1-76E2FA507FD4}" destId="{F619B11A-3D84-8B46-9BF8-E47562B94FC9}" srcOrd="10" destOrd="0" parTransId="{3331AC9F-5F8D-A843-AB4B-10A3ED7EF329}" sibTransId="{8DC455A7-709C-8744-862B-315EF9A0A8E7}"/>
    <dgm:cxn modelId="{2CAA3DD0-C77B-2A41-9032-E158C120526F}" type="presOf" srcId="{0CB90EA0-885E-0A48-BA77-09BBFC531424}" destId="{E2219A35-AABC-504A-B164-0CD68D1E31BA}" srcOrd="0" destOrd="0" presId="urn:microsoft.com/office/officeart/2005/8/layout/vList2"/>
    <dgm:cxn modelId="{2B0DA9DA-4620-8E4A-B17B-6A2861A667E9}" type="presOf" srcId="{7456C17D-C969-C340-AA8A-8EB8C89893B8}" destId="{8E5FBF4A-E5DD-D04E-AC30-0F01EC473802}" srcOrd="0" destOrd="0" presId="urn:microsoft.com/office/officeart/2005/8/layout/vList2"/>
    <dgm:cxn modelId="{D0AA43DB-E144-3749-92F6-A2E1A1DFAC3F}" srcId="{33EC4248-9E4E-BA4C-98C1-76E2FA507FD4}" destId="{0F1CA758-7637-F242-877A-1210042689FF}" srcOrd="0" destOrd="0" parTransId="{F6DDBB98-718A-094E-9342-847A383F4243}" sibTransId="{BEAC44B9-C83C-E14F-A581-64134779A486}"/>
    <dgm:cxn modelId="{404327E9-2973-634E-922A-59627ECC38D2}" srcId="{33EC4248-9E4E-BA4C-98C1-76E2FA507FD4}" destId="{0CB90EA0-885E-0A48-BA77-09BBFC531424}" srcOrd="4" destOrd="0" parTransId="{873B31C2-E450-594B-9826-71D2727AE06F}" sibTransId="{27815358-60A8-9549-8291-EEDADC8E3C26}"/>
    <dgm:cxn modelId="{CA32CBF3-8432-9845-81BC-7A259A8AE6A8}" srcId="{33EC4248-9E4E-BA4C-98C1-76E2FA507FD4}" destId="{5AD1E2E6-BAEE-7F4F-97A4-28FE18A854BD}" srcOrd="2" destOrd="0" parTransId="{A5B0598A-9C63-FE41-B235-ECE4CC83656B}" sibTransId="{04677251-0B9D-FB49-BB26-047F2CB6F094}"/>
    <dgm:cxn modelId="{C50C39FE-FDAA-DA47-9263-ABCB22D6BE0B}" type="presOf" srcId="{CF871144-9DB0-4A41-A7B1-76C3B353D72F}" destId="{65E65457-9D41-0E45-A473-813235E4DB3B}" srcOrd="0" destOrd="0" presId="urn:microsoft.com/office/officeart/2005/8/layout/vList2"/>
    <dgm:cxn modelId="{201563FF-5781-5042-9BAE-E1F2C4346B6C}" type="presOf" srcId="{72530F11-8E79-D24E-B475-096BEACF7F0D}" destId="{7F82DB9B-B8B3-0B40-944E-F158090CEB91}" srcOrd="0" destOrd="0" presId="urn:microsoft.com/office/officeart/2005/8/layout/vList2"/>
    <dgm:cxn modelId="{1F1D193A-71AA-4D49-99A5-D389F6CDC889}" type="presParOf" srcId="{0B346603-7EA6-8B46-B9DB-E8658EAA5EA5}" destId="{391DABB3-2739-EB44-B990-73C1FE5F4F4E}" srcOrd="0" destOrd="0" presId="urn:microsoft.com/office/officeart/2005/8/layout/vList2"/>
    <dgm:cxn modelId="{31527439-8358-6E4B-95F6-100534B966B7}" type="presParOf" srcId="{0B346603-7EA6-8B46-B9DB-E8658EAA5EA5}" destId="{6657EBAA-8AA6-3E4E-9A9C-C7ABFE65DC74}" srcOrd="1" destOrd="0" presId="urn:microsoft.com/office/officeart/2005/8/layout/vList2"/>
    <dgm:cxn modelId="{B5A0846F-0E0B-364B-B343-9BF76F05F230}" type="presParOf" srcId="{0B346603-7EA6-8B46-B9DB-E8658EAA5EA5}" destId="{7BC0EDAC-E78E-4941-A4DC-53A1C6B70428}" srcOrd="2" destOrd="0" presId="urn:microsoft.com/office/officeart/2005/8/layout/vList2"/>
    <dgm:cxn modelId="{7EA93051-8DDA-1E46-A293-2B18927CC5E2}" type="presParOf" srcId="{0B346603-7EA6-8B46-B9DB-E8658EAA5EA5}" destId="{329F8F54-C7B3-9A47-8A4C-BC2DEB882BFE}" srcOrd="3" destOrd="0" presId="urn:microsoft.com/office/officeart/2005/8/layout/vList2"/>
    <dgm:cxn modelId="{9EBF87C7-D91B-4F4F-81E3-0F6BADAFA1E2}" type="presParOf" srcId="{0B346603-7EA6-8B46-B9DB-E8658EAA5EA5}" destId="{4BAD91D5-DD85-A945-A7E7-88F2AF301E27}" srcOrd="4" destOrd="0" presId="urn:microsoft.com/office/officeart/2005/8/layout/vList2"/>
    <dgm:cxn modelId="{8BAC1FFB-E84E-DD42-8BE8-E9E8CFB120A2}" type="presParOf" srcId="{0B346603-7EA6-8B46-B9DB-E8658EAA5EA5}" destId="{5CE30F00-B0F8-5E45-870B-286DF7113F51}" srcOrd="5" destOrd="0" presId="urn:microsoft.com/office/officeart/2005/8/layout/vList2"/>
    <dgm:cxn modelId="{B20DCF4A-94BA-0A44-831B-1E43B326CF84}" type="presParOf" srcId="{0B346603-7EA6-8B46-B9DB-E8658EAA5EA5}" destId="{65E65457-9D41-0E45-A473-813235E4DB3B}" srcOrd="6" destOrd="0" presId="urn:microsoft.com/office/officeart/2005/8/layout/vList2"/>
    <dgm:cxn modelId="{43B8ABA1-8EB2-2C46-9D95-9C44618310C6}" type="presParOf" srcId="{0B346603-7EA6-8B46-B9DB-E8658EAA5EA5}" destId="{15861606-EFDD-6D4B-819B-ABD64FC19737}" srcOrd="7" destOrd="0" presId="urn:microsoft.com/office/officeart/2005/8/layout/vList2"/>
    <dgm:cxn modelId="{87A6C8C2-1963-7449-908C-6FB7A2F7D886}" type="presParOf" srcId="{0B346603-7EA6-8B46-B9DB-E8658EAA5EA5}" destId="{E2219A35-AABC-504A-B164-0CD68D1E31BA}" srcOrd="8" destOrd="0" presId="urn:microsoft.com/office/officeart/2005/8/layout/vList2"/>
    <dgm:cxn modelId="{FBA56BF2-DCBE-3944-80BF-877F7887E49D}" type="presParOf" srcId="{0B346603-7EA6-8B46-B9DB-E8658EAA5EA5}" destId="{3453D50E-6E78-894D-A065-9F5AC561CB9B}" srcOrd="9" destOrd="0" presId="urn:microsoft.com/office/officeart/2005/8/layout/vList2"/>
    <dgm:cxn modelId="{F696EDCF-66B2-8A4B-95A9-884E5AB6A7DB}" type="presParOf" srcId="{0B346603-7EA6-8B46-B9DB-E8658EAA5EA5}" destId="{E8F3B2D0-8051-224F-A2F9-5D188500317C}" srcOrd="10" destOrd="0" presId="urn:microsoft.com/office/officeart/2005/8/layout/vList2"/>
    <dgm:cxn modelId="{E9EC3827-9D96-8C43-AC6B-E9910AB34C1B}" type="presParOf" srcId="{0B346603-7EA6-8B46-B9DB-E8658EAA5EA5}" destId="{C69CB8BF-7CDC-CC4A-8D12-0E2BD4553094}" srcOrd="11" destOrd="0" presId="urn:microsoft.com/office/officeart/2005/8/layout/vList2"/>
    <dgm:cxn modelId="{A6BBEAF6-A3DD-5D49-B279-955A845741D9}" type="presParOf" srcId="{0B346603-7EA6-8B46-B9DB-E8658EAA5EA5}" destId="{955DDFB0-5759-AE42-AA16-22074B23BA07}" srcOrd="12" destOrd="0" presId="urn:microsoft.com/office/officeart/2005/8/layout/vList2"/>
    <dgm:cxn modelId="{3576D278-4992-1449-9EB8-6FB7D1E02188}" type="presParOf" srcId="{0B346603-7EA6-8B46-B9DB-E8658EAA5EA5}" destId="{357E79E1-A8C9-9148-9631-D6B8A8EAC15A}" srcOrd="13" destOrd="0" presId="urn:microsoft.com/office/officeart/2005/8/layout/vList2"/>
    <dgm:cxn modelId="{32B16F16-271A-AB47-9C84-742BCD47865D}" type="presParOf" srcId="{0B346603-7EA6-8B46-B9DB-E8658EAA5EA5}" destId="{8E5FBF4A-E5DD-D04E-AC30-0F01EC473802}" srcOrd="14" destOrd="0" presId="urn:microsoft.com/office/officeart/2005/8/layout/vList2"/>
    <dgm:cxn modelId="{6CA71F3D-FD07-D24C-B503-EF84E3FE7818}" type="presParOf" srcId="{0B346603-7EA6-8B46-B9DB-E8658EAA5EA5}" destId="{DB94F126-762A-2E44-A7A5-59D11315FCDA}" srcOrd="15" destOrd="0" presId="urn:microsoft.com/office/officeart/2005/8/layout/vList2"/>
    <dgm:cxn modelId="{4F2F1493-D566-5944-AA53-ED87AC54B970}" type="presParOf" srcId="{0B346603-7EA6-8B46-B9DB-E8658EAA5EA5}" destId="{16CA8BB2-A64E-1C42-B7BA-BC57FB6985C2}" srcOrd="16" destOrd="0" presId="urn:microsoft.com/office/officeart/2005/8/layout/vList2"/>
    <dgm:cxn modelId="{2D9BA62E-6934-1243-836F-997EC08C72F9}" type="presParOf" srcId="{0B346603-7EA6-8B46-B9DB-E8658EAA5EA5}" destId="{826E8DC4-447D-8C4A-A4FB-A78D4FF0BE8F}" srcOrd="17" destOrd="0" presId="urn:microsoft.com/office/officeart/2005/8/layout/vList2"/>
    <dgm:cxn modelId="{C812A85E-63DF-4C49-9344-FF14869A4597}" type="presParOf" srcId="{0B346603-7EA6-8B46-B9DB-E8658EAA5EA5}" destId="{7214F28E-86D4-714F-BB9A-A38A15314CB7}" srcOrd="18" destOrd="0" presId="urn:microsoft.com/office/officeart/2005/8/layout/vList2"/>
    <dgm:cxn modelId="{0D461F7A-3E53-F24E-A244-25AB3BBB9808}" type="presParOf" srcId="{0B346603-7EA6-8B46-B9DB-E8658EAA5EA5}" destId="{119C2EBF-E4D2-544C-A15B-470507B780B6}" srcOrd="19" destOrd="0" presId="urn:microsoft.com/office/officeart/2005/8/layout/vList2"/>
    <dgm:cxn modelId="{3CB405F6-464C-F94C-BA10-4857645E4118}" type="presParOf" srcId="{0B346603-7EA6-8B46-B9DB-E8658EAA5EA5}" destId="{79BB3CC0-2590-7E4D-9E12-183E8ADE4AF2}" srcOrd="20" destOrd="0" presId="urn:microsoft.com/office/officeart/2005/8/layout/vList2"/>
    <dgm:cxn modelId="{1F953CF4-9B70-964A-B92F-E7985646C8F9}" type="presParOf" srcId="{0B346603-7EA6-8B46-B9DB-E8658EAA5EA5}" destId="{22D3BFD7-8861-2149-9AE9-0FAC7FF016BA}" srcOrd="21" destOrd="0" presId="urn:microsoft.com/office/officeart/2005/8/layout/vList2"/>
    <dgm:cxn modelId="{D2C2B54F-E7BA-B84B-A714-5E36078EDD19}" type="presParOf" srcId="{0B346603-7EA6-8B46-B9DB-E8658EAA5EA5}" destId="{7F82DB9B-B8B3-0B40-944E-F158090CEB91}" srcOrd="2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DABB3-2739-EB44-B990-73C1FE5F4F4E}">
      <dsp:nvSpPr>
        <dsp:cNvPr id="0" name=""/>
        <dsp:cNvSpPr/>
      </dsp:nvSpPr>
      <dsp:spPr>
        <a:xfrm>
          <a:off x="0" y="5762"/>
          <a:ext cx="3886201" cy="304200"/>
        </a:xfrm>
        <a:prstGeom prst="roundRect">
          <a:avLst/>
        </a:prstGeom>
        <a:solidFill>
          <a:schemeClr val="accent3"/>
        </a:solidFill>
        <a:ln w="12700" cap="flat" cmpd="sng" algn="ctr">
          <a:solidFill>
            <a:srgbClr val="A41C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Login Component	</a:t>
          </a:r>
        </a:p>
      </dsp:txBody>
      <dsp:txXfrm>
        <a:off x="14850" y="20612"/>
        <a:ext cx="3856501" cy="274500"/>
      </dsp:txXfrm>
    </dsp:sp>
    <dsp:sp modelId="{7BC0EDAC-E78E-4941-A4DC-53A1C6B70428}">
      <dsp:nvSpPr>
        <dsp:cNvPr id="0" name=""/>
        <dsp:cNvSpPr/>
      </dsp:nvSpPr>
      <dsp:spPr>
        <a:xfrm>
          <a:off x="0" y="347402"/>
          <a:ext cx="3886201" cy="304200"/>
        </a:xfrm>
        <a:prstGeom prst="roundRect">
          <a:avLst/>
        </a:prstGeom>
        <a:solidFill>
          <a:schemeClr val="accent3"/>
        </a:solidFill>
        <a:ln w="12700" cap="flat" cmpd="sng" algn="ctr">
          <a:solidFill>
            <a:srgbClr val="A41C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Data Table Component</a:t>
          </a:r>
        </a:p>
      </dsp:txBody>
      <dsp:txXfrm>
        <a:off x="14850" y="362252"/>
        <a:ext cx="3856501" cy="274500"/>
      </dsp:txXfrm>
    </dsp:sp>
    <dsp:sp modelId="{4BAD91D5-DD85-A945-A7E7-88F2AF301E27}">
      <dsp:nvSpPr>
        <dsp:cNvPr id="0" name=""/>
        <dsp:cNvSpPr/>
      </dsp:nvSpPr>
      <dsp:spPr>
        <a:xfrm>
          <a:off x="0" y="689042"/>
          <a:ext cx="3886201" cy="304200"/>
        </a:xfrm>
        <a:prstGeom prst="roundRect">
          <a:avLst/>
        </a:prstGeom>
        <a:solidFill>
          <a:schemeClr val="accent3"/>
        </a:solidFill>
        <a:ln w="12700" cap="flat" cmpd="sng" algn="ctr">
          <a:solidFill>
            <a:srgbClr val="8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Viewer Component</a:t>
          </a:r>
        </a:p>
      </dsp:txBody>
      <dsp:txXfrm>
        <a:off x="14850" y="703892"/>
        <a:ext cx="3856501" cy="274500"/>
      </dsp:txXfrm>
    </dsp:sp>
    <dsp:sp modelId="{65E65457-9D41-0E45-A473-813235E4DB3B}">
      <dsp:nvSpPr>
        <dsp:cNvPr id="0" name=""/>
        <dsp:cNvSpPr/>
      </dsp:nvSpPr>
      <dsp:spPr>
        <a:xfrm>
          <a:off x="0" y="1030682"/>
          <a:ext cx="3886201" cy="304200"/>
        </a:xfrm>
        <a:prstGeom prst="roundRect">
          <a:avLst/>
        </a:prstGeom>
        <a:solidFill>
          <a:schemeClr val="accent3"/>
        </a:solidFill>
        <a:ln w="12700" cap="flat" cmpd="sng" algn="ctr">
          <a:solidFill>
            <a:srgbClr val="8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rgbClr val="FFFFFF"/>
              </a:solidFill>
            </a:rPr>
            <a:t>Info Drawer</a:t>
          </a:r>
        </a:p>
      </dsp:txBody>
      <dsp:txXfrm>
        <a:off x="14850" y="1045532"/>
        <a:ext cx="3856501" cy="274500"/>
      </dsp:txXfrm>
    </dsp:sp>
    <dsp:sp modelId="{E2219A35-AABC-504A-B164-0CD68D1E31BA}">
      <dsp:nvSpPr>
        <dsp:cNvPr id="0" name=""/>
        <dsp:cNvSpPr/>
      </dsp:nvSpPr>
      <dsp:spPr>
        <a:xfrm>
          <a:off x="0" y="1372322"/>
          <a:ext cx="3886201" cy="304200"/>
        </a:xfrm>
        <a:prstGeom prst="roundRect">
          <a:avLst/>
        </a:prstGeom>
        <a:solidFill>
          <a:srgbClr val="FF6600"/>
        </a:solidFill>
        <a:ln w="22225" cap="flat" cmpd="sng" algn="ctr">
          <a:solidFill>
            <a:srgbClr val="A41C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bg1"/>
              </a:solidFill>
            </a:rPr>
            <a:t>Form Component</a:t>
          </a:r>
          <a:endParaRPr lang="en-US" sz="1300" kern="1200" dirty="0">
            <a:solidFill>
              <a:schemeClr val="bg1"/>
            </a:solidFill>
          </a:endParaRPr>
        </a:p>
      </dsp:txBody>
      <dsp:txXfrm>
        <a:off x="14850" y="1387172"/>
        <a:ext cx="3856501" cy="274500"/>
      </dsp:txXfrm>
    </dsp:sp>
    <dsp:sp modelId="{E8F3B2D0-8051-224F-A2F9-5D188500317C}">
      <dsp:nvSpPr>
        <dsp:cNvPr id="0" name=""/>
        <dsp:cNvSpPr/>
      </dsp:nvSpPr>
      <dsp:spPr>
        <a:xfrm>
          <a:off x="0" y="1713962"/>
          <a:ext cx="3886201" cy="304200"/>
        </a:xfrm>
        <a:prstGeom prst="roundRect">
          <a:avLst/>
        </a:prstGeom>
        <a:solidFill>
          <a:srgbClr val="FF6600"/>
        </a:solidFill>
        <a:ln w="12700" cap="flat" cmpd="sng" algn="ctr">
          <a:solidFill>
            <a:srgbClr val="A41C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bg1"/>
              </a:solidFill>
            </a:rPr>
            <a:t>Tasks Component</a:t>
          </a:r>
          <a:endParaRPr lang="en-US" sz="1300" kern="1200" dirty="0">
            <a:solidFill>
              <a:schemeClr val="bg1"/>
            </a:solidFill>
          </a:endParaRPr>
        </a:p>
      </dsp:txBody>
      <dsp:txXfrm>
        <a:off x="14850" y="1728812"/>
        <a:ext cx="3856501" cy="274500"/>
      </dsp:txXfrm>
    </dsp:sp>
    <dsp:sp modelId="{955DDFB0-5759-AE42-AA16-22074B23BA07}">
      <dsp:nvSpPr>
        <dsp:cNvPr id="0" name=""/>
        <dsp:cNvSpPr/>
      </dsp:nvSpPr>
      <dsp:spPr>
        <a:xfrm>
          <a:off x="0" y="2055602"/>
          <a:ext cx="3886201" cy="304200"/>
        </a:xfrm>
        <a:prstGeom prst="roundRect">
          <a:avLst/>
        </a:prstGeom>
        <a:solidFill>
          <a:srgbClr val="FF6600"/>
        </a:solidFill>
        <a:ln w="12700" cap="flat" cmpd="sng" algn="ctr">
          <a:solidFill>
            <a:srgbClr val="A41C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bg1"/>
              </a:solidFill>
            </a:rPr>
            <a:t>Process Component</a:t>
          </a:r>
          <a:endParaRPr lang="en-US" sz="1300" kern="1200" dirty="0">
            <a:solidFill>
              <a:schemeClr val="bg1"/>
            </a:solidFill>
          </a:endParaRPr>
        </a:p>
      </dsp:txBody>
      <dsp:txXfrm>
        <a:off x="14850" y="2070452"/>
        <a:ext cx="3856501" cy="274500"/>
      </dsp:txXfrm>
    </dsp:sp>
    <dsp:sp modelId="{8E5FBF4A-E5DD-D04E-AC30-0F01EC473802}">
      <dsp:nvSpPr>
        <dsp:cNvPr id="0" name=""/>
        <dsp:cNvSpPr/>
      </dsp:nvSpPr>
      <dsp:spPr>
        <a:xfrm>
          <a:off x="0" y="2397242"/>
          <a:ext cx="3886201" cy="304200"/>
        </a:xfrm>
        <a:prstGeom prst="roundRect">
          <a:avLst/>
        </a:prstGeom>
        <a:solidFill>
          <a:srgbClr val="D71B2A"/>
        </a:solidFill>
        <a:ln w="12700" cap="flat" cmpd="sng" algn="ctr">
          <a:solidFill>
            <a:srgbClr val="A41C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bg1"/>
              </a:solidFill>
            </a:rPr>
            <a:t>Upload Component</a:t>
          </a:r>
          <a:endParaRPr lang="en-US" sz="1300" kern="1200" dirty="0">
            <a:solidFill>
              <a:schemeClr val="bg1"/>
            </a:solidFill>
          </a:endParaRPr>
        </a:p>
      </dsp:txBody>
      <dsp:txXfrm>
        <a:off x="14850" y="2412092"/>
        <a:ext cx="3856501" cy="274500"/>
      </dsp:txXfrm>
    </dsp:sp>
    <dsp:sp modelId="{16CA8BB2-A64E-1C42-B7BA-BC57FB6985C2}">
      <dsp:nvSpPr>
        <dsp:cNvPr id="0" name=""/>
        <dsp:cNvSpPr/>
      </dsp:nvSpPr>
      <dsp:spPr>
        <a:xfrm>
          <a:off x="0" y="2738882"/>
          <a:ext cx="3886201" cy="304200"/>
        </a:xfrm>
        <a:prstGeom prst="roundRect">
          <a:avLst/>
        </a:prstGeom>
        <a:solidFill>
          <a:srgbClr val="D71B2A"/>
        </a:solidFill>
        <a:ln w="12700" cap="flat" cmpd="sng" algn="ctr">
          <a:solidFill>
            <a:srgbClr val="A41C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bg1"/>
              </a:solidFill>
            </a:rPr>
            <a:t>Document List Component</a:t>
          </a:r>
          <a:endParaRPr lang="en-US" sz="1300" kern="1200" dirty="0">
            <a:solidFill>
              <a:schemeClr val="bg1"/>
            </a:solidFill>
          </a:endParaRPr>
        </a:p>
      </dsp:txBody>
      <dsp:txXfrm>
        <a:off x="14850" y="2753732"/>
        <a:ext cx="3856501" cy="274500"/>
      </dsp:txXfrm>
    </dsp:sp>
    <dsp:sp modelId="{7214F28E-86D4-714F-BB9A-A38A15314CB7}">
      <dsp:nvSpPr>
        <dsp:cNvPr id="0" name=""/>
        <dsp:cNvSpPr/>
      </dsp:nvSpPr>
      <dsp:spPr>
        <a:xfrm>
          <a:off x="0" y="3080522"/>
          <a:ext cx="3886201" cy="304200"/>
        </a:xfrm>
        <a:prstGeom prst="roundRect">
          <a:avLst/>
        </a:prstGeom>
        <a:solidFill>
          <a:srgbClr val="D71B2A"/>
        </a:solidFill>
        <a:ln w="22225" cap="flat" cmpd="sng" algn="ctr">
          <a:solidFill>
            <a:srgbClr val="A41C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Card View Component</a:t>
          </a:r>
        </a:p>
      </dsp:txBody>
      <dsp:txXfrm>
        <a:off x="14850" y="3095372"/>
        <a:ext cx="3856501" cy="274500"/>
      </dsp:txXfrm>
    </dsp:sp>
    <dsp:sp modelId="{79BB3CC0-2590-7E4D-9E12-183E8ADE4AF2}">
      <dsp:nvSpPr>
        <dsp:cNvPr id="0" name=""/>
        <dsp:cNvSpPr/>
      </dsp:nvSpPr>
      <dsp:spPr>
        <a:xfrm>
          <a:off x="0" y="3422162"/>
          <a:ext cx="3886201" cy="304200"/>
        </a:xfrm>
        <a:prstGeom prst="roundRect">
          <a:avLst/>
        </a:prstGeom>
        <a:solidFill>
          <a:srgbClr val="D71B2A"/>
        </a:solidFill>
        <a:ln w="12700" cap="flat" cmpd="sng" algn="ctr">
          <a:solidFill>
            <a:srgbClr val="A41C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bg1"/>
              </a:solidFill>
            </a:rPr>
            <a:t>Webscript Component</a:t>
          </a:r>
          <a:endParaRPr lang="en-US" sz="1300" kern="1200" dirty="0">
            <a:solidFill>
              <a:schemeClr val="bg1"/>
            </a:solidFill>
          </a:endParaRPr>
        </a:p>
      </dsp:txBody>
      <dsp:txXfrm>
        <a:off x="14850" y="3437012"/>
        <a:ext cx="3856501" cy="274500"/>
      </dsp:txXfrm>
    </dsp:sp>
    <dsp:sp modelId="{7F82DB9B-B8B3-0B40-944E-F158090CEB91}">
      <dsp:nvSpPr>
        <dsp:cNvPr id="0" name=""/>
        <dsp:cNvSpPr/>
      </dsp:nvSpPr>
      <dsp:spPr>
        <a:xfrm>
          <a:off x="0" y="3763802"/>
          <a:ext cx="3886201" cy="304200"/>
        </a:xfrm>
        <a:prstGeom prst="roundRect">
          <a:avLst/>
        </a:prstGeom>
        <a:solidFill>
          <a:srgbClr val="D71B2A"/>
        </a:solidFill>
        <a:ln w="12700" cap="flat" cmpd="sng" algn="ctr">
          <a:solidFill>
            <a:srgbClr val="A41C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bg1"/>
              </a:solidFill>
            </a:rPr>
            <a:t>Search Component</a:t>
          </a:r>
          <a:endParaRPr lang="en-US" sz="1300" kern="1200" dirty="0">
            <a:solidFill>
              <a:schemeClr val="bg1"/>
            </a:solidFill>
          </a:endParaRPr>
        </a:p>
      </dsp:txBody>
      <dsp:txXfrm>
        <a:off x="14850" y="3778652"/>
        <a:ext cx="3856501" cy="274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22949-C962-651E-746C-1E77BBCAA0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8A6F6A5-2687-A2D8-794B-38B4C9A929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82170B-7DDD-4C54-8D19-FE3554209A26}" type="datetimeFigureOut">
              <a:rPr lang="en-US" smtClean="0"/>
              <a:t>9/5/24</a:t>
            </a:fld>
            <a:endParaRPr lang="en-US"/>
          </a:p>
        </p:txBody>
      </p:sp>
      <p:sp>
        <p:nvSpPr>
          <p:cNvPr id="4" name="Footer Placeholder 3">
            <a:extLst>
              <a:ext uri="{FF2B5EF4-FFF2-40B4-BE49-F238E27FC236}">
                <a16:creationId xmlns:a16="http://schemas.microsoft.com/office/drawing/2014/main" id="{85920BFE-F807-F2D5-CBDD-0A43C999BA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169D84-30F3-0BEE-D90F-B05C91AF19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B660EE-F851-4F03-8BB5-8498626EB109}" type="slidenum">
              <a:rPr lang="en-US" smtClean="0"/>
              <a:t>‹#›</a:t>
            </a:fld>
            <a:endParaRPr lang="en-US"/>
          </a:p>
        </p:txBody>
      </p:sp>
    </p:spTree>
    <p:extLst>
      <p:ext uri="{BB962C8B-B14F-4D97-AF65-F5344CB8AC3E}">
        <p14:creationId xmlns:p14="http://schemas.microsoft.com/office/powerpoint/2010/main" val="299434123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9/5/24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Here’s what we’ll be covering:</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1. </a:t>
            </a:r>
            <a:r>
              <a:rPr lang="en-US" b="1" dirty="0">
                <a:solidFill>
                  <a:srgbClr val="0E0E0E"/>
                </a:solidFill>
                <a:effectLst/>
                <a:latin typeface=".SF NS"/>
              </a:rPr>
              <a:t>The Alfresco Digital Business Platform</a:t>
            </a:r>
            <a:r>
              <a:rPr lang="en-US" dirty="0">
                <a:solidFill>
                  <a:srgbClr val="0E0E0E"/>
                </a:solidFill>
                <a:effectLst/>
                <a:latin typeface=".SF NS"/>
              </a:rPr>
              <a:t>: We’ll explore the core components that drive digital transformation by managing and leveraging content effectively.</a:t>
            </a:r>
          </a:p>
          <a:p>
            <a:r>
              <a:rPr lang="en-US" dirty="0">
                <a:solidFill>
                  <a:srgbClr val="0E0E0E"/>
                </a:solidFill>
                <a:effectLst/>
                <a:latin typeface="Times New Roman" panose="02020603050405020304" pitchFamily="18" charset="0"/>
              </a:rPr>
              <a:t>2. </a:t>
            </a:r>
            <a:r>
              <a:rPr lang="en-US" b="1" dirty="0">
                <a:solidFill>
                  <a:srgbClr val="0E0E0E"/>
                </a:solidFill>
                <a:effectLst/>
                <a:latin typeface=".SF NS"/>
              </a:rPr>
              <a:t>Application Development Framework (ADF)</a:t>
            </a:r>
            <a:r>
              <a:rPr lang="en-US" dirty="0">
                <a:solidFill>
                  <a:srgbClr val="0E0E0E"/>
                </a:solidFill>
                <a:effectLst/>
                <a:latin typeface=".SF NS"/>
              </a:rPr>
              <a:t>: Learn how ADF empowers developers to create modern, responsive applications with reusable components.</a:t>
            </a:r>
          </a:p>
          <a:p>
            <a:r>
              <a:rPr lang="en-US" dirty="0">
                <a:solidFill>
                  <a:srgbClr val="0E0E0E"/>
                </a:solidFill>
                <a:effectLst/>
                <a:latin typeface="Times New Roman" panose="02020603050405020304" pitchFamily="18" charset="0"/>
              </a:rPr>
              <a:t>3. </a:t>
            </a:r>
            <a:r>
              <a:rPr lang="en-US" b="1" dirty="0">
                <a:solidFill>
                  <a:srgbClr val="0E0E0E"/>
                </a:solidFill>
                <a:effectLst/>
                <a:latin typeface=".SF NS"/>
              </a:rPr>
              <a:t>Building a Custom Application</a:t>
            </a:r>
            <a:r>
              <a:rPr lang="en-US" dirty="0">
                <a:solidFill>
                  <a:srgbClr val="0E0E0E"/>
                </a:solidFill>
                <a:effectLst/>
                <a:latin typeface=".SF NS"/>
              </a:rPr>
              <a:t>: Finally, we’ll walk through how to build a tailored application that meets your specific business needs using ADF and the Alfresco platform.”</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4116233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In an Alfresco Development Framework (ADF) component, the structure is similar to that of Angular components, where you would typically have:</a:t>
            </a:r>
          </a:p>
          <a:p>
            <a:endParaRPr lang="en-US" dirty="0">
              <a:solidFill>
                <a:srgbClr val="0E0E0E"/>
              </a:solidFill>
              <a:effectLst/>
              <a:latin typeface=".SF NS"/>
            </a:endParaRPr>
          </a:p>
          <a:p>
            <a:r>
              <a:rPr lang="en-US" b="1" dirty="0">
                <a:solidFill>
                  <a:srgbClr val="0E0E0E"/>
                </a:solidFill>
                <a:effectLst/>
                <a:latin typeface=".SF NS"/>
              </a:rPr>
              <a:t>View (HTML file)</a:t>
            </a:r>
            <a:r>
              <a:rPr lang="en-US" dirty="0">
                <a:solidFill>
                  <a:srgbClr val="0E0E0E"/>
                </a:solidFill>
                <a:effectLst/>
                <a:latin typeface=".SF NS"/>
              </a:rPr>
              <a:t>: Handles the UI layout and presentation logic. This is where you’d define how your component looks using Angular templates.</a:t>
            </a:r>
          </a:p>
          <a:p>
            <a:r>
              <a:rPr lang="en-US" b="1" dirty="0">
                <a:solidFill>
                  <a:srgbClr val="0E0E0E"/>
                </a:solidFill>
                <a:effectLst/>
                <a:latin typeface=".SF NS"/>
              </a:rPr>
              <a:t>Controller (TypeScript file)</a:t>
            </a:r>
            <a:r>
              <a:rPr lang="en-US" dirty="0">
                <a:solidFill>
                  <a:srgbClr val="0E0E0E"/>
                </a:solidFill>
                <a:effectLst/>
                <a:latin typeface=".SF NS"/>
              </a:rPr>
              <a:t>: Contains the business logic for the component. It manages data flow between the view and model.</a:t>
            </a:r>
          </a:p>
          <a:p>
            <a:r>
              <a:rPr lang="en-US" b="1" dirty="0">
                <a:solidFill>
                  <a:srgbClr val="0E0E0E"/>
                </a:solidFill>
                <a:effectLst/>
                <a:latin typeface=".SF NS"/>
              </a:rPr>
              <a:t>Service (TypeScript file)</a:t>
            </a:r>
            <a:r>
              <a:rPr lang="en-US" dirty="0">
                <a:solidFill>
                  <a:srgbClr val="0E0E0E"/>
                </a:solidFill>
                <a:effectLst/>
                <a:latin typeface=".SF NS"/>
              </a:rPr>
              <a:t>: Handles data communication, often interacting with APIs or back-end services. It keeps the component logic clean and reusable.</a:t>
            </a:r>
          </a:p>
          <a:p>
            <a:br>
              <a:rPr lang="en-US" dirty="0">
                <a:solidFill>
                  <a:srgbClr val="0E0E0E"/>
                </a:solidFill>
                <a:effectLst/>
                <a:latin typeface=".SF NS"/>
              </a:rPr>
            </a:br>
            <a:r>
              <a:rPr lang="en-US" dirty="0">
                <a:solidFill>
                  <a:srgbClr val="0E0E0E"/>
                </a:solidFill>
                <a:effectLst/>
                <a:latin typeface=".SF NS"/>
              </a:rPr>
              <a:t>For an ADF component, these files would be located in a specific directory corresponding to your component and would follow </a:t>
            </a:r>
            <a:r>
              <a:rPr lang="en-US" dirty="0" err="1">
                <a:solidFill>
                  <a:srgbClr val="0E0E0E"/>
                </a:solidFill>
                <a:effectLst/>
                <a:latin typeface=".SF NS"/>
              </a:rPr>
              <a:t>Angular’s</a:t>
            </a:r>
            <a:r>
              <a:rPr lang="en-US" dirty="0">
                <a:solidFill>
                  <a:srgbClr val="0E0E0E"/>
                </a:solidFill>
                <a:effectLst/>
                <a:latin typeface=".SF NS"/>
              </a:rPr>
              <a:t> conventions. The view is in the </a:t>
            </a:r>
            <a:r>
              <a:rPr lang="en-US" dirty="0">
                <a:solidFill>
                  <a:srgbClr val="0E0E0E"/>
                </a:solidFill>
                <a:effectLst/>
                <a:latin typeface=".AppleSystemUIFontMonospaced"/>
              </a:rPr>
              <a:t>.html</a:t>
            </a:r>
            <a:r>
              <a:rPr lang="en-US" dirty="0">
                <a:solidFill>
                  <a:srgbClr val="0E0E0E"/>
                </a:solidFill>
                <a:effectLst/>
                <a:latin typeface=".SF NS"/>
              </a:rPr>
              <a:t> file, the controller is in the </a:t>
            </a:r>
            <a:r>
              <a:rPr lang="en-US" dirty="0">
                <a:solidFill>
                  <a:srgbClr val="0E0E0E"/>
                </a:solidFill>
                <a:effectLst/>
                <a:latin typeface=".AppleSystemUIFontMonospaced"/>
              </a:rPr>
              <a:t>.</a:t>
            </a:r>
            <a:r>
              <a:rPr lang="en-US" dirty="0" err="1">
                <a:solidFill>
                  <a:srgbClr val="0E0E0E"/>
                </a:solidFill>
                <a:effectLst/>
                <a:latin typeface=".AppleSystemUIFontMonospaced"/>
              </a:rPr>
              <a:t>ts</a:t>
            </a:r>
            <a:r>
              <a:rPr lang="en-US" dirty="0">
                <a:solidFill>
                  <a:srgbClr val="0E0E0E"/>
                </a:solidFill>
                <a:effectLst/>
                <a:latin typeface=".SF NS"/>
              </a:rPr>
              <a:t> file, and services would typically be in separate </a:t>
            </a:r>
            <a:r>
              <a:rPr lang="en-US" dirty="0">
                <a:solidFill>
                  <a:srgbClr val="0E0E0E"/>
                </a:solidFill>
                <a:effectLst/>
                <a:latin typeface=".AppleSystemUIFontMonospaced"/>
              </a:rPr>
              <a:t>.</a:t>
            </a:r>
            <a:r>
              <a:rPr lang="en-US" dirty="0" err="1">
                <a:solidFill>
                  <a:srgbClr val="0E0E0E"/>
                </a:solidFill>
                <a:effectLst/>
                <a:latin typeface=".AppleSystemUIFontMonospaced"/>
              </a:rPr>
              <a:t>ts</a:t>
            </a:r>
            <a:r>
              <a:rPr lang="en-US" dirty="0">
                <a:solidFill>
                  <a:srgbClr val="0E0E0E"/>
                </a:solidFill>
                <a:effectLst/>
                <a:latin typeface=".SF NS"/>
              </a:rPr>
              <a:t> files under a </a:t>
            </a:r>
            <a:r>
              <a:rPr lang="en-US" dirty="0">
                <a:solidFill>
                  <a:srgbClr val="0E0E0E"/>
                </a:solidFill>
                <a:effectLst/>
                <a:latin typeface=".AppleSystemUIFontMonospaced"/>
              </a:rPr>
              <a:t>services</a:t>
            </a:r>
            <a:r>
              <a:rPr lang="en-US" dirty="0">
                <a:solidFill>
                  <a:srgbClr val="0E0E0E"/>
                </a:solidFill>
                <a:effectLst/>
                <a:latin typeface=".SF NS"/>
              </a:rPr>
              <a:t> directory.</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935911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Scenario)</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669527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Kibana is an open-source data visualization and exploration tool primarily used with Elasticsearch. It allows users to create visualizations, dashboards, and reports based on large volumes of data stored in Elasticsearch indices. Kibana provides powerful capabilities for search, analysis, and monitoring of data, making it a popular choice for log and event data analysis, application performance monitoring, and security analytics. Its intuitive interface helps users create and share visual insights without requiring deep technical expertise.</a:t>
            </a:r>
            <a:br>
              <a:rPr lang="en-US" dirty="0">
                <a:solidFill>
                  <a:srgbClr val="0E0E0E"/>
                </a:solidFill>
                <a:effectLst/>
                <a:latin typeface=".SF NS"/>
              </a:rPr>
            </a:br>
            <a:br>
              <a:rPr lang="en-US" dirty="0">
                <a:solidFill>
                  <a:srgbClr val="0E0E0E"/>
                </a:solidFill>
                <a:effectLst/>
                <a:latin typeface=".SF NS"/>
              </a:rPr>
            </a:br>
            <a:r>
              <a:rPr lang="en-US" dirty="0">
                <a:solidFill>
                  <a:srgbClr val="0E0E0E"/>
                </a:solidFill>
                <a:effectLst/>
                <a:latin typeface=".SF NS"/>
              </a:rPr>
              <a:t>We won't be using it much in this class. This is just the analytics tool that we will be linking our ADF app to.</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123427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3575A"/>
                </a:solidFill>
                <a:effectLst/>
                <a:latin typeface="FF Mark"/>
              </a:rPr>
              <a:t>The Alfresco Digital Business Platform is an enterprise level, cloud native platform. </a:t>
            </a:r>
            <a:r>
              <a:rPr lang="en-US" b="0" i="0" dirty="0">
                <a:solidFill>
                  <a:srgbClr val="D1D5DB"/>
                </a:solidFill>
                <a:effectLst/>
                <a:latin typeface="Söhne"/>
              </a:rPr>
              <a:t>It combines Content Services for centralized content storage and management, including robust document handling. Process Services enable the automation and enhancement of business processes, integrating seamlessly with other systems.</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389943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Today, we’re exploring the benefits of the Alfresco Development Framework, or ADF. ADF empowers developers with a modern, Angular-based platform to rapidly build enterprise applications. It’s modular and customizable, which means you can tailor your solutions to meet specific business needs without starting from scratch. With pre-built components like content and process management, ADF accelerates development, reduces costs, and ensures a seamless integration with Alfresco services. Whether you’re improving collaboration or enhancing workflows, ADF offers the tools to innovate efficiently and effectively.</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2592452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we will be messing with 4 different programming language, HTML, CSS (Cascading Style Sheets), Java Script, and Typescript.</a:t>
            </a:r>
          </a:p>
          <a:p>
            <a:r>
              <a:rPr lang="en-US" dirty="0"/>
              <a:t>The application framework we will be using is Angular, which if you're not familiar with Angular, it is a development platform built on Typescript that is component based. We will talk about what components are later.</a:t>
            </a:r>
          </a:p>
          <a:p>
            <a:r>
              <a:rPr lang="en-US" dirty="0"/>
              <a:t>Then we have the Development tools we will be using. </a:t>
            </a:r>
          </a:p>
          <a:p>
            <a:r>
              <a:rPr lang="en-US" dirty="0"/>
              <a:t>Node- Open Source JS engine</a:t>
            </a:r>
          </a:p>
          <a:p>
            <a:r>
              <a:rPr lang="en-US" dirty="0" err="1"/>
              <a:t>Npm</a:t>
            </a:r>
            <a:r>
              <a:rPr lang="en-US" dirty="0"/>
              <a:t>- package manager for JavaScript</a:t>
            </a:r>
          </a:p>
          <a:p>
            <a:r>
              <a:rPr lang="en-US" dirty="0"/>
              <a:t>Yeoman - </a:t>
            </a:r>
            <a:r>
              <a:rPr lang="en-US" b="0" i="0" dirty="0">
                <a:solidFill>
                  <a:srgbClr val="E8EAED"/>
                </a:solidFill>
                <a:effectLst/>
                <a:latin typeface="Google Sans"/>
              </a:rPr>
              <a:t>a </a:t>
            </a:r>
            <a:r>
              <a:rPr lang="en-US" b="0" i="0" dirty="0">
                <a:solidFill>
                  <a:srgbClr val="E2EEFF"/>
                </a:solidFill>
                <a:effectLst/>
                <a:latin typeface="Google Sans"/>
              </a:rPr>
              <a:t>scaffolding generator</a:t>
            </a:r>
            <a:r>
              <a:rPr lang="en-US" b="0" i="0" dirty="0">
                <a:solidFill>
                  <a:srgbClr val="E8EAED"/>
                </a:solidFill>
                <a:effectLst/>
                <a:latin typeface="Google Sans"/>
              </a:rPr>
              <a:t> that helps you quickly create the skeleton of a new application</a:t>
            </a:r>
          </a:p>
          <a:p>
            <a:r>
              <a:rPr lang="en-US" b="0" i="0" dirty="0">
                <a:solidFill>
                  <a:srgbClr val="E8EAED"/>
                </a:solidFill>
                <a:effectLst/>
                <a:latin typeface="Google Sans"/>
              </a:rPr>
              <a:t>Angular CLI - </a:t>
            </a:r>
            <a:r>
              <a:rPr lang="en-US" b="0" i="0" dirty="0">
                <a:solidFill>
                  <a:srgbClr val="E2EEFF"/>
                </a:solidFill>
                <a:effectLst/>
                <a:latin typeface="Google Sans"/>
              </a:rPr>
              <a:t>a command-line interface tool that you use to initialize, develop, scaffold, and maintain Angular applications directly from a command shell</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1623133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Material Design Lite (MDL) is a lightweight front-end framework that implements Google’s Material Design principles. It provides pre-built components like buttons, cards, and toolbars, which are styled according to Material Design guidelines. In Alfresco Development Framework (ADF), MDL is used to create responsive and consistent user interfaces. By integrating MDL, ADF ensures that the apps look modern and are easy to navigate, offering a cohesive design experience across different devices and screen sizes while reducing the need for custom styling.</a:t>
            </a:r>
          </a:p>
        </p:txBody>
      </p:sp>
      <p:sp>
        <p:nvSpPr>
          <p:cNvPr id="4" name="Slide Number Placeholder 3"/>
          <p:cNvSpPr>
            <a:spLocks noGrp="1"/>
          </p:cNvSpPr>
          <p:nvPr>
            <p:ph type="sldNum" sz="quarter" idx="5"/>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2191100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right in! We will be connecting to our ADP instance to get the files required for the class, then we will connect to our environment and start working on our apps!</a:t>
            </a:r>
          </a:p>
        </p:txBody>
      </p:sp>
      <p:sp>
        <p:nvSpPr>
          <p:cNvPr id="4" name="Slide Number Placeholder 3"/>
          <p:cNvSpPr>
            <a:spLocks noGrp="1"/>
          </p:cNvSpPr>
          <p:nvPr>
            <p:ph type="sldNum" sz="quarter" idx="5"/>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1106398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Scenario)</a:t>
            </a:r>
            <a:br>
              <a:rPr lang="en-US" dirty="0"/>
            </a:br>
            <a:r>
              <a:rPr lang="en-US" dirty="0">
                <a:solidFill>
                  <a:srgbClr val="0E0E0E"/>
                </a:solidFill>
                <a:effectLst/>
                <a:latin typeface=".SF NS"/>
              </a:rPr>
              <a:t>Today, we are going to use a Distributed Architecture approach to building our app. This method enhances scalability, security, and flexibility by dividing responsibilities between different servers, allowing them to be managed and scaled independently.</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2429605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Scenario)</a:t>
            </a:r>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1759232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ADF easy is the fact that there are over 150 available premade components. </a:t>
            </a:r>
            <a:r>
              <a:rPr lang="en-US" b="0" i="0" dirty="0">
                <a:solidFill>
                  <a:srgbClr val="D1D5DB"/>
                </a:solidFill>
                <a:effectLst/>
                <a:latin typeface="Söhne"/>
              </a:rPr>
              <a:t>In Angular, a component is a fundamental building block that encapsulates the behavior, presentation, and structure of a part of a user interface.</a:t>
            </a:r>
            <a:endParaRPr lang="en-US" dirty="0"/>
          </a:p>
          <a:p>
            <a:r>
              <a:rPr lang="en-US" dirty="0"/>
              <a:t>We will be interacting with several in the class including Login, Search, Upload, Document List, and a card view component.</a:t>
            </a:r>
          </a:p>
        </p:txBody>
      </p:sp>
      <p:sp>
        <p:nvSpPr>
          <p:cNvPr id="4" name="Slide Number Placeholder 3"/>
          <p:cNvSpPr>
            <a:spLocks noGrp="1"/>
          </p:cNvSpPr>
          <p:nvPr>
            <p:ph type="sldNum" sz="quarter" idx="5"/>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2908316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LIVE - logo slide">
    <p:bg>
      <p:bgPr>
        <a:solidFill>
          <a:schemeClr val="bg2"/>
        </a:solidFill>
        <a:effectLst/>
      </p:bgPr>
    </p:bg>
    <p:spTree>
      <p:nvGrpSpPr>
        <p:cNvPr id="1" name=""/>
        <p:cNvGrpSpPr/>
        <p:nvPr/>
      </p:nvGrpSpPr>
      <p:grpSpPr>
        <a:xfrm>
          <a:off x="0" y="0"/>
          <a:ext cx="0" cy="0"/>
          <a:chOff x="0" y="0"/>
          <a:chExt cx="0" cy="0"/>
        </a:xfrm>
      </p:grpSpPr>
      <p:pic>
        <p:nvPicPr>
          <p:cNvPr id="2" name="Picture 1" descr="A blue arrow on a black background&#10;&#10;Description automatically generated">
            <a:extLst>
              <a:ext uri="{FF2B5EF4-FFF2-40B4-BE49-F238E27FC236}">
                <a16:creationId xmlns:a16="http://schemas.microsoft.com/office/drawing/2014/main" id="{30AC1289-D73A-E601-4795-F560C881E56F}"/>
              </a:ext>
            </a:extLst>
          </p:cNvPr>
          <p:cNvPicPr>
            <a:picLocks noChangeAspect="1"/>
          </p:cNvPicPr>
          <p:nvPr userDrawn="1"/>
        </p:nvPicPr>
        <p:blipFill>
          <a:blip r:embed="rId2"/>
          <a:stretch>
            <a:fillRect/>
          </a:stretch>
        </p:blipFill>
        <p:spPr>
          <a:xfrm>
            <a:off x="5446348" y="2750965"/>
            <a:ext cx="1316739" cy="1188722"/>
          </a:xfrm>
          <a:prstGeom prst="rect">
            <a:avLst/>
          </a:prstGeom>
        </p:spPr>
      </p:pic>
      <p:pic>
        <p:nvPicPr>
          <p:cNvPr id="3" name="Picture 2" descr="A green arrow pointing right&#10;&#10;Description automatically generated">
            <a:extLst>
              <a:ext uri="{FF2B5EF4-FFF2-40B4-BE49-F238E27FC236}">
                <a16:creationId xmlns:a16="http://schemas.microsoft.com/office/drawing/2014/main" id="{2DCD4057-343F-6DA2-C62D-AD5CB491C29E}"/>
              </a:ext>
            </a:extLst>
          </p:cNvPr>
          <p:cNvPicPr>
            <a:picLocks noChangeAspect="1"/>
          </p:cNvPicPr>
          <p:nvPr userDrawn="1"/>
        </p:nvPicPr>
        <p:blipFill>
          <a:blip r:embed="rId3"/>
          <a:stretch>
            <a:fillRect/>
          </a:stretch>
        </p:blipFill>
        <p:spPr>
          <a:xfrm>
            <a:off x="6092949" y="2089776"/>
            <a:ext cx="1188722" cy="1335027"/>
          </a:xfrm>
          <a:prstGeom prst="rect">
            <a:avLst/>
          </a:prstGeom>
        </p:spPr>
      </p:pic>
      <p:pic>
        <p:nvPicPr>
          <p:cNvPr id="5" name="Picture 4" descr="A orange and black arrow&#10;&#10;Description automatically generated with medium confidence">
            <a:extLst>
              <a:ext uri="{FF2B5EF4-FFF2-40B4-BE49-F238E27FC236}">
                <a16:creationId xmlns:a16="http://schemas.microsoft.com/office/drawing/2014/main" id="{B15A40EF-CECF-7AF5-A990-49F17AEE69F9}"/>
              </a:ext>
            </a:extLst>
          </p:cNvPr>
          <p:cNvPicPr>
            <a:picLocks noChangeAspect="1"/>
          </p:cNvPicPr>
          <p:nvPr userDrawn="1"/>
        </p:nvPicPr>
        <p:blipFill>
          <a:blip r:embed="rId4"/>
          <a:stretch>
            <a:fillRect/>
          </a:stretch>
        </p:blipFill>
        <p:spPr>
          <a:xfrm>
            <a:off x="5446348" y="1554232"/>
            <a:ext cx="1316739" cy="1182626"/>
          </a:xfrm>
          <a:prstGeom prst="rect">
            <a:avLst/>
          </a:prstGeom>
        </p:spPr>
      </p:pic>
      <p:pic>
        <p:nvPicPr>
          <p:cNvPr id="6" name="Picture 5" descr="A pink arrow pointing to a black background&#10;&#10;Description automatically generated">
            <a:extLst>
              <a:ext uri="{FF2B5EF4-FFF2-40B4-BE49-F238E27FC236}">
                <a16:creationId xmlns:a16="http://schemas.microsoft.com/office/drawing/2014/main" id="{7C059204-5D3F-8BEF-5CAE-BE9888E6741A}"/>
              </a:ext>
            </a:extLst>
          </p:cNvPr>
          <p:cNvPicPr>
            <a:picLocks noChangeAspect="1"/>
          </p:cNvPicPr>
          <p:nvPr userDrawn="1"/>
        </p:nvPicPr>
        <p:blipFill>
          <a:blip r:embed="rId5"/>
          <a:stretch>
            <a:fillRect/>
          </a:stretch>
        </p:blipFill>
        <p:spPr>
          <a:xfrm>
            <a:off x="4923224" y="2089776"/>
            <a:ext cx="1170434" cy="1335027"/>
          </a:xfrm>
          <a:prstGeom prst="rect">
            <a:avLst/>
          </a:prstGeom>
        </p:spPr>
      </p:pic>
      <p:pic>
        <p:nvPicPr>
          <p:cNvPr id="7" name="Picture 6" descr="A black and white logo&#10;&#10;Description automatically generated">
            <a:extLst>
              <a:ext uri="{FF2B5EF4-FFF2-40B4-BE49-F238E27FC236}">
                <a16:creationId xmlns:a16="http://schemas.microsoft.com/office/drawing/2014/main" id="{FC4368E1-D4F9-46D0-E52F-099FE997E03E}"/>
              </a:ext>
            </a:extLst>
          </p:cNvPr>
          <p:cNvPicPr>
            <a:picLocks noChangeAspect="1"/>
          </p:cNvPicPr>
          <p:nvPr userDrawn="1"/>
        </p:nvPicPr>
        <p:blipFill>
          <a:blip r:embed="rId6"/>
          <a:stretch>
            <a:fillRect/>
          </a:stretch>
        </p:blipFill>
        <p:spPr>
          <a:xfrm>
            <a:off x="2944360" y="4361798"/>
            <a:ext cx="6303277" cy="950978"/>
          </a:xfrm>
          <a:prstGeom prst="rect">
            <a:avLst/>
          </a:prstGeom>
        </p:spPr>
      </p:pic>
    </p:spTree>
    <p:extLst>
      <p:ext uri="{BB962C8B-B14F-4D97-AF65-F5344CB8AC3E}">
        <p14:creationId xmlns:p14="http://schemas.microsoft.com/office/powerpoint/2010/main" val="1093810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0" presetClass="entr" presetSubtype="0" decel="10000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strVal val="#ppt_w+.3"/>
                                          </p:val>
                                        </p:tav>
                                        <p:tav tm="100000">
                                          <p:val>
                                            <p:strVal val="#ppt_w"/>
                                          </p:val>
                                        </p:tav>
                                      </p:tavLst>
                                    </p:anim>
                                    <p:anim calcmode="lin" valueType="num">
                                      <p:cBhvr>
                                        <p:cTn id="28" dur="1000" fill="hold"/>
                                        <p:tgtEl>
                                          <p:spTgt spid="7"/>
                                        </p:tgtEl>
                                        <p:attrNameLst>
                                          <p:attrName>ppt_h</p:attrName>
                                        </p:attrNameLst>
                                      </p:cBhvr>
                                      <p:tavLst>
                                        <p:tav tm="0">
                                          <p:val>
                                            <p:strVal val="#ppt_h"/>
                                          </p:val>
                                        </p:tav>
                                        <p:tav tm="100000">
                                          <p:val>
                                            <p:strVal val="#ppt_h"/>
                                          </p:val>
                                        </p:tav>
                                      </p:tavLst>
                                    </p:anim>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IVE - full image - white">
    <p:bg>
      <p:bgPr>
        <a:solidFill>
          <a:schemeClr val="tx2"/>
        </a:solidFill>
        <a:effectLst/>
      </p:bgPr>
    </p:bg>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89A1DDC-46B8-CE8E-0659-62394B1B8227}"/>
              </a:ext>
            </a:extLst>
          </p:cNvPr>
          <p:cNvSpPr>
            <a:spLocks noGrp="1"/>
          </p:cNvSpPr>
          <p:nvPr>
            <p:ph type="pic" sz="quarter" idx="13"/>
          </p:nvPr>
        </p:nvSpPr>
        <p:spPr>
          <a:xfrm>
            <a:off x="0" y="0"/>
            <a:ext cx="12192000" cy="6858000"/>
          </a:xfrm>
          <a:solidFill>
            <a:schemeClr val="bg1">
              <a:lumMod val="50000"/>
            </a:schemeClr>
          </a:solidFill>
        </p:spPr>
        <p:txBody>
          <a:bodyPr/>
          <a:lstStyle>
            <a:lvl1pPr>
              <a:defRPr baseline="0"/>
            </a:lvl1pPr>
          </a:lstStyle>
          <a:p>
            <a:r>
              <a:rPr lang="en-US"/>
              <a:t>Click icon to add picture</a:t>
            </a:r>
            <a:endParaRPr lang="en-US" dirty="0"/>
          </a:p>
        </p:txBody>
      </p:sp>
      <p:sp>
        <p:nvSpPr>
          <p:cNvPr id="7" name="Title Placeholder 1">
            <a:extLst>
              <a:ext uri="{FF2B5EF4-FFF2-40B4-BE49-F238E27FC236}">
                <a16:creationId xmlns:a16="http://schemas.microsoft.com/office/drawing/2014/main" id="{6029A1D6-3CAC-4669-6C48-E49BDD7D8651}"/>
              </a:ext>
            </a:extLst>
          </p:cNvPr>
          <p:cNvSpPr>
            <a:spLocks noGrp="1"/>
          </p:cNvSpPr>
          <p:nvPr>
            <p:ph type="title" hasCustomPrompt="1"/>
          </p:nvPr>
        </p:nvSpPr>
        <p:spPr>
          <a:xfrm>
            <a:off x="0" y="6057900"/>
            <a:ext cx="12192000" cy="800100"/>
          </a:xfrm>
          <a:prstGeom prst="rect">
            <a:avLst/>
          </a:prstGeom>
          <a:solidFill>
            <a:schemeClr val="bg1"/>
          </a:solidFill>
        </p:spPr>
        <p:txBody>
          <a:bodyPr vert="horz" lIns="91440" tIns="45720" rIns="91440" bIns="0" rtlCol="0" anchor="ctr">
            <a:noAutofit/>
          </a:bodyPr>
          <a:lstStyle>
            <a:lvl1pPr algn="ctr">
              <a:defRPr sz="2800"/>
            </a:lvl1pPr>
          </a:lstStyle>
          <a:p>
            <a:r>
              <a:rPr lang="en-US" dirty="0"/>
              <a:t>Click to add title</a:t>
            </a:r>
          </a:p>
        </p:txBody>
      </p:sp>
    </p:spTree>
    <p:extLst>
      <p:ext uri="{BB962C8B-B14F-4D97-AF65-F5344CB8AC3E}">
        <p14:creationId xmlns:p14="http://schemas.microsoft.com/office/powerpoint/2010/main" val="28549615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IVE - full image - blue">
    <p:bg>
      <p:bgPr>
        <a:solidFill>
          <a:schemeClr val="tx2"/>
        </a:solidFill>
        <a:effectLst/>
      </p:bgPr>
    </p:bg>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89A1DDC-46B8-CE8E-0659-62394B1B8227}"/>
              </a:ext>
            </a:extLst>
          </p:cNvPr>
          <p:cNvSpPr>
            <a:spLocks noGrp="1"/>
          </p:cNvSpPr>
          <p:nvPr>
            <p:ph type="pic" sz="quarter" idx="13"/>
          </p:nvPr>
        </p:nvSpPr>
        <p:spPr>
          <a:xfrm>
            <a:off x="0" y="0"/>
            <a:ext cx="12192000" cy="6858000"/>
          </a:xfrm>
          <a:solidFill>
            <a:schemeClr val="bg1">
              <a:lumMod val="50000"/>
            </a:schemeClr>
          </a:solidFill>
        </p:spPr>
        <p:txBody>
          <a:bodyPr/>
          <a:lstStyle>
            <a:lvl1pPr>
              <a:defRPr baseline="0"/>
            </a:lvl1pPr>
          </a:lstStyle>
          <a:p>
            <a:r>
              <a:rPr lang="en-US"/>
              <a:t>Click icon to add picture</a:t>
            </a:r>
            <a:endParaRPr lang="en-US" dirty="0"/>
          </a:p>
        </p:txBody>
      </p:sp>
      <p:sp>
        <p:nvSpPr>
          <p:cNvPr id="7" name="Title Placeholder 1">
            <a:extLst>
              <a:ext uri="{FF2B5EF4-FFF2-40B4-BE49-F238E27FC236}">
                <a16:creationId xmlns:a16="http://schemas.microsoft.com/office/drawing/2014/main" id="{6029A1D6-3CAC-4669-6C48-E49BDD7D8651}"/>
              </a:ext>
            </a:extLst>
          </p:cNvPr>
          <p:cNvSpPr>
            <a:spLocks noGrp="1"/>
          </p:cNvSpPr>
          <p:nvPr>
            <p:ph type="title" hasCustomPrompt="1"/>
          </p:nvPr>
        </p:nvSpPr>
        <p:spPr>
          <a:xfrm>
            <a:off x="0" y="6057900"/>
            <a:ext cx="12192000" cy="800100"/>
          </a:xfrm>
          <a:prstGeom prst="rect">
            <a:avLst/>
          </a:prstGeom>
          <a:solidFill>
            <a:schemeClr val="tx2"/>
          </a:solidFill>
        </p:spPr>
        <p:txBody>
          <a:bodyPr vert="horz" lIns="91440" tIns="45720" rIns="91440" bIns="0" rtlCol="0" anchor="ctr">
            <a:noAutofit/>
          </a:bodyPr>
          <a:lstStyle>
            <a:lvl1pPr algn="ctr">
              <a:defRPr sz="2800">
                <a:solidFill>
                  <a:schemeClr val="bg1"/>
                </a:solidFill>
              </a:defRPr>
            </a:lvl1pPr>
          </a:lstStyle>
          <a:p>
            <a:r>
              <a:rPr lang="en-US" dirty="0"/>
              <a:t>Click to add title</a:t>
            </a:r>
          </a:p>
        </p:txBody>
      </p:sp>
    </p:spTree>
    <p:extLst>
      <p:ext uri="{BB962C8B-B14F-4D97-AF65-F5344CB8AC3E}">
        <p14:creationId xmlns:p14="http://schemas.microsoft.com/office/powerpoint/2010/main" val="2310488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IVE - full image">
    <p:bg>
      <p:bgPr>
        <a:solidFill>
          <a:schemeClr val="tx2"/>
        </a:solidFill>
        <a:effectLst/>
      </p:bgPr>
    </p:bg>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89A1DDC-46B8-CE8E-0659-62394B1B8227}"/>
              </a:ext>
            </a:extLst>
          </p:cNvPr>
          <p:cNvSpPr>
            <a:spLocks noGrp="1"/>
          </p:cNvSpPr>
          <p:nvPr>
            <p:ph type="pic" sz="quarter" idx="13"/>
          </p:nvPr>
        </p:nvSpPr>
        <p:spPr>
          <a:xfrm>
            <a:off x="0" y="0"/>
            <a:ext cx="12192000" cy="6858000"/>
          </a:xfrm>
          <a:solidFill>
            <a:schemeClr val="bg1">
              <a:lumMod val="50000"/>
            </a:schemeClr>
          </a:solidFill>
        </p:spPr>
        <p:txBody>
          <a:bodyPr/>
          <a:lstStyle>
            <a:lvl1pPr>
              <a:defRPr baseline="0"/>
            </a:lvl1pPr>
          </a:lstStyle>
          <a:p>
            <a:r>
              <a:rPr lang="en-US"/>
              <a:t>Click icon to add picture</a:t>
            </a:r>
            <a:endParaRPr lang="en-US" dirty="0"/>
          </a:p>
        </p:txBody>
      </p:sp>
    </p:spTree>
    <p:extLst>
      <p:ext uri="{BB962C8B-B14F-4D97-AF65-F5344CB8AC3E}">
        <p14:creationId xmlns:p14="http://schemas.microsoft.com/office/powerpoint/2010/main" val="28451190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IVE - title and content -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hasCustomPrompt="1"/>
          </p:nvPr>
        </p:nvSpPr>
        <p:spPr>
          <a:xfrm>
            <a:off x="1524" y="0"/>
            <a:ext cx="12190476" cy="1138773"/>
          </a:xfrm>
          <a:solidFill>
            <a:schemeClr val="tx2"/>
          </a:solidFill>
          <a:ln>
            <a:noFill/>
          </a:ln>
        </p:spPr>
        <p:txBody>
          <a:bodyPr wrap="square" lIns="457200" tIns="91440" bIns="0">
            <a:noAutofit/>
          </a:bodyPr>
          <a:lstStyle>
            <a:lvl1pPr>
              <a:lnSpc>
                <a:spcPct val="85000"/>
              </a:lnSpc>
              <a:defRPr sz="3200">
                <a:solidFill>
                  <a:schemeClr val="bg1"/>
                </a:solidFill>
              </a:defRPr>
            </a:lvl1pPr>
          </a:lstStyle>
          <a:p>
            <a:r>
              <a:rPr lang="en-US" dirty="0"/>
              <a:t>Click to edit master title style</a:t>
            </a:r>
          </a:p>
        </p:txBody>
      </p:sp>
      <p:sp>
        <p:nvSpPr>
          <p:cNvPr id="7" name="Content Placeholder 2">
            <a:extLst>
              <a:ext uri="{FF2B5EF4-FFF2-40B4-BE49-F238E27FC236}">
                <a16:creationId xmlns:a16="http://schemas.microsoft.com/office/drawing/2014/main" id="{7A49DC88-2291-80F8-CFA6-5522D11015CC}"/>
              </a:ext>
            </a:extLst>
          </p:cNvPr>
          <p:cNvSpPr>
            <a:spLocks noGrp="1"/>
          </p:cNvSpPr>
          <p:nvPr>
            <p:ph idx="1" hasCustomPrompt="1"/>
          </p:nvPr>
        </p:nvSpPr>
        <p:spPr>
          <a:xfrm>
            <a:off x="381000" y="1247480"/>
            <a:ext cx="11430000" cy="5153319"/>
          </a:xfrm>
        </p:spPr>
        <p:txBody>
          <a:bodyPr/>
          <a:lstStyle>
            <a:lvl1pPr marL="347472" indent="-228600">
              <a:defRPr/>
            </a:lvl1pPr>
            <a:lvl2pPr indent="-228600">
              <a:defRPr/>
            </a:lvl2pPr>
            <a:lvl3pPr>
              <a:defRPr>
                <a:solidFill>
                  <a:schemeClr val="tx1"/>
                </a:solidFill>
              </a:defRPr>
            </a:lvl3pPr>
            <a:lvl4pPr>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descr="A colorful logo with black background&#10;&#10;Description automatically generated">
            <a:extLst>
              <a:ext uri="{FF2B5EF4-FFF2-40B4-BE49-F238E27FC236}">
                <a16:creationId xmlns:a16="http://schemas.microsoft.com/office/drawing/2014/main" id="{AC7CF3D8-29BD-6A07-5C16-DFB3126D002C}"/>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36943110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IVE - title and content -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hasCustomPrompt="1"/>
          </p:nvPr>
        </p:nvSpPr>
        <p:spPr>
          <a:xfrm>
            <a:off x="1524" y="0"/>
            <a:ext cx="12190476" cy="1138773"/>
          </a:xfrm>
          <a:solidFill>
            <a:schemeClr val="accent1"/>
          </a:solidFill>
          <a:ln>
            <a:noFill/>
          </a:ln>
        </p:spPr>
        <p:txBody>
          <a:bodyPr wrap="square" lIns="457200" tIns="91440" bIns="0">
            <a:noAutofit/>
          </a:bodyPr>
          <a:lstStyle>
            <a:lvl1pPr>
              <a:lnSpc>
                <a:spcPct val="85000"/>
              </a:lnSpc>
              <a:defRPr sz="3200">
                <a:solidFill>
                  <a:schemeClr val="bg1"/>
                </a:solidFill>
              </a:defRPr>
            </a:lvl1pPr>
          </a:lstStyle>
          <a:p>
            <a:r>
              <a:rPr lang="en-US" dirty="0"/>
              <a:t>Click to edit master title style</a:t>
            </a:r>
          </a:p>
        </p:txBody>
      </p:sp>
      <p:sp>
        <p:nvSpPr>
          <p:cNvPr id="7" name="Content Placeholder 2">
            <a:extLst>
              <a:ext uri="{FF2B5EF4-FFF2-40B4-BE49-F238E27FC236}">
                <a16:creationId xmlns:a16="http://schemas.microsoft.com/office/drawing/2014/main" id="{7A49DC88-2291-80F8-CFA6-5522D11015CC}"/>
              </a:ext>
            </a:extLst>
          </p:cNvPr>
          <p:cNvSpPr>
            <a:spLocks noGrp="1"/>
          </p:cNvSpPr>
          <p:nvPr>
            <p:ph idx="1" hasCustomPrompt="1"/>
          </p:nvPr>
        </p:nvSpPr>
        <p:spPr>
          <a:xfrm>
            <a:off x="381000" y="1247480"/>
            <a:ext cx="11430000" cy="5153319"/>
          </a:xfrm>
        </p:spPr>
        <p:txBody>
          <a:bodyPr/>
          <a:lstStyle>
            <a:lvl1pPr marL="347472" indent="-228600">
              <a:defRPr/>
            </a:lvl1pPr>
            <a:lvl2pPr indent="-228600">
              <a:defRPr/>
            </a:lvl2pPr>
            <a:lvl3pPr>
              <a:defRPr>
                <a:solidFill>
                  <a:schemeClr val="tx1"/>
                </a:solidFill>
              </a:defRPr>
            </a:lvl3pPr>
            <a:lvl4pPr>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descr="A colorful logo with black background&#10;&#10;Description automatically generated">
            <a:extLst>
              <a:ext uri="{FF2B5EF4-FFF2-40B4-BE49-F238E27FC236}">
                <a16:creationId xmlns:a16="http://schemas.microsoft.com/office/drawing/2014/main" id="{732CED32-3C88-D81F-A635-7D60084509F6}"/>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175460095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IVE - title and content -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hasCustomPrompt="1"/>
          </p:nvPr>
        </p:nvSpPr>
        <p:spPr>
          <a:xfrm>
            <a:off x="1524" y="0"/>
            <a:ext cx="12190476" cy="1138773"/>
          </a:xfrm>
          <a:solidFill>
            <a:schemeClr val="accent4"/>
          </a:solidFill>
          <a:ln>
            <a:noFill/>
          </a:ln>
        </p:spPr>
        <p:txBody>
          <a:bodyPr wrap="square" lIns="457200" tIns="91440" bIns="0">
            <a:noAutofit/>
          </a:bodyPr>
          <a:lstStyle>
            <a:lvl1pPr>
              <a:lnSpc>
                <a:spcPct val="85000"/>
              </a:lnSpc>
              <a:defRPr sz="3200">
                <a:solidFill>
                  <a:schemeClr val="bg1"/>
                </a:solidFill>
              </a:defRPr>
            </a:lvl1pPr>
          </a:lstStyle>
          <a:p>
            <a:r>
              <a:rPr lang="en-US" dirty="0"/>
              <a:t>Click to edit master title style</a:t>
            </a:r>
          </a:p>
        </p:txBody>
      </p:sp>
      <p:sp>
        <p:nvSpPr>
          <p:cNvPr id="7" name="Content Placeholder 2">
            <a:extLst>
              <a:ext uri="{FF2B5EF4-FFF2-40B4-BE49-F238E27FC236}">
                <a16:creationId xmlns:a16="http://schemas.microsoft.com/office/drawing/2014/main" id="{7A49DC88-2291-80F8-CFA6-5522D11015CC}"/>
              </a:ext>
            </a:extLst>
          </p:cNvPr>
          <p:cNvSpPr>
            <a:spLocks noGrp="1"/>
          </p:cNvSpPr>
          <p:nvPr>
            <p:ph idx="1" hasCustomPrompt="1"/>
          </p:nvPr>
        </p:nvSpPr>
        <p:spPr>
          <a:xfrm>
            <a:off x="381000" y="1247480"/>
            <a:ext cx="11430000" cy="5153319"/>
          </a:xfrm>
        </p:spPr>
        <p:txBody>
          <a:bodyPr/>
          <a:lstStyle>
            <a:lvl1pPr marL="347472" indent="-228600">
              <a:defRPr/>
            </a:lvl1pPr>
            <a:lvl2pPr indent="-228600">
              <a:defRPr/>
            </a:lvl2pPr>
            <a:lvl3pPr>
              <a:defRPr>
                <a:solidFill>
                  <a:schemeClr val="tx1"/>
                </a:solidFill>
              </a:defRPr>
            </a:lvl3pPr>
            <a:lvl4pPr>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descr="A colorful logo with black background&#10;&#10;Description automatically generated">
            <a:extLst>
              <a:ext uri="{FF2B5EF4-FFF2-40B4-BE49-F238E27FC236}">
                <a16:creationId xmlns:a16="http://schemas.microsoft.com/office/drawing/2014/main" id="{732CED32-3C88-D81F-A635-7D60084509F6}"/>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34389461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IVE - title and content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hasCustomPrompt="1"/>
          </p:nvPr>
        </p:nvSpPr>
        <p:spPr>
          <a:xfrm>
            <a:off x="1524" y="0"/>
            <a:ext cx="12190476" cy="1138773"/>
          </a:xfrm>
          <a:solidFill>
            <a:schemeClr val="accent5"/>
          </a:solidFill>
          <a:ln>
            <a:noFill/>
          </a:ln>
        </p:spPr>
        <p:txBody>
          <a:bodyPr wrap="square" lIns="457200" tIns="91440" bIns="0">
            <a:noAutofit/>
          </a:bodyPr>
          <a:lstStyle>
            <a:lvl1pPr>
              <a:lnSpc>
                <a:spcPct val="85000"/>
              </a:lnSpc>
              <a:defRPr sz="3200">
                <a:solidFill>
                  <a:schemeClr val="bg1"/>
                </a:solidFill>
              </a:defRPr>
            </a:lvl1pPr>
          </a:lstStyle>
          <a:p>
            <a:r>
              <a:rPr lang="en-US" dirty="0"/>
              <a:t>Click to edit master title style</a:t>
            </a:r>
          </a:p>
        </p:txBody>
      </p:sp>
      <p:sp>
        <p:nvSpPr>
          <p:cNvPr id="7" name="Content Placeholder 2">
            <a:extLst>
              <a:ext uri="{FF2B5EF4-FFF2-40B4-BE49-F238E27FC236}">
                <a16:creationId xmlns:a16="http://schemas.microsoft.com/office/drawing/2014/main" id="{7A49DC88-2291-80F8-CFA6-5522D11015CC}"/>
              </a:ext>
            </a:extLst>
          </p:cNvPr>
          <p:cNvSpPr>
            <a:spLocks noGrp="1"/>
          </p:cNvSpPr>
          <p:nvPr>
            <p:ph idx="1" hasCustomPrompt="1"/>
          </p:nvPr>
        </p:nvSpPr>
        <p:spPr>
          <a:xfrm>
            <a:off x="381000" y="1247480"/>
            <a:ext cx="11430000" cy="5153319"/>
          </a:xfrm>
        </p:spPr>
        <p:txBody>
          <a:bodyPr/>
          <a:lstStyle>
            <a:lvl1pPr marL="347472" indent="-228600">
              <a:defRPr/>
            </a:lvl1pPr>
            <a:lvl2pPr indent="-228600">
              <a:defRPr/>
            </a:lvl2pPr>
            <a:lvl3pPr>
              <a:defRPr>
                <a:solidFill>
                  <a:schemeClr val="tx1"/>
                </a:solidFill>
              </a:defRPr>
            </a:lvl3pPr>
            <a:lvl4pPr>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descr="A colorful logo with black background&#10;&#10;Description automatically generated">
            <a:extLst>
              <a:ext uri="{FF2B5EF4-FFF2-40B4-BE49-F238E27FC236}">
                <a16:creationId xmlns:a16="http://schemas.microsoft.com/office/drawing/2014/main" id="{732CED32-3C88-D81F-A635-7D60084509F6}"/>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197407140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IVE - title and content - orange ru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ADA06-0604-402E-96FC-C5A69639078C}"/>
              </a:ext>
            </a:extLst>
          </p:cNvPr>
          <p:cNvSpPr>
            <a:spLocks noGrp="1"/>
          </p:cNvSpPr>
          <p:nvPr>
            <p:ph idx="1" hasCustomPrompt="1"/>
          </p:nvPr>
        </p:nvSpPr>
        <p:spPr>
          <a:xfrm>
            <a:off x="381000" y="1247480"/>
            <a:ext cx="11430000" cy="5153319"/>
          </a:xfrm>
        </p:spPr>
        <p:txBody>
          <a:bodyPr/>
          <a:lstStyle>
            <a:lvl1pPr marL="347472" indent="-228600">
              <a:defRPr/>
            </a:lvl1pPr>
            <a:lvl2pPr marL="566928" indent="-228600">
              <a:defRPr/>
            </a:lvl2pPr>
            <a:lvl3pPr marL="914400" indent="-228600">
              <a:defRPr>
                <a:solidFill>
                  <a:schemeClr val="tx1"/>
                </a:solidFill>
              </a:defRPr>
            </a:lvl3pPr>
            <a:lvl4pPr marL="1261872" indent="-228600">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911573E5-99EE-3437-E15A-BE4B51323BCC}"/>
              </a:ext>
            </a:extLst>
          </p:cNvPr>
          <p:cNvCxnSpPr>
            <a:cxnSpLocks/>
          </p:cNvCxnSpPr>
          <p:nvPr userDrawn="1"/>
        </p:nvCxnSpPr>
        <p:spPr>
          <a:xfrm flipH="1">
            <a:off x="381000" y="1101343"/>
            <a:ext cx="11430000" cy="0"/>
          </a:xfrm>
          <a:prstGeom prst="line">
            <a:avLst/>
          </a:prstGeom>
          <a:ln w="50800">
            <a:solidFill>
              <a:srgbClr val="F95300"/>
            </a:solidFill>
            <a:miter lim="800000"/>
            <a:headEnd type="none"/>
            <a:tailEnd type="none"/>
          </a:ln>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42E040CB-88EE-23FB-E874-E5616F6C0BEE}"/>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5" name="Picture 4" descr="A colorful logo with black background&#10;&#10;Description automatically generated">
            <a:extLst>
              <a:ext uri="{FF2B5EF4-FFF2-40B4-BE49-F238E27FC236}">
                <a16:creationId xmlns:a16="http://schemas.microsoft.com/office/drawing/2014/main" id="{00C37737-1F06-15CD-926C-959F9662F4CB}"/>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2274782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IVE - two content - orange ru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257314"/>
            <a:ext cx="5486401" cy="5143473"/>
          </a:xfrm>
        </p:spPr>
        <p:txBody>
          <a:bodyPr>
            <a:noAutofit/>
          </a:bodyPr>
          <a:lstStyle>
            <a:lvl1pPr marL="347472" indent="-228600">
              <a:defRPr sz="2400"/>
            </a:lvl1pPr>
            <a:lvl2pPr indent="-228600">
              <a:defRPr sz="2000"/>
            </a:lvl2pPr>
            <a:lvl3pPr>
              <a:defRPr sz="1800"/>
            </a:lvl3pPr>
            <a:lvl4pPr>
              <a:defRPr sz="1600"/>
            </a:lvl4pPr>
            <a:lvl5pPr marL="1481328" indent="-2286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257313"/>
            <a:ext cx="5486400" cy="5143426"/>
          </a:xfrm>
        </p:spPr>
        <p:txBody>
          <a:bodyPr>
            <a:noAutofit/>
          </a:bodyPr>
          <a:lstStyle>
            <a:lvl1pPr marL="347472" indent="-228600">
              <a:defRPr sz="2400"/>
            </a:lvl1pPr>
            <a:lvl2pPr indent="-228600">
              <a:defRPr sz="2000"/>
            </a:lvl2pPr>
            <a:lvl3pPr>
              <a:defRPr sz="1800"/>
            </a:lvl3pPr>
            <a:lvl4pPr>
              <a:defRPr sz="1600"/>
            </a:lvl4pPr>
            <a:lvl5pPr marL="1481328" indent="-2286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 name="Straight Connector 1">
            <a:extLst>
              <a:ext uri="{FF2B5EF4-FFF2-40B4-BE49-F238E27FC236}">
                <a16:creationId xmlns:a16="http://schemas.microsoft.com/office/drawing/2014/main" id="{A85EE5F6-6B34-C960-EEC7-35300F5BA94B}"/>
              </a:ext>
            </a:extLst>
          </p:cNvPr>
          <p:cNvCxnSpPr>
            <a:cxnSpLocks/>
          </p:cNvCxnSpPr>
          <p:nvPr userDrawn="1"/>
        </p:nvCxnSpPr>
        <p:spPr>
          <a:xfrm flipH="1">
            <a:off x="381000" y="1101343"/>
            <a:ext cx="11430000" cy="0"/>
          </a:xfrm>
          <a:prstGeom prst="line">
            <a:avLst/>
          </a:prstGeom>
          <a:ln w="50800">
            <a:solidFill>
              <a:srgbClr val="F95300"/>
            </a:solidFill>
            <a:miter lim="800000"/>
            <a:headEnd type="none"/>
            <a:tailEnd type="none"/>
          </a:ln>
        </p:spPr>
        <p:style>
          <a:lnRef idx="1">
            <a:schemeClr val="dk1"/>
          </a:lnRef>
          <a:fillRef idx="0">
            <a:schemeClr val="dk1"/>
          </a:fillRef>
          <a:effectRef idx="0">
            <a:schemeClr val="dk1"/>
          </a:effectRef>
          <a:fontRef idx="minor">
            <a:schemeClr val="tx1"/>
          </a:fontRef>
        </p:style>
      </p:cxnSp>
      <p:sp>
        <p:nvSpPr>
          <p:cNvPr id="6" name="Title 1">
            <a:extLst>
              <a:ext uri="{FF2B5EF4-FFF2-40B4-BE49-F238E27FC236}">
                <a16:creationId xmlns:a16="http://schemas.microsoft.com/office/drawing/2014/main" id="{EC57F62E-F6F7-C456-EDBA-416222785D9F}"/>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5" name="Picture 4" descr="A colorful logo with black background&#10;&#10;Description automatically generated">
            <a:extLst>
              <a:ext uri="{FF2B5EF4-FFF2-40B4-BE49-F238E27FC236}">
                <a16:creationId xmlns:a16="http://schemas.microsoft.com/office/drawing/2014/main" id="{49600586-459B-2B42-812D-0D032832138F}"/>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22701022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IVE - three content - orange ru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247421"/>
            <a:ext cx="3657600" cy="5153366"/>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247420"/>
            <a:ext cx="3657600" cy="5153319"/>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247420"/>
            <a:ext cx="3657600" cy="5153319"/>
          </a:xfrm>
        </p:spPr>
        <p:txBody>
          <a:bodyPr>
            <a:noAutofit/>
          </a:bodyPr>
          <a:lstStyle>
            <a:lvl1pPr>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 name="Straight Connector 1">
            <a:extLst>
              <a:ext uri="{FF2B5EF4-FFF2-40B4-BE49-F238E27FC236}">
                <a16:creationId xmlns:a16="http://schemas.microsoft.com/office/drawing/2014/main" id="{C4610787-C6FF-B7D0-EEA6-949440D6B6E8}"/>
              </a:ext>
            </a:extLst>
          </p:cNvPr>
          <p:cNvCxnSpPr>
            <a:cxnSpLocks/>
          </p:cNvCxnSpPr>
          <p:nvPr userDrawn="1"/>
        </p:nvCxnSpPr>
        <p:spPr>
          <a:xfrm flipH="1">
            <a:off x="381000" y="1101343"/>
            <a:ext cx="11430000" cy="0"/>
          </a:xfrm>
          <a:prstGeom prst="line">
            <a:avLst/>
          </a:prstGeom>
          <a:ln w="50800">
            <a:solidFill>
              <a:srgbClr val="F95300"/>
            </a:solidFill>
            <a:miter lim="800000"/>
            <a:headEnd type="none"/>
            <a:tailEnd type="none"/>
          </a:ln>
        </p:spPr>
        <p:style>
          <a:lnRef idx="1">
            <a:schemeClr val="dk1"/>
          </a:lnRef>
          <a:fillRef idx="0">
            <a:schemeClr val="dk1"/>
          </a:fillRef>
          <a:effectRef idx="0">
            <a:schemeClr val="dk1"/>
          </a:effectRef>
          <a:fontRef idx="minor">
            <a:schemeClr val="tx1"/>
          </a:fontRef>
        </p:style>
      </p:cxnSp>
      <p:sp>
        <p:nvSpPr>
          <p:cNvPr id="10" name="Title 1">
            <a:extLst>
              <a:ext uri="{FF2B5EF4-FFF2-40B4-BE49-F238E27FC236}">
                <a16:creationId xmlns:a16="http://schemas.microsoft.com/office/drawing/2014/main" id="{F624F2C0-D708-0724-E092-400D1B4E86C9}"/>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6" name="Picture 5" descr="A colorful logo with black background&#10;&#10;Description automatically generated">
            <a:extLst>
              <a:ext uri="{FF2B5EF4-FFF2-40B4-BE49-F238E27FC236}">
                <a16:creationId xmlns:a16="http://schemas.microsoft.com/office/drawing/2014/main" id="{0DE922A3-557E-3BED-223E-A7835DF9E224}"/>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3638983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IVE - promo slide">
    <p:bg>
      <p:bgPr>
        <a:solidFill>
          <a:schemeClr val="tx2"/>
        </a:solidFill>
        <a:effectLst/>
      </p:bgPr>
    </p:bg>
    <p:spTree>
      <p:nvGrpSpPr>
        <p:cNvPr id="1" name=""/>
        <p:cNvGrpSpPr/>
        <p:nvPr/>
      </p:nvGrpSpPr>
      <p:grpSpPr>
        <a:xfrm>
          <a:off x="0" y="0"/>
          <a:ext cx="0" cy="0"/>
          <a:chOff x="0" y="0"/>
          <a:chExt cx="0" cy="0"/>
        </a:xfrm>
      </p:grpSpPr>
      <p:pic>
        <p:nvPicPr>
          <p:cNvPr id="20" name="Picture 19" descr="A white surface with a black and white background&#10;&#10;Description automatically generated with medium confidence">
            <a:extLst>
              <a:ext uri="{FF2B5EF4-FFF2-40B4-BE49-F238E27FC236}">
                <a16:creationId xmlns:a16="http://schemas.microsoft.com/office/drawing/2014/main" id="{7BBDAFA4-2897-A59A-8FE9-19AAA6D8AA54}"/>
              </a:ext>
            </a:extLst>
          </p:cNvPr>
          <p:cNvPicPr>
            <a:picLocks noChangeAspect="1"/>
          </p:cNvPicPr>
          <p:nvPr userDrawn="1"/>
        </p:nvPicPr>
        <p:blipFill rotWithShape="1">
          <a:blip r:embed="rId2"/>
          <a:srcRect t="16852"/>
          <a:stretch/>
        </p:blipFill>
        <p:spPr>
          <a:xfrm>
            <a:off x="725926" y="0"/>
            <a:ext cx="10740148" cy="5075672"/>
          </a:xfrm>
          <a:prstGeom prst="rect">
            <a:avLst/>
          </a:prstGeom>
        </p:spPr>
      </p:pic>
      <p:pic>
        <p:nvPicPr>
          <p:cNvPr id="4" name="Picture 2">
            <a:extLst>
              <a:ext uri="{FF2B5EF4-FFF2-40B4-BE49-F238E27FC236}">
                <a16:creationId xmlns:a16="http://schemas.microsoft.com/office/drawing/2014/main" id="{BB60E866-B90D-420F-EE91-422999FC848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4400" y="5434222"/>
            <a:ext cx="581494" cy="5814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A9D6CD7-EE47-E9AC-5E42-F15B53DE000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226762" y="5434222"/>
            <a:ext cx="581494" cy="5814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10B88EE7-FF16-7E85-0D4E-FCCEB183A68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941665" y="5434222"/>
            <a:ext cx="581494" cy="5814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D99784E4-1E39-B57D-79FA-DC6C8463DF8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20748" y="5434222"/>
            <a:ext cx="581494" cy="5814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0E3190C-F305-2D36-065D-2A345103C36E}"/>
              </a:ext>
            </a:extLst>
          </p:cNvPr>
          <p:cNvSpPr txBox="1"/>
          <p:nvPr userDrawn="1"/>
        </p:nvSpPr>
        <p:spPr>
          <a:xfrm>
            <a:off x="636015" y="6121535"/>
            <a:ext cx="10919977" cy="406265"/>
          </a:xfrm>
          <a:prstGeom prst="rect">
            <a:avLst/>
          </a:prstGeom>
          <a:noFill/>
        </p:spPr>
        <p:txBody>
          <a:bodyPr wrap="none" lIns="91440" tIns="91440" rIns="91440" bIns="91440" rtlCol="0" anchor="t">
            <a:spAutoFit/>
          </a:bodyPr>
          <a:lstStyle/>
          <a:p>
            <a:pPr algn="ctr">
              <a:lnSpc>
                <a:spcPct val="90000"/>
              </a:lnSpc>
              <a:spcAft>
                <a:spcPts val="600"/>
              </a:spcAft>
            </a:pPr>
            <a:r>
              <a:rPr lang="en-US" sz="1600" b="0" dirty="0">
                <a:solidFill>
                  <a:schemeClr val="bg1"/>
                </a:solidFill>
              </a:rPr>
              <a:t>Discover product enhancements  –  Build your community  –  Hear from industry leaders  –  Receive hands-on training</a:t>
            </a:r>
          </a:p>
        </p:txBody>
      </p:sp>
      <p:pic>
        <p:nvPicPr>
          <p:cNvPr id="10" name="Picture 9" descr="A blue arrow on a black background&#10;&#10;Description automatically generated">
            <a:extLst>
              <a:ext uri="{FF2B5EF4-FFF2-40B4-BE49-F238E27FC236}">
                <a16:creationId xmlns:a16="http://schemas.microsoft.com/office/drawing/2014/main" id="{FD333202-2CB5-90E8-6051-79CFC97BC083}"/>
              </a:ext>
            </a:extLst>
          </p:cNvPr>
          <p:cNvPicPr>
            <a:picLocks noChangeAspect="1"/>
          </p:cNvPicPr>
          <p:nvPr userDrawn="1"/>
        </p:nvPicPr>
        <p:blipFill>
          <a:blip r:embed="rId7"/>
          <a:stretch>
            <a:fillRect/>
          </a:stretch>
        </p:blipFill>
        <p:spPr>
          <a:xfrm>
            <a:off x="5446348" y="1768233"/>
            <a:ext cx="1316739" cy="1188722"/>
          </a:xfrm>
          <a:prstGeom prst="rect">
            <a:avLst/>
          </a:prstGeom>
        </p:spPr>
      </p:pic>
      <p:pic>
        <p:nvPicPr>
          <p:cNvPr id="11" name="Picture 10" descr="A green arrow pointing right&#10;&#10;Description automatically generated">
            <a:extLst>
              <a:ext uri="{FF2B5EF4-FFF2-40B4-BE49-F238E27FC236}">
                <a16:creationId xmlns:a16="http://schemas.microsoft.com/office/drawing/2014/main" id="{A69CBDC2-5688-A405-19EF-D1EC469CA7A9}"/>
              </a:ext>
            </a:extLst>
          </p:cNvPr>
          <p:cNvPicPr>
            <a:picLocks noChangeAspect="1"/>
          </p:cNvPicPr>
          <p:nvPr userDrawn="1"/>
        </p:nvPicPr>
        <p:blipFill>
          <a:blip r:embed="rId8"/>
          <a:stretch>
            <a:fillRect/>
          </a:stretch>
        </p:blipFill>
        <p:spPr>
          <a:xfrm>
            <a:off x="6092949" y="1107044"/>
            <a:ext cx="1188722" cy="1335027"/>
          </a:xfrm>
          <a:prstGeom prst="rect">
            <a:avLst/>
          </a:prstGeom>
        </p:spPr>
      </p:pic>
      <p:pic>
        <p:nvPicPr>
          <p:cNvPr id="12" name="Picture 11" descr="A orange and black arrow&#10;&#10;Description automatically generated with medium confidence">
            <a:extLst>
              <a:ext uri="{FF2B5EF4-FFF2-40B4-BE49-F238E27FC236}">
                <a16:creationId xmlns:a16="http://schemas.microsoft.com/office/drawing/2014/main" id="{B70EB253-10FE-A8E0-533B-A54BDCF7BBBD}"/>
              </a:ext>
            </a:extLst>
          </p:cNvPr>
          <p:cNvPicPr>
            <a:picLocks noChangeAspect="1"/>
          </p:cNvPicPr>
          <p:nvPr userDrawn="1"/>
        </p:nvPicPr>
        <p:blipFill>
          <a:blip r:embed="rId9"/>
          <a:stretch>
            <a:fillRect/>
          </a:stretch>
        </p:blipFill>
        <p:spPr>
          <a:xfrm>
            <a:off x="5446348" y="571500"/>
            <a:ext cx="1316739" cy="1182626"/>
          </a:xfrm>
          <a:prstGeom prst="rect">
            <a:avLst/>
          </a:prstGeom>
        </p:spPr>
      </p:pic>
      <p:pic>
        <p:nvPicPr>
          <p:cNvPr id="13" name="Picture 12" descr="A pink arrow pointing to a black background&#10;&#10;Description automatically generated">
            <a:extLst>
              <a:ext uri="{FF2B5EF4-FFF2-40B4-BE49-F238E27FC236}">
                <a16:creationId xmlns:a16="http://schemas.microsoft.com/office/drawing/2014/main" id="{1180A113-2A47-4419-27BD-ADA403C79A53}"/>
              </a:ext>
            </a:extLst>
          </p:cNvPr>
          <p:cNvPicPr>
            <a:picLocks noChangeAspect="1"/>
          </p:cNvPicPr>
          <p:nvPr userDrawn="1"/>
        </p:nvPicPr>
        <p:blipFill>
          <a:blip r:embed="rId10"/>
          <a:stretch>
            <a:fillRect/>
          </a:stretch>
        </p:blipFill>
        <p:spPr>
          <a:xfrm>
            <a:off x="4923224" y="1107044"/>
            <a:ext cx="1170434" cy="1335027"/>
          </a:xfrm>
          <a:prstGeom prst="rect">
            <a:avLst/>
          </a:prstGeom>
        </p:spPr>
      </p:pic>
      <p:pic>
        <p:nvPicPr>
          <p:cNvPr id="14" name="Picture 13" descr="A black and white logo&#10;&#10;Description automatically generated">
            <a:extLst>
              <a:ext uri="{FF2B5EF4-FFF2-40B4-BE49-F238E27FC236}">
                <a16:creationId xmlns:a16="http://schemas.microsoft.com/office/drawing/2014/main" id="{159913E9-DF0D-248E-602C-ADF3DEA93347}"/>
              </a:ext>
            </a:extLst>
          </p:cNvPr>
          <p:cNvPicPr>
            <a:picLocks noChangeAspect="1"/>
          </p:cNvPicPr>
          <p:nvPr userDrawn="1"/>
        </p:nvPicPr>
        <p:blipFill>
          <a:blip r:embed="rId11"/>
          <a:stretch>
            <a:fillRect/>
          </a:stretch>
        </p:blipFill>
        <p:spPr>
          <a:xfrm>
            <a:off x="2944360" y="3379066"/>
            <a:ext cx="6303277" cy="950978"/>
          </a:xfrm>
          <a:prstGeom prst="rect">
            <a:avLst/>
          </a:prstGeom>
        </p:spPr>
      </p:pic>
    </p:spTree>
    <p:extLst>
      <p:ext uri="{BB962C8B-B14F-4D97-AF65-F5344CB8AC3E}">
        <p14:creationId xmlns:p14="http://schemas.microsoft.com/office/powerpoint/2010/main" val="3136015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0" presetClass="entr" presetSubtype="0" decel="10000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strVal val="#ppt_w+.3"/>
                                          </p:val>
                                        </p:tav>
                                        <p:tav tm="100000">
                                          <p:val>
                                            <p:strVal val="#ppt_w"/>
                                          </p:val>
                                        </p:tav>
                                      </p:tavLst>
                                    </p:anim>
                                    <p:anim calcmode="lin" valueType="num">
                                      <p:cBhvr>
                                        <p:cTn id="33" dur="1000" fill="hold"/>
                                        <p:tgtEl>
                                          <p:spTgt spid="14"/>
                                        </p:tgtEl>
                                        <p:attrNameLst>
                                          <p:attrName>ppt_h</p:attrName>
                                        </p:attrNameLst>
                                      </p:cBhvr>
                                      <p:tavLst>
                                        <p:tav tm="0">
                                          <p:val>
                                            <p:strVal val="#ppt_h"/>
                                          </p:val>
                                        </p:tav>
                                        <p:tav tm="100000">
                                          <p:val>
                                            <p:strVal val="#ppt_h"/>
                                          </p:val>
                                        </p:tav>
                                      </p:tavLst>
                                    </p:anim>
                                    <p:animEffect transition="in" filter="fade">
                                      <p:cBhvr>
                                        <p:cTn id="34" dur="1000"/>
                                        <p:tgtEl>
                                          <p:spTgt spid="14"/>
                                        </p:tgtEl>
                                      </p:cBhvr>
                                    </p:animEffect>
                                  </p:childTnLst>
                                </p:cTn>
                              </p:par>
                              <p:par>
                                <p:cTn id="35" presetID="53" presetClass="entr" presetSubtype="16" fill="hold" nodeType="withEffect">
                                  <p:stCondLst>
                                    <p:cond delay="50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par>
                                <p:cTn id="40" presetID="53" presetClass="entr" presetSubtype="16" fill="hold" nodeType="withEffect">
                                  <p:stCondLst>
                                    <p:cond delay="75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par>
                                <p:cTn id="45" presetID="53" presetClass="entr" presetSubtype="16" fill="hold" nodeType="withEffect">
                                  <p:stCondLst>
                                    <p:cond delay="100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par>
                                <p:cTn id="50" presetID="53" presetClass="entr" presetSubtype="16" fill="hold" nodeType="withEffect">
                                  <p:stCondLst>
                                    <p:cond delay="125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childTnLst>
                          </p:cTn>
                        </p:par>
                        <p:par>
                          <p:cTn id="55" fill="hold">
                            <p:stCondLst>
                              <p:cond delay="2250"/>
                            </p:stCondLst>
                            <p:childTnLst>
                              <p:par>
                                <p:cTn id="56" presetID="10" presetClass="entr" presetSubtype="0"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IVE - four content - orange ru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247421"/>
            <a:ext cx="2743200" cy="5153366"/>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247420"/>
            <a:ext cx="2743200" cy="5153319"/>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247420"/>
            <a:ext cx="2743200" cy="5153319"/>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247420"/>
            <a:ext cx="2743200" cy="5153319"/>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 name="Straight Connector 1">
            <a:extLst>
              <a:ext uri="{FF2B5EF4-FFF2-40B4-BE49-F238E27FC236}">
                <a16:creationId xmlns:a16="http://schemas.microsoft.com/office/drawing/2014/main" id="{E8CE7876-9C5D-1B1B-A6FE-5641D207F579}"/>
              </a:ext>
            </a:extLst>
          </p:cNvPr>
          <p:cNvCxnSpPr>
            <a:cxnSpLocks/>
          </p:cNvCxnSpPr>
          <p:nvPr userDrawn="1"/>
        </p:nvCxnSpPr>
        <p:spPr>
          <a:xfrm flipH="1">
            <a:off x="381000" y="1101343"/>
            <a:ext cx="11430000" cy="0"/>
          </a:xfrm>
          <a:prstGeom prst="line">
            <a:avLst/>
          </a:prstGeom>
          <a:ln w="50800">
            <a:solidFill>
              <a:srgbClr val="F95300"/>
            </a:solidFill>
            <a:miter lim="800000"/>
            <a:headEnd type="none"/>
            <a:tailEnd type="none"/>
          </a:ln>
        </p:spPr>
        <p:style>
          <a:lnRef idx="1">
            <a:schemeClr val="dk1"/>
          </a:lnRef>
          <a:fillRef idx="0">
            <a:schemeClr val="dk1"/>
          </a:fillRef>
          <a:effectRef idx="0">
            <a:schemeClr val="dk1"/>
          </a:effectRef>
          <a:fontRef idx="minor">
            <a:schemeClr val="tx1"/>
          </a:fontRef>
        </p:style>
      </p:cxnSp>
      <p:sp>
        <p:nvSpPr>
          <p:cNvPr id="8" name="Title 1">
            <a:extLst>
              <a:ext uri="{FF2B5EF4-FFF2-40B4-BE49-F238E27FC236}">
                <a16:creationId xmlns:a16="http://schemas.microsoft.com/office/drawing/2014/main" id="{D0F4C301-DD35-CF11-7BC2-41D2017F6440}"/>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7" name="Picture 6" descr="A colorful logo with black background&#10;&#10;Description automatically generated">
            <a:extLst>
              <a:ext uri="{FF2B5EF4-FFF2-40B4-BE49-F238E27FC236}">
                <a16:creationId xmlns:a16="http://schemas.microsoft.com/office/drawing/2014/main" id="{CF5502CB-2685-5ACB-38B5-57F82F1F399C}"/>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395056305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IVE - 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ADA06-0604-402E-96FC-C5A69639078C}"/>
              </a:ext>
            </a:extLst>
          </p:cNvPr>
          <p:cNvSpPr>
            <a:spLocks noGrp="1"/>
          </p:cNvSpPr>
          <p:nvPr>
            <p:ph idx="1" hasCustomPrompt="1"/>
          </p:nvPr>
        </p:nvSpPr>
        <p:spPr>
          <a:xfrm>
            <a:off x="381000" y="1247480"/>
            <a:ext cx="11430000" cy="4473423"/>
          </a:xfrm>
        </p:spPr>
        <p:txBody>
          <a:bodyPr/>
          <a:lstStyle>
            <a:lvl1pPr marL="347472" indent="-228600">
              <a:defRPr/>
            </a:lvl1pPr>
            <a:lvl2pPr marL="566928" indent="-228600">
              <a:defRPr/>
            </a:lvl2pPr>
            <a:lvl3pPr marL="914400" indent="-228600">
              <a:defRPr>
                <a:solidFill>
                  <a:schemeClr val="tx1"/>
                </a:solidFill>
              </a:defRPr>
            </a:lvl3pPr>
            <a:lvl4pPr marL="1261872" indent="-228600">
              <a:defRPr>
                <a:solidFill>
                  <a:schemeClr val="tx1"/>
                </a:solidFill>
              </a:defRPr>
            </a:lvl4pPr>
            <a:lvl5pPr marL="1481328" indent="-22860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BD886E5B-619F-DCFE-94EE-D2504C6F7783}"/>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4" name="Picture 3" descr="A colorful logo with black background&#10;&#10;Description automatically generated">
            <a:extLst>
              <a:ext uri="{FF2B5EF4-FFF2-40B4-BE49-F238E27FC236}">
                <a16:creationId xmlns:a16="http://schemas.microsoft.com/office/drawing/2014/main" id="{537C271A-EE69-B928-F480-E40E3D76CA48}"/>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5" name="Straight Connector 4">
            <a:extLst>
              <a:ext uri="{FF2B5EF4-FFF2-40B4-BE49-F238E27FC236}">
                <a16:creationId xmlns:a16="http://schemas.microsoft.com/office/drawing/2014/main" id="{26AC1556-1808-877F-6AEB-F2983B5B3F5C}"/>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42485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IVE - 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257314"/>
            <a:ext cx="5486401" cy="4463631"/>
          </a:xfrm>
        </p:spPr>
        <p:txBody>
          <a:bodyPr>
            <a:noAutofit/>
          </a:bodyPr>
          <a:lstStyle>
            <a:lvl1pPr marL="347472" indent="-228600">
              <a:defRPr sz="2400"/>
            </a:lvl1pPr>
            <a:lvl2pPr indent="-228600">
              <a:defRPr sz="2000"/>
            </a:lvl2pPr>
            <a:lvl3pPr>
              <a:defRPr sz="1800"/>
            </a:lvl3pPr>
            <a:lvl4pPr>
              <a:defRPr sz="1600"/>
            </a:lvl4pPr>
            <a:lvl5pPr marL="1481328" indent="-2286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257313"/>
            <a:ext cx="5486400" cy="4463590"/>
          </a:xfrm>
        </p:spPr>
        <p:txBody>
          <a:bodyPr>
            <a:noAutofit/>
          </a:bodyPr>
          <a:lstStyle>
            <a:lvl1pPr marL="347472" indent="-228600">
              <a:defRPr sz="2400"/>
            </a:lvl1pPr>
            <a:lvl2pPr indent="-228600">
              <a:defRPr sz="2000"/>
            </a:lvl2pPr>
            <a:lvl3pPr>
              <a:defRPr sz="1800"/>
            </a:lvl3pPr>
            <a:lvl4pPr>
              <a:defRPr sz="1600"/>
            </a:lvl4pPr>
            <a:lvl5pPr marL="1481328" indent="-2286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EABB966-C5CF-BEA6-1713-8D32C0E7D3A6}"/>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5" name="Picture 4" descr="A colorful logo with black background&#10;&#10;Description automatically generated">
            <a:extLst>
              <a:ext uri="{FF2B5EF4-FFF2-40B4-BE49-F238E27FC236}">
                <a16:creationId xmlns:a16="http://schemas.microsoft.com/office/drawing/2014/main" id="{57D32E4B-B36B-493B-C0EC-B961FDFCE20C}"/>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6" name="Straight Connector 5">
            <a:extLst>
              <a:ext uri="{FF2B5EF4-FFF2-40B4-BE49-F238E27FC236}">
                <a16:creationId xmlns:a16="http://schemas.microsoft.com/office/drawing/2014/main" id="{360493CD-4930-D6B4-AB63-F0B485789F3C}"/>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76817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IVE - three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247421"/>
            <a:ext cx="3657600" cy="4473524"/>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247420"/>
            <a:ext cx="3657600" cy="4473483"/>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247420"/>
            <a:ext cx="3657600" cy="4473483"/>
          </a:xfrm>
        </p:spPr>
        <p:txBody>
          <a:bodyPr>
            <a:noAutofit/>
          </a:bodyPr>
          <a:lstStyle>
            <a:lvl1pPr>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9EDFCC0-875C-FA34-BA7B-57937C553F06}"/>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6" name="Picture 5" descr="A colorful logo with black background&#10;&#10;Description automatically generated">
            <a:extLst>
              <a:ext uri="{FF2B5EF4-FFF2-40B4-BE49-F238E27FC236}">
                <a16:creationId xmlns:a16="http://schemas.microsoft.com/office/drawing/2014/main" id="{3E1A1DE3-055E-D1B5-2C75-B2215D182ED8}"/>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10" name="Straight Connector 9">
            <a:extLst>
              <a:ext uri="{FF2B5EF4-FFF2-40B4-BE49-F238E27FC236}">
                <a16:creationId xmlns:a16="http://schemas.microsoft.com/office/drawing/2014/main" id="{07AC1E83-D5D8-0108-E97A-A4677664AE74}"/>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469787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IVE - four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247421"/>
            <a:ext cx="2743200" cy="4473524"/>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247420"/>
            <a:ext cx="2743200" cy="4473483"/>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247420"/>
            <a:ext cx="2743200" cy="4473483"/>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247420"/>
            <a:ext cx="2743200" cy="4473483"/>
          </a:xfrm>
        </p:spPr>
        <p:txBody>
          <a:bodyPr>
            <a:noAutofit/>
          </a:bodyPr>
          <a:lstStyle>
            <a:lvl1pPr marL="347472" indent="-228600">
              <a:defRPr sz="2000"/>
            </a:lvl1pPr>
            <a:lvl2pPr indent="-228600">
              <a:defRPr sz="1800"/>
            </a:lvl2pPr>
            <a:lvl3pPr>
              <a:defRPr sz="1600"/>
            </a:lvl3pPr>
            <a:lvl4pPr>
              <a:defRPr sz="1400"/>
            </a:lvl4pPr>
            <a:lvl5pPr marL="1481328" indent="-2286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841F19B-51C3-9A32-6032-BE555850D6FA}"/>
              </a:ext>
            </a:extLst>
          </p:cNvPr>
          <p:cNvSpPr>
            <a:spLocks noGrp="1"/>
          </p:cNvSpPr>
          <p:nvPr>
            <p:ph type="title" hasCustomPrompt="1"/>
          </p:nvPr>
        </p:nvSpPr>
        <p:spPr>
          <a:xfrm>
            <a:off x="1524" y="0"/>
            <a:ext cx="11809476" cy="1138773"/>
          </a:xfrm>
          <a:noFill/>
          <a:ln>
            <a:noFill/>
          </a:ln>
        </p:spPr>
        <p:txBody>
          <a:bodyPr wrap="square" lIns="457200" tIns="91440" bIns="0">
            <a:noAutofit/>
          </a:bodyPr>
          <a:lstStyle>
            <a:lvl1pPr>
              <a:lnSpc>
                <a:spcPct val="85000"/>
              </a:lnSpc>
              <a:defRPr sz="3200">
                <a:solidFill>
                  <a:schemeClr val="tx1"/>
                </a:solidFill>
              </a:defRPr>
            </a:lvl1pPr>
          </a:lstStyle>
          <a:p>
            <a:r>
              <a:rPr lang="en-US" dirty="0"/>
              <a:t>Click to edit master title style</a:t>
            </a:r>
          </a:p>
        </p:txBody>
      </p:sp>
      <p:pic>
        <p:nvPicPr>
          <p:cNvPr id="7" name="Picture 6" descr="A colorful logo with black background&#10;&#10;Description automatically generated">
            <a:extLst>
              <a:ext uri="{FF2B5EF4-FFF2-40B4-BE49-F238E27FC236}">
                <a16:creationId xmlns:a16="http://schemas.microsoft.com/office/drawing/2014/main" id="{D709F239-6FDB-947B-80A7-06A6F4FB7445}"/>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8" name="Straight Connector 7">
            <a:extLst>
              <a:ext uri="{FF2B5EF4-FFF2-40B4-BE49-F238E27FC236}">
                <a16:creationId xmlns:a16="http://schemas.microsoft.com/office/drawing/2014/main" id="{C3FE9CCF-5135-CFD9-4FD5-4BD5EC1EE8DD}"/>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7699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IVE - 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4463602"/>
          </a:xfrm>
        </p:spPr>
        <p:txBody>
          <a:bodyPr/>
          <a:lstStyle>
            <a:lvl1pPr marL="347472" indent="-228600">
              <a:defRPr sz="3200"/>
            </a:lvl1pPr>
            <a:lvl2pPr indent="-228600">
              <a:defRPr sz="2800"/>
            </a:lvl2pPr>
            <a:lvl3pPr>
              <a:defRPr sz="2400"/>
            </a:lvl3pPr>
            <a:lvl4pPr>
              <a:defRPr sz="2000"/>
            </a:lvl4pPr>
            <a:lvl5pPr marL="1481328" indent="-228600">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4463602"/>
          </a:xfrm>
          <a:solidFill>
            <a:schemeClr val="bg2"/>
          </a:solidFill>
        </p:spPr>
        <p:txBody>
          <a:bodyPr lIns="91440" tIns="91440" rIns="91440" bIns="91440" anchor="ct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 name="Title 1">
            <a:extLst>
              <a:ext uri="{FF2B5EF4-FFF2-40B4-BE49-F238E27FC236}">
                <a16:creationId xmlns:a16="http://schemas.microsoft.com/office/drawing/2014/main" id="{31778109-255E-509A-19F6-3D6426C840A0}"/>
              </a:ext>
            </a:extLst>
          </p:cNvPr>
          <p:cNvSpPr>
            <a:spLocks noGrp="1"/>
          </p:cNvSpPr>
          <p:nvPr>
            <p:ph type="title"/>
          </p:nvPr>
        </p:nvSpPr>
        <p:spPr>
          <a:xfrm>
            <a:off x="381000" y="228600"/>
            <a:ext cx="11430000" cy="685800"/>
          </a:xfrm>
        </p:spPr>
        <p:txBody>
          <a:bodyPr anchor="ctr" anchorCtr="0"/>
          <a:lstStyle>
            <a:lvl1pPr>
              <a:defRPr sz="3200">
                <a:solidFill>
                  <a:schemeClr val="tx1"/>
                </a:solidFill>
              </a:defRPr>
            </a:lvl1pPr>
          </a:lstStyle>
          <a:p>
            <a:r>
              <a:rPr lang="en-US" dirty="0"/>
              <a:t>Click to edit Master title style</a:t>
            </a:r>
          </a:p>
        </p:txBody>
      </p:sp>
      <p:pic>
        <p:nvPicPr>
          <p:cNvPr id="8" name="Picture 7" descr="A colorful logo with black background&#10;&#10;Description automatically generated">
            <a:extLst>
              <a:ext uri="{FF2B5EF4-FFF2-40B4-BE49-F238E27FC236}">
                <a16:creationId xmlns:a16="http://schemas.microsoft.com/office/drawing/2014/main" id="{26773981-5E7F-4006-725A-A002008CE15F}"/>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9" name="Straight Connector 8">
            <a:extLst>
              <a:ext uri="{FF2B5EF4-FFF2-40B4-BE49-F238E27FC236}">
                <a16:creationId xmlns:a16="http://schemas.microsoft.com/office/drawing/2014/main" id="{7E976D60-46AC-C9BB-51AF-D9FA1E3840DD}"/>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542174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IVE -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1"/>
            <a:ext cx="8686800" cy="4349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1"/>
            <a:ext cx="2514599" cy="4349302"/>
          </a:xfrm>
          <a:solidFill>
            <a:schemeClr val="bg2"/>
          </a:solidFill>
        </p:spPr>
        <p:txBody>
          <a:bodyPr lIns="91440" tIns="91440" rIns="91440" bIns="91440" anchor="ct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E1F37FE5-BE46-532A-F08B-108C74394663}"/>
              </a:ext>
            </a:extLst>
          </p:cNvPr>
          <p:cNvSpPr>
            <a:spLocks noGrp="1"/>
          </p:cNvSpPr>
          <p:nvPr>
            <p:ph type="title"/>
          </p:nvPr>
        </p:nvSpPr>
        <p:spPr>
          <a:xfrm>
            <a:off x="381000" y="228600"/>
            <a:ext cx="11430000" cy="685800"/>
          </a:xfrm>
        </p:spPr>
        <p:txBody>
          <a:bodyPr anchor="ctr" anchorCtr="0"/>
          <a:lstStyle>
            <a:lvl1pPr>
              <a:defRPr sz="3200">
                <a:solidFill>
                  <a:schemeClr val="tx1"/>
                </a:solidFill>
              </a:defRPr>
            </a:lvl1pPr>
          </a:lstStyle>
          <a:p>
            <a:r>
              <a:rPr lang="en-US" dirty="0"/>
              <a:t>Click to edit Master title style</a:t>
            </a:r>
          </a:p>
        </p:txBody>
      </p:sp>
      <p:pic>
        <p:nvPicPr>
          <p:cNvPr id="8" name="Picture 7" descr="A colorful logo with black background&#10;&#10;Description automatically generated">
            <a:extLst>
              <a:ext uri="{FF2B5EF4-FFF2-40B4-BE49-F238E27FC236}">
                <a16:creationId xmlns:a16="http://schemas.microsoft.com/office/drawing/2014/main" id="{3E5AAE6C-EE1A-6994-EAFA-F09FB58D07F4}"/>
              </a:ext>
            </a:extLst>
          </p:cNvPr>
          <p:cNvPicPr>
            <a:picLocks noChangeAspect="1"/>
          </p:cNvPicPr>
          <p:nvPr userDrawn="1"/>
        </p:nvPicPr>
        <p:blipFill>
          <a:blip r:embed="rId2"/>
          <a:stretch>
            <a:fillRect/>
          </a:stretch>
        </p:blipFill>
        <p:spPr>
          <a:xfrm>
            <a:off x="10929072" y="5720903"/>
            <a:ext cx="996228" cy="908497"/>
          </a:xfrm>
          <a:prstGeom prst="rect">
            <a:avLst/>
          </a:prstGeom>
        </p:spPr>
      </p:pic>
      <p:cxnSp>
        <p:nvCxnSpPr>
          <p:cNvPr id="9" name="Straight Connector 8">
            <a:extLst>
              <a:ext uri="{FF2B5EF4-FFF2-40B4-BE49-F238E27FC236}">
                <a16:creationId xmlns:a16="http://schemas.microsoft.com/office/drawing/2014/main" id="{42CDA25E-4BBB-6076-9181-6DE6F4C83B29}"/>
              </a:ext>
            </a:extLst>
          </p:cNvPr>
          <p:cNvCxnSpPr>
            <a:cxnSpLocks/>
          </p:cNvCxnSpPr>
          <p:nvPr userDrawn="1"/>
        </p:nvCxnSpPr>
        <p:spPr>
          <a:xfrm flipH="1">
            <a:off x="-21115" y="6183217"/>
            <a:ext cx="10362866" cy="0"/>
          </a:xfrm>
          <a:prstGeom prst="line">
            <a:avLst/>
          </a:prstGeom>
          <a:ln w="38100">
            <a:solidFill>
              <a:srgbClr val="FFA479"/>
            </a:solidFill>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036911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IVE - event slide">
    <p:bg>
      <p:bgPr>
        <a:solidFill>
          <a:schemeClr val="bg1"/>
        </a:solidFill>
        <a:effectLst/>
      </p:bgPr>
    </p:bg>
    <p:spTree>
      <p:nvGrpSpPr>
        <p:cNvPr id="1" name=""/>
        <p:cNvGrpSpPr/>
        <p:nvPr/>
      </p:nvGrpSpPr>
      <p:grpSpPr>
        <a:xfrm>
          <a:off x="0" y="0"/>
          <a:ext cx="0" cy="0"/>
          <a:chOff x="0" y="0"/>
          <a:chExt cx="0" cy="0"/>
        </a:xfrm>
      </p:grpSpPr>
      <p:pic>
        <p:nvPicPr>
          <p:cNvPr id="6" name="Picture 5" descr="A white rectangular object with orange lines&#10;&#10;Description automatically generated">
            <a:extLst>
              <a:ext uri="{FF2B5EF4-FFF2-40B4-BE49-F238E27FC236}">
                <a16:creationId xmlns:a16="http://schemas.microsoft.com/office/drawing/2014/main" id="{23BC9047-BE7F-CA6D-5D2B-47E4EC9B43B3}"/>
              </a:ext>
            </a:extLst>
          </p:cNvPr>
          <p:cNvPicPr>
            <a:picLocks noChangeAspect="1"/>
          </p:cNvPicPr>
          <p:nvPr userDrawn="1"/>
        </p:nvPicPr>
        <p:blipFill rotWithShape="1">
          <a:blip r:embed="rId2"/>
          <a:srcRect t="12843"/>
          <a:stretch/>
        </p:blipFill>
        <p:spPr>
          <a:xfrm rot="10800000">
            <a:off x="709035" y="668520"/>
            <a:ext cx="10773929" cy="6189480"/>
          </a:xfrm>
          <a:prstGeom prst="rect">
            <a:avLst/>
          </a:prstGeom>
        </p:spPr>
      </p:pic>
      <p:sp>
        <p:nvSpPr>
          <p:cNvPr id="7" name="Rectangle 6">
            <a:extLst>
              <a:ext uri="{FF2B5EF4-FFF2-40B4-BE49-F238E27FC236}">
                <a16:creationId xmlns:a16="http://schemas.microsoft.com/office/drawing/2014/main" id="{33C0A9B6-4ACC-217B-9834-B51BADC9F23A}"/>
              </a:ext>
            </a:extLst>
          </p:cNvPr>
          <p:cNvSpPr/>
          <p:nvPr userDrawn="1"/>
        </p:nvSpPr>
        <p:spPr bwMode="auto">
          <a:xfrm>
            <a:off x="3452582" y="486432"/>
            <a:ext cx="5386618"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pic>
        <p:nvPicPr>
          <p:cNvPr id="8" name="Picture 7" descr="A black and white logo&#10;&#10;Description automatically generated">
            <a:extLst>
              <a:ext uri="{FF2B5EF4-FFF2-40B4-BE49-F238E27FC236}">
                <a16:creationId xmlns:a16="http://schemas.microsoft.com/office/drawing/2014/main" id="{A0830E31-1406-79D3-939C-275768BE23DA}"/>
              </a:ext>
            </a:extLst>
          </p:cNvPr>
          <p:cNvPicPr>
            <a:picLocks noChangeAspect="1"/>
          </p:cNvPicPr>
          <p:nvPr userDrawn="1"/>
        </p:nvPicPr>
        <p:blipFill>
          <a:blip r:embed="rId3"/>
          <a:stretch>
            <a:fillRect/>
          </a:stretch>
        </p:blipFill>
        <p:spPr>
          <a:xfrm>
            <a:off x="4242569" y="200860"/>
            <a:ext cx="3706862" cy="983294"/>
          </a:xfrm>
          <a:prstGeom prst="rect">
            <a:avLst/>
          </a:prstGeom>
        </p:spPr>
      </p:pic>
      <p:sp>
        <p:nvSpPr>
          <p:cNvPr id="5" name="Content Placeholder 2">
            <a:extLst>
              <a:ext uri="{FF2B5EF4-FFF2-40B4-BE49-F238E27FC236}">
                <a16:creationId xmlns:a16="http://schemas.microsoft.com/office/drawing/2014/main" id="{75A09BE3-54F0-17C0-5021-CC8817E948E1}"/>
              </a:ext>
            </a:extLst>
          </p:cNvPr>
          <p:cNvSpPr>
            <a:spLocks noGrp="1"/>
          </p:cNvSpPr>
          <p:nvPr>
            <p:ph idx="1" hasCustomPrompt="1"/>
          </p:nvPr>
        </p:nvSpPr>
        <p:spPr>
          <a:xfrm>
            <a:off x="1066800" y="1943100"/>
            <a:ext cx="10058400" cy="4686300"/>
          </a:xfrm>
        </p:spPr>
        <p:txBody>
          <a:bodyPr/>
          <a:lstStyle>
            <a:lvl1pPr marL="118872" indent="0" algn="ctr">
              <a:buFontTx/>
              <a:buNone/>
              <a:defRPr sz="4200" b="1"/>
            </a:lvl1pPr>
            <a:lvl2pPr marL="338328" indent="0">
              <a:buFontTx/>
              <a:buNone/>
              <a:defRPr/>
            </a:lvl2pPr>
            <a:lvl3pPr marL="685800" indent="0">
              <a:buFontTx/>
              <a:buNone/>
              <a:defRPr>
                <a:solidFill>
                  <a:schemeClr val="tx1"/>
                </a:solidFill>
              </a:defRPr>
            </a:lvl3pPr>
            <a:lvl4pPr marL="1033272" indent="0">
              <a:buFontTx/>
              <a:buNone/>
              <a:defRPr>
                <a:solidFill>
                  <a:schemeClr val="tx1"/>
                </a:solidFill>
              </a:defRPr>
            </a:lvl4pPr>
            <a:lvl5pPr marL="1252728" indent="0">
              <a:buFontTx/>
              <a:buNone/>
              <a:defRPr>
                <a:solidFill>
                  <a:schemeClr val="tx1"/>
                </a:solidFill>
              </a:defRPr>
            </a:lvl5pPr>
          </a:lstStyle>
          <a:p>
            <a:pPr lvl="0"/>
            <a:r>
              <a:rPr lang="en-US" dirty="0"/>
              <a:t>Event location / subhead</a:t>
            </a:r>
          </a:p>
        </p:txBody>
      </p:sp>
    </p:spTree>
    <p:extLst>
      <p:ext uri="{BB962C8B-B14F-4D97-AF65-F5344CB8AC3E}">
        <p14:creationId xmlns:p14="http://schemas.microsoft.com/office/powerpoint/2010/main" val="9107931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IVE - block - white">
    <p:spTree>
      <p:nvGrpSpPr>
        <p:cNvPr id="1" name=""/>
        <p:cNvGrpSpPr/>
        <p:nvPr/>
      </p:nvGrpSpPr>
      <p:grpSpPr>
        <a:xfrm>
          <a:off x="0" y="0"/>
          <a:ext cx="0" cy="0"/>
          <a:chOff x="0" y="0"/>
          <a:chExt cx="0" cy="0"/>
        </a:xfrm>
      </p:grpSpPr>
      <p:pic>
        <p:nvPicPr>
          <p:cNvPr id="2" name="Picture 1" descr="A colorful logo with black background&#10;&#10;Description automatically generated">
            <a:extLst>
              <a:ext uri="{FF2B5EF4-FFF2-40B4-BE49-F238E27FC236}">
                <a16:creationId xmlns:a16="http://schemas.microsoft.com/office/drawing/2014/main" id="{1D3A35C4-1273-2D4E-463D-22215BB05DC2}"/>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149108267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LIVE - block- warm gray">
    <p:bg>
      <p:bgPr>
        <a:solidFill>
          <a:schemeClr val="bg2"/>
        </a:solidFill>
        <a:effectLst/>
      </p:bgPr>
    </p:bg>
    <p:spTree>
      <p:nvGrpSpPr>
        <p:cNvPr id="1" name=""/>
        <p:cNvGrpSpPr/>
        <p:nvPr/>
      </p:nvGrpSpPr>
      <p:grpSpPr>
        <a:xfrm>
          <a:off x="0" y="0"/>
          <a:ext cx="0" cy="0"/>
          <a:chOff x="0" y="0"/>
          <a:chExt cx="0" cy="0"/>
        </a:xfrm>
      </p:grpSpPr>
      <p:pic>
        <p:nvPicPr>
          <p:cNvPr id="5" name="Picture 4" descr="A colorful logo with black background&#10;&#10;Description automatically generated">
            <a:extLst>
              <a:ext uri="{FF2B5EF4-FFF2-40B4-BE49-F238E27FC236}">
                <a16:creationId xmlns:a16="http://schemas.microsoft.com/office/drawing/2014/main" id="{9A409A29-A27D-CC3A-E35D-E03EFBE7D52A}"/>
              </a:ext>
            </a:extLst>
          </p:cNvPr>
          <p:cNvPicPr>
            <a:picLocks noChangeAspect="1"/>
          </p:cNvPicPr>
          <p:nvPr userDrawn="1"/>
        </p:nvPicPr>
        <p:blipFill>
          <a:blip r:embed="rId2"/>
          <a:stretch>
            <a:fillRect/>
          </a:stretch>
        </p:blipFill>
        <p:spPr>
          <a:xfrm>
            <a:off x="10929072" y="5720903"/>
            <a:ext cx="996228" cy="908497"/>
          </a:xfrm>
          <a:prstGeom prst="rect">
            <a:avLst/>
          </a:prstGeom>
        </p:spPr>
      </p:pic>
    </p:spTree>
    <p:extLst>
      <p:ext uri="{BB962C8B-B14F-4D97-AF65-F5344CB8AC3E}">
        <p14:creationId xmlns:p14="http://schemas.microsoft.com/office/powerpoint/2010/main" val="18919196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IVE - title slide">
    <p:bg>
      <p:bgPr>
        <a:solidFill>
          <a:schemeClr val="bg2"/>
        </a:solidFill>
        <a:effectLst/>
      </p:bgPr>
    </p:bg>
    <p:spTree>
      <p:nvGrpSpPr>
        <p:cNvPr id="1" name=""/>
        <p:cNvGrpSpPr/>
        <p:nvPr/>
      </p:nvGrpSpPr>
      <p:grpSpPr>
        <a:xfrm>
          <a:off x="0" y="0"/>
          <a:ext cx="0" cy="0"/>
          <a:chOff x="0" y="0"/>
          <a:chExt cx="0" cy="0"/>
        </a:xfrm>
      </p:grpSpPr>
      <p:pic>
        <p:nvPicPr>
          <p:cNvPr id="6" name="Picture 5" descr="A black and white logo&#10;&#10;Description automatically generated">
            <a:extLst>
              <a:ext uri="{FF2B5EF4-FFF2-40B4-BE49-F238E27FC236}">
                <a16:creationId xmlns:a16="http://schemas.microsoft.com/office/drawing/2014/main" id="{51879E78-F068-B99F-43EC-2344DFEC3F20}"/>
              </a:ext>
            </a:extLst>
          </p:cNvPr>
          <p:cNvPicPr>
            <a:picLocks noChangeAspect="1"/>
          </p:cNvPicPr>
          <p:nvPr userDrawn="1"/>
        </p:nvPicPr>
        <p:blipFill>
          <a:blip r:embed="rId2"/>
          <a:stretch>
            <a:fillRect/>
          </a:stretch>
        </p:blipFill>
        <p:spPr>
          <a:xfrm>
            <a:off x="8153400" y="5630275"/>
            <a:ext cx="3618978" cy="959982"/>
          </a:xfrm>
          <a:prstGeom prst="rect">
            <a:avLst/>
          </a:prstGeom>
        </p:spPr>
      </p:pic>
      <p:sp>
        <p:nvSpPr>
          <p:cNvPr id="7" name="Rectangle: Rounded Corners 6">
            <a:extLst>
              <a:ext uri="{FF2B5EF4-FFF2-40B4-BE49-F238E27FC236}">
                <a16:creationId xmlns:a16="http://schemas.microsoft.com/office/drawing/2014/main" id="{A16E5DAA-4A6A-F780-D059-9FB0C45A42E3}"/>
              </a:ext>
            </a:extLst>
          </p:cNvPr>
          <p:cNvSpPr/>
          <p:nvPr userDrawn="1"/>
        </p:nvSpPr>
        <p:spPr bwMode="auto">
          <a:xfrm>
            <a:off x="-1790700" y="457199"/>
            <a:ext cx="2270864" cy="5943601"/>
          </a:xfrm>
          <a:prstGeom prst="roundRect">
            <a:avLst>
              <a:gd name="adj" fmla="val 17561"/>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8" name="Date Placeholder 3">
            <a:extLst>
              <a:ext uri="{FF2B5EF4-FFF2-40B4-BE49-F238E27FC236}">
                <a16:creationId xmlns:a16="http://schemas.microsoft.com/office/drawing/2014/main" id="{74D9FDEE-E89F-0471-0C04-2A8700DFD900}"/>
              </a:ext>
            </a:extLst>
          </p:cNvPr>
          <p:cNvSpPr txBox="1">
            <a:spLocks/>
          </p:cNvSpPr>
          <p:nvPr userDrawn="1"/>
        </p:nvSpPr>
        <p:spPr>
          <a:xfrm>
            <a:off x="831932" y="6020984"/>
            <a:ext cx="5264068" cy="266700"/>
          </a:xfrm>
          <a:prstGeom prst="rect">
            <a:avLst/>
          </a:prstGeom>
          <a:noFill/>
        </p:spPr>
        <p:txBody>
          <a:bodyPr vert="horz" lIns="91440" tIns="91440" rIns="91440" bIns="91440" rtlCol="0" anchor="ctr" anchorCtr="0"/>
          <a:lstStyle>
            <a:defPPr>
              <a:defRPr lang="en-US"/>
            </a:defPPr>
            <a:lvl1pPr marL="0" algn="l" defTabSz="914400" rtl="0" eaLnBrk="1" latinLnBrk="0" hangingPunct="1">
              <a:defRPr sz="24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5E388B9C-819F-4FD7-AA9A-55686EC3D629}" type="datetime4">
              <a:rPr kumimoji="0" lang="en-US" sz="1600" b="0" i="0" u="none" strike="noStrike" kern="1200" cap="none" spc="0" normalizeH="0" baseline="0" noProof="0" smtClean="0">
                <a:ln>
                  <a:noFill/>
                </a:ln>
                <a:solidFill>
                  <a:schemeClr val="tx1"/>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September 5, 2024</a:t>
            </a:fld>
            <a:endPar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9" name="Title 1">
            <a:extLst>
              <a:ext uri="{FF2B5EF4-FFF2-40B4-BE49-F238E27FC236}">
                <a16:creationId xmlns:a16="http://schemas.microsoft.com/office/drawing/2014/main" id="{2D4A8035-95A7-1D43-14E0-202BE4022E57}"/>
              </a:ext>
            </a:extLst>
          </p:cNvPr>
          <p:cNvSpPr>
            <a:spLocks noGrp="1"/>
          </p:cNvSpPr>
          <p:nvPr>
            <p:ph type="ctrTitle" hasCustomPrompt="1"/>
          </p:nvPr>
        </p:nvSpPr>
        <p:spPr>
          <a:xfrm>
            <a:off x="838200" y="457198"/>
            <a:ext cx="10934177" cy="3429001"/>
          </a:xfrm>
          <a:noFill/>
        </p:spPr>
        <p:txBody>
          <a:bodyPr anchor="b">
            <a:normAutofit/>
          </a:bodyPr>
          <a:lstStyle>
            <a:lvl1pPr algn="l">
              <a:defRPr sz="5000" b="1" cap="none" baseline="0">
                <a:solidFill>
                  <a:schemeClr val="tx1"/>
                </a:solidFill>
                <a:latin typeface="+mj-lt"/>
              </a:defRPr>
            </a:lvl1pPr>
          </a:lstStyle>
          <a:p>
            <a:r>
              <a:rPr lang="en-US" dirty="0"/>
              <a:t>Click to edit </a:t>
            </a:r>
            <a:br>
              <a:rPr lang="en-US" dirty="0"/>
            </a:br>
            <a:r>
              <a:rPr lang="en-US" dirty="0"/>
              <a:t>Presentation title</a:t>
            </a:r>
          </a:p>
        </p:txBody>
      </p:sp>
      <p:sp>
        <p:nvSpPr>
          <p:cNvPr id="10" name="Text Placeholder 27">
            <a:extLst>
              <a:ext uri="{FF2B5EF4-FFF2-40B4-BE49-F238E27FC236}">
                <a16:creationId xmlns:a16="http://schemas.microsoft.com/office/drawing/2014/main" id="{6752ACE7-A7B7-39B4-FD59-AD95D298A82F}"/>
              </a:ext>
            </a:extLst>
          </p:cNvPr>
          <p:cNvSpPr>
            <a:spLocks noGrp="1"/>
          </p:cNvSpPr>
          <p:nvPr>
            <p:ph type="body" sz="quarter" idx="13" hasCustomPrompt="1"/>
          </p:nvPr>
        </p:nvSpPr>
        <p:spPr>
          <a:xfrm>
            <a:off x="838201" y="4307453"/>
            <a:ext cx="7315199" cy="1000512"/>
          </a:xfrm>
          <a:noFill/>
        </p:spPr>
        <p:txBody>
          <a:bodyPr wrap="square" lIns="91440" anchor="t">
            <a:normAutofit/>
          </a:bodyPr>
          <a:lstStyle>
            <a:lvl1pPr marL="0" indent="0">
              <a:spcAft>
                <a:spcPts val="600"/>
              </a:spcAft>
              <a:buNone/>
              <a:defRPr sz="2400" baseline="0">
                <a:solidFill>
                  <a:schemeClr val="tx1"/>
                </a:solidFill>
              </a:defRPr>
            </a:lvl1pPr>
          </a:lstStyle>
          <a:p>
            <a:pPr lvl="0"/>
            <a:r>
              <a:rPr lang="en-US" dirty="0"/>
              <a:t>Presenter Name, Presenter Title</a:t>
            </a:r>
          </a:p>
        </p:txBody>
      </p:sp>
    </p:spTree>
    <p:extLst>
      <p:ext uri="{BB962C8B-B14F-4D97-AF65-F5344CB8AC3E}">
        <p14:creationId xmlns:p14="http://schemas.microsoft.com/office/powerpoint/2010/main" val="34009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uiExpand="1"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ock - blu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25931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ock - green">
    <p:bg>
      <p:bgPr>
        <a:solidFill>
          <a:srgbClr val="00633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36021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IVE - closing slide - blue">
    <p:bg>
      <p:bgPr>
        <a:solidFill>
          <a:schemeClr val="bg2"/>
        </a:solidFill>
        <a:effectLst/>
      </p:bgPr>
    </p:bg>
    <p:spTree>
      <p:nvGrpSpPr>
        <p:cNvPr id="1" name=""/>
        <p:cNvGrpSpPr/>
        <p:nvPr/>
      </p:nvGrpSpPr>
      <p:grpSpPr>
        <a:xfrm>
          <a:off x="0" y="0"/>
          <a:ext cx="0" cy="0"/>
          <a:chOff x="0" y="0"/>
          <a:chExt cx="0" cy="0"/>
        </a:xfrm>
      </p:grpSpPr>
      <p:pic>
        <p:nvPicPr>
          <p:cNvPr id="3" name="Picture 2" descr="A blue arrow on a black background&#10;&#10;Description automatically generated">
            <a:extLst>
              <a:ext uri="{FF2B5EF4-FFF2-40B4-BE49-F238E27FC236}">
                <a16:creationId xmlns:a16="http://schemas.microsoft.com/office/drawing/2014/main" id="{4630A533-80FA-743D-589E-8CEE2781178D}"/>
              </a:ext>
            </a:extLst>
          </p:cNvPr>
          <p:cNvPicPr>
            <a:picLocks noChangeAspect="1"/>
          </p:cNvPicPr>
          <p:nvPr userDrawn="1"/>
        </p:nvPicPr>
        <p:blipFill>
          <a:blip r:embed="rId2"/>
          <a:stretch>
            <a:fillRect/>
          </a:stretch>
        </p:blipFill>
        <p:spPr>
          <a:xfrm>
            <a:off x="5446348" y="2275367"/>
            <a:ext cx="1316739" cy="1188722"/>
          </a:xfrm>
          <a:prstGeom prst="rect">
            <a:avLst/>
          </a:prstGeom>
        </p:spPr>
      </p:pic>
      <p:pic>
        <p:nvPicPr>
          <p:cNvPr id="4" name="Picture 3" descr="A green arrow pointing right&#10;&#10;Description automatically generated">
            <a:extLst>
              <a:ext uri="{FF2B5EF4-FFF2-40B4-BE49-F238E27FC236}">
                <a16:creationId xmlns:a16="http://schemas.microsoft.com/office/drawing/2014/main" id="{2B1A682E-B1E5-1CC9-EA6A-1667DA51FC36}"/>
              </a:ext>
            </a:extLst>
          </p:cNvPr>
          <p:cNvPicPr>
            <a:picLocks noChangeAspect="1"/>
          </p:cNvPicPr>
          <p:nvPr userDrawn="1"/>
        </p:nvPicPr>
        <p:blipFill>
          <a:blip r:embed="rId3"/>
          <a:stretch>
            <a:fillRect/>
          </a:stretch>
        </p:blipFill>
        <p:spPr>
          <a:xfrm>
            <a:off x="6092949" y="1614178"/>
            <a:ext cx="1188722" cy="1335027"/>
          </a:xfrm>
          <a:prstGeom prst="rect">
            <a:avLst/>
          </a:prstGeom>
        </p:spPr>
      </p:pic>
      <p:pic>
        <p:nvPicPr>
          <p:cNvPr id="5" name="Picture 4" descr="A orange and black arrow&#10;&#10;Description automatically generated with medium confidence">
            <a:extLst>
              <a:ext uri="{FF2B5EF4-FFF2-40B4-BE49-F238E27FC236}">
                <a16:creationId xmlns:a16="http://schemas.microsoft.com/office/drawing/2014/main" id="{9C95369C-29B8-CE35-8A6D-A1B84FBA1521}"/>
              </a:ext>
            </a:extLst>
          </p:cNvPr>
          <p:cNvPicPr>
            <a:picLocks noChangeAspect="1"/>
          </p:cNvPicPr>
          <p:nvPr userDrawn="1"/>
        </p:nvPicPr>
        <p:blipFill>
          <a:blip r:embed="rId4"/>
          <a:stretch>
            <a:fillRect/>
          </a:stretch>
        </p:blipFill>
        <p:spPr>
          <a:xfrm>
            <a:off x="5446348" y="1078634"/>
            <a:ext cx="1316739" cy="1182626"/>
          </a:xfrm>
          <a:prstGeom prst="rect">
            <a:avLst/>
          </a:prstGeom>
        </p:spPr>
      </p:pic>
      <p:pic>
        <p:nvPicPr>
          <p:cNvPr id="6" name="Picture 5" descr="A pink arrow pointing to a black background&#10;&#10;Description automatically generated">
            <a:extLst>
              <a:ext uri="{FF2B5EF4-FFF2-40B4-BE49-F238E27FC236}">
                <a16:creationId xmlns:a16="http://schemas.microsoft.com/office/drawing/2014/main" id="{A10435C2-3FEF-D8DD-0BF8-A9607B797B3D}"/>
              </a:ext>
            </a:extLst>
          </p:cNvPr>
          <p:cNvPicPr>
            <a:picLocks noChangeAspect="1"/>
          </p:cNvPicPr>
          <p:nvPr userDrawn="1"/>
        </p:nvPicPr>
        <p:blipFill>
          <a:blip r:embed="rId5"/>
          <a:stretch>
            <a:fillRect/>
          </a:stretch>
        </p:blipFill>
        <p:spPr>
          <a:xfrm>
            <a:off x="4923224" y="1614178"/>
            <a:ext cx="1170434" cy="1335027"/>
          </a:xfrm>
          <a:prstGeom prst="rect">
            <a:avLst/>
          </a:prstGeom>
        </p:spPr>
      </p:pic>
      <p:pic>
        <p:nvPicPr>
          <p:cNvPr id="8" name="Picture 7" descr="A black and white logo&#10;&#10;Description automatically generated">
            <a:extLst>
              <a:ext uri="{FF2B5EF4-FFF2-40B4-BE49-F238E27FC236}">
                <a16:creationId xmlns:a16="http://schemas.microsoft.com/office/drawing/2014/main" id="{B7467D43-69FA-0A14-525A-B8800CBBAEAD}"/>
              </a:ext>
            </a:extLst>
          </p:cNvPr>
          <p:cNvPicPr>
            <a:picLocks noChangeAspect="1"/>
          </p:cNvPicPr>
          <p:nvPr userDrawn="1"/>
        </p:nvPicPr>
        <p:blipFill>
          <a:blip r:embed="rId6"/>
          <a:stretch>
            <a:fillRect/>
          </a:stretch>
        </p:blipFill>
        <p:spPr>
          <a:xfrm>
            <a:off x="2944360" y="3886200"/>
            <a:ext cx="6303277" cy="950978"/>
          </a:xfrm>
          <a:prstGeom prst="rect">
            <a:avLst/>
          </a:prstGeom>
        </p:spPr>
      </p:pic>
      <p:sp>
        <p:nvSpPr>
          <p:cNvPr id="7" name="Rectangle: Rounded Corners 6">
            <a:extLst>
              <a:ext uri="{FF2B5EF4-FFF2-40B4-BE49-F238E27FC236}">
                <a16:creationId xmlns:a16="http://schemas.microsoft.com/office/drawing/2014/main" id="{AC7EBBC7-AE53-FA96-440B-19BE60F70507}"/>
              </a:ext>
            </a:extLst>
          </p:cNvPr>
          <p:cNvSpPr/>
          <p:nvPr userDrawn="1"/>
        </p:nvSpPr>
        <p:spPr bwMode="auto">
          <a:xfrm>
            <a:off x="381000" y="5143500"/>
            <a:ext cx="11430000" cy="2185678"/>
          </a:xfrm>
          <a:prstGeom prst="roundRect">
            <a:avLst>
              <a:gd name="adj" fmla="val 19670"/>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a:solidFill>
                <a:schemeClr val="bg1"/>
              </a:solidFill>
              <a:ea typeface="Segoe UI" pitchFamily="34" charset="0"/>
              <a:cs typeface="Segoe UI" pitchFamily="34" charset="0"/>
            </a:endParaRPr>
          </a:p>
        </p:txBody>
      </p:sp>
      <p:sp>
        <p:nvSpPr>
          <p:cNvPr id="9" name="Title Placeholder 1">
            <a:extLst>
              <a:ext uri="{FF2B5EF4-FFF2-40B4-BE49-F238E27FC236}">
                <a16:creationId xmlns:a16="http://schemas.microsoft.com/office/drawing/2014/main" id="{53DBFA13-35A2-81CC-DE0D-0C51D3FA7870}"/>
              </a:ext>
            </a:extLst>
          </p:cNvPr>
          <p:cNvSpPr>
            <a:spLocks noGrp="1"/>
          </p:cNvSpPr>
          <p:nvPr>
            <p:ph type="title" hasCustomPrompt="1"/>
          </p:nvPr>
        </p:nvSpPr>
        <p:spPr>
          <a:xfrm>
            <a:off x="781050" y="5372100"/>
            <a:ext cx="10629900" cy="685799"/>
          </a:xfrm>
          <a:prstGeom prst="rect">
            <a:avLst/>
          </a:prstGeom>
        </p:spPr>
        <p:txBody>
          <a:bodyPr vert="horz" lIns="91440" tIns="45720" rIns="91440" bIns="0" rtlCol="0" anchor="t">
            <a:noAutofit/>
          </a:bodyPr>
          <a:lstStyle>
            <a:lvl1pPr algn="ctr">
              <a:lnSpc>
                <a:spcPct val="100000"/>
              </a:lnSpc>
              <a:spcAft>
                <a:spcPts val="600"/>
              </a:spcAft>
              <a:defRPr sz="2800" b="0">
                <a:solidFill>
                  <a:schemeClr val="bg1"/>
                </a:solidFill>
              </a:defRPr>
            </a:lvl1pPr>
          </a:lstStyle>
          <a:p>
            <a:r>
              <a:rPr lang="en-US" dirty="0"/>
              <a:t>&lt; Call to action &gt;</a:t>
            </a:r>
          </a:p>
        </p:txBody>
      </p:sp>
    </p:spTree>
    <p:extLst>
      <p:ext uri="{BB962C8B-B14F-4D97-AF65-F5344CB8AC3E}">
        <p14:creationId xmlns:p14="http://schemas.microsoft.com/office/powerpoint/2010/main" val="31707405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0" presetClass="entr" presetSubtype="0" decel="100000" fill="hold" nodeType="withEffect">
                                  <p:stCondLst>
                                    <p:cond delay="25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strVal val="#ppt_w+.3"/>
                                          </p:val>
                                        </p:tav>
                                        <p:tav tm="100000">
                                          <p:val>
                                            <p:strVal val="#ppt_w"/>
                                          </p:val>
                                        </p:tav>
                                      </p:tavLst>
                                    </p:anim>
                                    <p:anim calcmode="lin" valueType="num">
                                      <p:cBhvr>
                                        <p:cTn id="28" dur="1000" fill="hold"/>
                                        <p:tgtEl>
                                          <p:spTgt spid="8"/>
                                        </p:tgtEl>
                                        <p:attrNameLst>
                                          <p:attrName>ppt_h</p:attrName>
                                        </p:attrNameLst>
                                      </p:cBhvr>
                                      <p:tavLst>
                                        <p:tav tm="0">
                                          <p:val>
                                            <p:strVal val="#ppt_h"/>
                                          </p:val>
                                        </p:tav>
                                        <p:tav tm="100000">
                                          <p:val>
                                            <p:strVal val="#ppt_h"/>
                                          </p:val>
                                        </p:tav>
                                      </p:tavLst>
                                    </p:anim>
                                    <p:animEffect transition="in" filter="fade">
                                      <p:cBhvr>
                                        <p:cTn id="29" dur="1000"/>
                                        <p:tgtEl>
                                          <p:spTgt spid="8"/>
                                        </p:tgtEl>
                                      </p:cBhvr>
                                    </p:animEffect>
                                  </p:childTnLst>
                                </p:cTn>
                              </p:par>
                            </p:childTnLst>
                          </p:cTn>
                        </p:par>
                        <p:par>
                          <p:cTn id="30" fill="hold">
                            <p:stCondLst>
                              <p:cond delay="1250"/>
                            </p:stCondLst>
                            <p:childTnLst>
                              <p:par>
                                <p:cTn id="31" presetID="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1750"/>
                            </p:stCondLst>
                            <p:childTnLst>
                              <p:par>
                                <p:cTn id="36" presetID="10" presetClass="entr" presetSubtype="0" fill="hold" nodeType="afterEffect" nodePh="1">
                                  <p:stCondLst>
                                    <p:cond delay="0"/>
                                  </p:stCondLst>
                                  <p:endCondLst>
                                    <p:cond evt="begin" delay="0">
                                      <p:tn val="36"/>
                                    </p:cond>
                                  </p:end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fade">
                                      <p:cBhvr>
                                        <p:cTn id="38" dur="500"/>
                                        <p:tgtEl>
                                          <p:spTgt spid="7">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IVE - closing slide">
    <p:bg>
      <p:bgPr>
        <a:solidFill>
          <a:schemeClr val="bg2"/>
        </a:solidFill>
        <a:effectLst/>
      </p:bgPr>
    </p:bg>
    <p:spTree>
      <p:nvGrpSpPr>
        <p:cNvPr id="1" name=""/>
        <p:cNvGrpSpPr/>
        <p:nvPr/>
      </p:nvGrpSpPr>
      <p:grpSpPr>
        <a:xfrm>
          <a:off x="0" y="0"/>
          <a:ext cx="0" cy="0"/>
          <a:chOff x="0" y="0"/>
          <a:chExt cx="0" cy="0"/>
        </a:xfrm>
      </p:grpSpPr>
      <p:sp>
        <p:nvSpPr>
          <p:cNvPr id="2" name="Text Placeholder 30">
            <a:extLst>
              <a:ext uri="{FF2B5EF4-FFF2-40B4-BE49-F238E27FC236}">
                <a16:creationId xmlns:a16="http://schemas.microsoft.com/office/drawing/2014/main" id="{C2846CA5-DB14-5466-DBFC-397E02DD857F}"/>
              </a:ext>
            </a:extLst>
          </p:cNvPr>
          <p:cNvSpPr>
            <a:spLocks noGrp="1"/>
          </p:cNvSpPr>
          <p:nvPr>
            <p:ph type="body" sz="quarter" idx="10" hasCustomPrompt="1"/>
          </p:nvPr>
        </p:nvSpPr>
        <p:spPr>
          <a:xfrm>
            <a:off x="381000" y="5029200"/>
            <a:ext cx="11430000" cy="457200"/>
          </a:xfrm>
        </p:spPr>
        <p:txBody>
          <a:bodyPr>
            <a:noAutofit/>
          </a:bodyPr>
          <a:lstStyle>
            <a:lvl1pPr marL="57150" indent="0" algn="ctr">
              <a:buNone/>
              <a:defRPr sz="2800">
                <a:solidFill>
                  <a:schemeClr val="tx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 Call to action &gt;</a:t>
            </a:r>
          </a:p>
        </p:txBody>
      </p:sp>
      <p:pic>
        <p:nvPicPr>
          <p:cNvPr id="3" name="Picture 2" descr="A blue arrow on a black background&#10;&#10;Description automatically generated">
            <a:extLst>
              <a:ext uri="{FF2B5EF4-FFF2-40B4-BE49-F238E27FC236}">
                <a16:creationId xmlns:a16="http://schemas.microsoft.com/office/drawing/2014/main" id="{4630A533-80FA-743D-589E-8CEE2781178D}"/>
              </a:ext>
            </a:extLst>
          </p:cNvPr>
          <p:cNvPicPr>
            <a:picLocks noChangeAspect="1"/>
          </p:cNvPicPr>
          <p:nvPr userDrawn="1"/>
        </p:nvPicPr>
        <p:blipFill>
          <a:blip r:embed="rId2"/>
          <a:stretch>
            <a:fillRect/>
          </a:stretch>
        </p:blipFill>
        <p:spPr>
          <a:xfrm>
            <a:off x="5446348" y="2275367"/>
            <a:ext cx="1316739" cy="1188722"/>
          </a:xfrm>
          <a:prstGeom prst="rect">
            <a:avLst/>
          </a:prstGeom>
        </p:spPr>
      </p:pic>
      <p:pic>
        <p:nvPicPr>
          <p:cNvPr id="4" name="Picture 3" descr="A green arrow pointing right&#10;&#10;Description automatically generated">
            <a:extLst>
              <a:ext uri="{FF2B5EF4-FFF2-40B4-BE49-F238E27FC236}">
                <a16:creationId xmlns:a16="http://schemas.microsoft.com/office/drawing/2014/main" id="{2B1A682E-B1E5-1CC9-EA6A-1667DA51FC36}"/>
              </a:ext>
            </a:extLst>
          </p:cNvPr>
          <p:cNvPicPr>
            <a:picLocks noChangeAspect="1"/>
          </p:cNvPicPr>
          <p:nvPr userDrawn="1"/>
        </p:nvPicPr>
        <p:blipFill>
          <a:blip r:embed="rId3"/>
          <a:stretch>
            <a:fillRect/>
          </a:stretch>
        </p:blipFill>
        <p:spPr>
          <a:xfrm>
            <a:off x="6092949" y="1614178"/>
            <a:ext cx="1188722" cy="1335027"/>
          </a:xfrm>
          <a:prstGeom prst="rect">
            <a:avLst/>
          </a:prstGeom>
        </p:spPr>
      </p:pic>
      <p:pic>
        <p:nvPicPr>
          <p:cNvPr id="5" name="Picture 4" descr="A orange and black arrow&#10;&#10;Description automatically generated with medium confidence">
            <a:extLst>
              <a:ext uri="{FF2B5EF4-FFF2-40B4-BE49-F238E27FC236}">
                <a16:creationId xmlns:a16="http://schemas.microsoft.com/office/drawing/2014/main" id="{9C95369C-29B8-CE35-8A6D-A1B84FBA1521}"/>
              </a:ext>
            </a:extLst>
          </p:cNvPr>
          <p:cNvPicPr>
            <a:picLocks noChangeAspect="1"/>
          </p:cNvPicPr>
          <p:nvPr userDrawn="1"/>
        </p:nvPicPr>
        <p:blipFill>
          <a:blip r:embed="rId4"/>
          <a:stretch>
            <a:fillRect/>
          </a:stretch>
        </p:blipFill>
        <p:spPr>
          <a:xfrm>
            <a:off x="5446348" y="1078634"/>
            <a:ext cx="1316739" cy="1182626"/>
          </a:xfrm>
          <a:prstGeom prst="rect">
            <a:avLst/>
          </a:prstGeom>
        </p:spPr>
      </p:pic>
      <p:pic>
        <p:nvPicPr>
          <p:cNvPr id="6" name="Picture 5" descr="A pink arrow pointing to a black background&#10;&#10;Description automatically generated">
            <a:extLst>
              <a:ext uri="{FF2B5EF4-FFF2-40B4-BE49-F238E27FC236}">
                <a16:creationId xmlns:a16="http://schemas.microsoft.com/office/drawing/2014/main" id="{A10435C2-3FEF-D8DD-0BF8-A9607B797B3D}"/>
              </a:ext>
            </a:extLst>
          </p:cNvPr>
          <p:cNvPicPr>
            <a:picLocks noChangeAspect="1"/>
          </p:cNvPicPr>
          <p:nvPr userDrawn="1"/>
        </p:nvPicPr>
        <p:blipFill>
          <a:blip r:embed="rId5"/>
          <a:stretch>
            <a:fillRect/>
          </a:stretch>
        </p:blipFill>
        <p:spPr>
          <a:xfrm>
            <a:off x="4923224" y="1614178"/>
            <a:ext cx="1170434" cy="1335027"/>
          </a:xfrm>
          <a:prstGeom prst="rect">
            <a:avLst/>
          </a:prstGeom>
        </p:spPr>
      </p:pic>
      <p:pic>
        <p:nvPicPr>
          <p:cNvPr id="8" name="Picture 7" descr="A black and white logo&#10;&#10;Description automatically generated">
            <a:extLst>
              <a:ext uri="{FF2B5EF4-FFF2-40B4-BE49-F238E27FC236}">
                <a16:creationId xmlns:a16="http://schemas.microsoft.com/office/drawing/2014/main" id="{B7467D43-69FA-0A14-525A-B8800CBBAEAD}"/>
              </a:ext>
            </a:extLst>
          </p:cNvPr>
          <p:cNvPicPr>
            <a:picLocks noChangeAspect="1"/>
          </p:cNvPicPr>
          <p:nvPr userDrawn="1"/>
        </p:nvPicPr>
        <p:blipFill>
          <a:blip r:embed="rId6"/>
          <a:stretch>
            <a:fillRect/>
          </a:stretch>
        </p:blipFill>
        <p:spPr>
          <a:xfrm>
            <a:off x="2944360" y="3886200"/>
            <a:ext cx="6303277" cy="950978"/>
          </a:xfrm>
          <a:prstGeom prst="rect">
            <a:avLst/>
          </a:prstGeom>
        </p:spPr>
      </p:pic>
    </p:spTree>
    <p:extLst>
      <p:ext uri="{BB962C8B-B14F-4D97-AF65-F5344CB8AC3E}">
        <p14:creationId xmlns:p14="http://schemas.microsoft.com/office/powerpoint/2010/main" val="530949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0" presetClass="entr" presetSubtype="0" decel="100000" fill="hold" nodeType="withEffect">
                                  <p:stCondLst>
                                    <p:cond delay="25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strVal val="#ppt_w+.3"/>
                                          </p:val>
                                        </p:tav>
                                        <p:tav tm="100000">
                                          <p:val>
                                            <p:strVal val="#ppt_w"/>
                                          </p:val>
                                        </p:tav>
                                      </p:tavLst>
                                    </p:anim>
                                    <p:anim calcmode="lin" valueType="num">
                                      <p:cBhvr>
                                        <p:cTn id="28" dur="1000" fill="hold"/>
                                        <p:tgtEl>
                                          <p:spTgt spid="8"/>
                                        </p:tgtEl>
                                        <p:attrNameLst>
                                          <p:attrName>ppt_h</p:attrName>
                                        </p:attrNameLst>
                                      </p:cBhvr>
                                      <p:tavLst>
                                        <p:tav tm="0">
                                          <p:val>
                                            <p:strVal val="#ppt_h"/>
                                          </p:val>
                                        </p:tav>
                                        <p:tav tm="100000">
                                          <p:val>
                                            <p:strVal val="#ppt_h"/>
                                          </p:val>
                                        </p:tav>
                                      </p:tavLst>
                                    </p:anim>
                                    <p:animEffect transition="in" filter="fade">
                                      <p:cBhvr>
                                        <p:cTn id="29" dur="1000"/>
                                        <p:tgtEl>
                                          <p:spTgt spid="8"/>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fade">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10" presetClass="entr" presetSubtype="0" fill="hold" nodeType="withEffect">
                  <p:stCondLst>
                    <p:cond delay="750"/>
                  </p:stCondLst>
                  <p:childTnLst>
                    <p:set>
                      <p:cBhvr>
                        <p:cTn dur="1" fill="hold">
                          <p:stCondLst>
                            <p:cond delay="0"/>
                          </p:stCondLst>
                        </p:cTn>
                        <p:tgtEl>
                          <p:spTgt spid="2"/>
                        </p:tgtEl>
                        <p:attrNameLst>
                          <p:attrName>style.visibility</p:attrName>
                        </p:attrNameLst>
                      </p:cBhvr>
                      <p:to>
                        <p:strVal val="visible"/>
                      </p:to>
                    </p:set>
                    <p:animEffect transition="in" filter="fade">
                      <p:cBhvr>
                        <p:cTn dur="500"/>
                        <p:tgtEl>
                          <p:spTgt spid="2"/>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228601"/>
            <a:ext cx="11430000" cy="685799"/>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a:xfrm>
            <a:off x="381000" y="1143000"/>
            <a:ext cx="114300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E7E29642-D2A4-45DA-85DC-789D114D0AF1}" type="datetime1">
              <a:rPr lang="en-US" smtClean="0"/>
              <a:t>9/5/24</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9" name="Freeform 8"/>
          <p:cNvSpPr/>
          <p:nvPr userDrawn="1"/>
        </p:nvSpPr>
        <p:spPr bwMode="auto">
          <a:xfrm>
            <a:off x="0" y="1024128"/>
            <a:ext cx="10424160" cy="73152"/>
          </a:xfrm>
          <a:custGeom>
            <a:avLst/>
            <a:gdLst>
              <a:gd name="connsiteX0" fmla="*/ 0 w 10372725"/>
              <a:gd name="connsiteY0" fmla="*/ 0 h 73152"/>
              <a:gd name="connsiteX1" fmla="*/ 10372725 w 10372725"/>
              <a:gd name="connsiteY1" fmla="*/ 0 h 73152"/>
              <a:gd name="connsiteX2" fmla="*/ 10305669 w 10372725"/>
              <a:gd name="connsiteY2" fmla="*/ 73152 h 73152"/>
              <a:gd name="connsiteX3" fmla="*/ 0 w 10372725"/>
              <a:gd name="connsiteY3" fmla="*/ 73152 h 73152"/>
            </a:gdLst>
            <a:ahLst/>
            <a:cxnLst>
              <a:cxn ang="0">
                <a:pos x="connsiteX0" y="connsiteY0"/>
              </a:cxn>
              <a:cxn ang="0">
                <a:pos x="connsiteX1" y="connsiteY1"/>
              </a:cxn>
              <a:cxn ang="0">
                <a:pos x="connsiteX2" y="connsiteY2"/>
              </a:cxn>
              <a:cxn ang="0">
                <a:pos x="connsiteX3" y="connsiteY3"/>
              </a:cxn>
            </a:cxnLst>
            <a:rect l="l" t="t" r="r" b="b"/>
            <a:pathLst>
              <a:path w="10372725" h="73152">
                <a:moveTo>
                  <a:pt x="0" y="0"/>
                </a:moveTo>
                <a:lnTo>
                  <a:pt x="10372725" y="0"/>
                </a:lnTo>
                <a:lnTo>
                  <a:pt x="10305669" y="73152"/>
                </a:lnTo>
                <a:lnTo>
                  <a:pt x="0" y="73152"/>
                </a:lnTo>
                <a:close/>
              </a:path>
            </a:pathLst>
          </a:custGeom>
          <a:solidFill>
            <a:srgbClr val="C8C8C8"/>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97886C04-CA3B-9290-0B87-247868172A96}"/>
              </a:ext>
            </a:extLst>
          </p:cNvPr>
          <p:cNvPicPr>
            <a:picLocks noChangeAspect="1"/>
          </p:cNvPicPr>
          <p:nvPr userDrawn="1"/>
        </p:nvPicPr>
        <p:blipFill rotWithShape="1">
          <a:blip r:embed="rId2"/>
          <a:srcRect l="93218"/>
          <a:stretch/>
        </p:blipFill>
        <p:spPr>
          <a:xfrm>
            <a:off x="0" y="5904203"/>
            <a:ext cx="845437" cy="532399"/>
          </a:xfrm>
          <a:prstGeom prst="rect">
            <a:avLst/>
          </a:prstGeom>
        </p:spPr>
      </p:pic>
      <p:pic>
        <p:nvPicPr>
          <p:cNvPr id="13" name="Picture 12">
            <a:extLst>
              <a:ext uri="{FF2B5EF4-FFF2-40B4-BE49-F238E27FC236}">
                <a16:creationId xmlns:a16="http://schemas.microsoft.com/office/drawing/2014/main" id="{AE230854-C501-1BF0-0C11-4D6E58DE2237}"/>
              </a:ext>
            </a:extLst>
          </p:cNvPr>
          <p:cNvPicPr>
            <a:picLocks noChangeAspect="1"/>
          </p:cNvPicPr>
          <p:nvPr userDrawn="1"/>
        </p:nvPicPr>
        <p:blipFill rotWithShape="1">
          <a:blip r:embed="rId2"/>
          <a:srcRect l="-1" r="14850"/>
          <a:stretch/>
        </p:blipFill>
        <p:spPr>
          <a:xfrm>
            <a:off x="1577086" y="5904203"/>
            <a:ext cx="10614913" cy="532399"/>
          </a:xfrm>
          <a:prstGeom prst="rect">
            <a:avLst/>
          </a:prstGeom>
        </p:spPr>
      </p:pic>
      <p:pic>
        <p:nvPicPr>
          <p:cNvPr id="14" name="Picture 13">
            <a:extLst>
              <a:ext uri="{FF2B5EF4-FFF2-40B4-BE49-F238E27FC236}">
                <a16:creationId xmlns:a16="http://schemas.microsoft.com/office/drawing/2014/main" id="{5CF8B207-A07D-428F-B16B-42B135AE3249}"/>
              </a:ext>
            </a:extLst>
          </p:cNvPr>
          <p:cNvPicPr>
            <a:picLocks noChangeAspect="1"/>
          </p:cNvPicPr>
          <p:nvPr userDrawn="1"/>
        </p:nvPicPr>
        <p:blipFill rotWithShape="1">
          <a:blip r:embed="rId3"/>
          <a:srcRect r="-750" b="-750"/>
          <a:stretch/>
        </p:blipFill>
        <p:spPr>
          <a:xfrm>
            <a:off x="731650" y="5684956"/>
            <a:ext cx="983363" cy="983363"/>
          </a:xfrm>
          <a:prstGeom prst="rect">
            <a:avLst/>
          </a:prstGeom>
        </p:spPr>
      </p:pic>
    </p:spTree>
    <p:extLst>
      <p:ext uri="{BB962C8B-B14F-4D97-AF65-F5344CB8AC3E}">
        <p14:creationId xmlns:p14="http://schemas.microsoft.com/office/powerpoint/2010/main" val="1614683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IVE - agenda slide">
    <p:bg>
      <p:bgPr>
        <a:solidFill>
          <a:schemeClr val="bg2"/>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E0D2414-B2CD-68C2-66F1-6915F845F5B6}"/>
              </a:ext>
            </a:extLst>
          </p:cNvPr>
          <p:cNvSpPr/>
          <p:nvPr userDrawn="1"/>
        </p:nvSpPr>
        <p:spPr bwMode="auto">
          <a:xfrm>
            <a:off x="-793408" y="457199"/>
            <a:ext cx="3771900" cy="5943601"/>
          </a:xfrm>
          <a:prstGeom prst="roundRect">
            <a:avLst>
              <a:gd name="adj" fmla="val 9664"/>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152900" y="1633537"/>
            <a:ext cx="7658100" cy="3590926"/>
          </a:xfrm>
        </p:spPr>
        <p:txBody>
          <a:bodyPr lIns="91440" tIns="91440" rIns="91440" bIns="91440" anchor="ctr">
            <a:noAutofit/>
          </a:bodyPr>
          <a:lstStyle>
            <a:lvl1pPr marL="458788" indent="-342900">
              <a:buClr>
                <a:schemeClr val="accent1"/>
              </a:buClr>
              <a:buFont typeface="Arial" panose="020B0604020202020204" pitchFamily="34" charset="0"/>
              <a:buChar char="•"/>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pic>
        <p:nvPicPr>
          <p:cNvPr id="4" name="Picture 3" descr="A black and white logo&#10;&#10;Description automatically generated">
            <a:extLst>
              <a:ext uri="{FF2B5EF4-FFF2-40B4-BE49-F238E27FC236}">
                <a16:creationId xmlns:a16="http://schemas.microsoft.com/office/drawing/2014/main" id="{D8114114-93FE-6CA5-91DB-65CAE8BC80A0}"/>
              </a:ext>
            </a:extLst>
          </p:cNvPr>
          <p:cNvPicPr>
            <a:picLocks noChangeAspect="1"/>
          </p:cNvPicPr>
          <p:nvPr userDrawn="1"/>
        </p:nvPicPr>
        <p:blipFill>
          <a:blip r:embed="rId2"/>
          <a:stretch>
            <a:fillRect/>
          </a:stretch>
        </p:blipFill>
        <p:spPr>
          <a:xfrm>
            <a:off x="8153400" y="5630275"/>
            <a:ext cx="3618978" cy="959982"/>
          </a:xfrm>
          <a:prstGeom prst="rect">
            <a:avLst/>
          </a:prstGeom>
        </p:spPr>
      </p:pic>
      <p:sp>
        <p:nvSpPr>
          <p:cNvPr id="5" name="Freeform: Shape 4">
            <a:extLst>
              <a:ext uri="{FF2B5EF4-FFF2-40B4-BE49-F238E27FC236}">
                <a16:creationId xmlns:a16="http://schemas.microsoft.com/office/drawing/2014/main" id="{E616D1C4-6CA9-AEF1-3568-96A148B9754F}"/>
              </a:ext>
            </a:extLst>
          </p:cNvPr>
          <p:cNvSpPr/>
          <p:nvPr userDrawn="1"/>
        </p:nvSpPr>
        <p:spPr>
          <a:xfrm rot="5400000">
            <a:off x="3119434" y="3262313"/>
            <a:ext cx="571507" cy="333374"/>
          </a:xfrm>
          <a:custGeom>
            <a:avLst/>
            <a:gdLst>
              <a:gd name="connsiteX0" fmla="*/ 542357 w 571507"/>
              <a:gd name="connsiteY0" fmla="*/ 333375 h 333374"/>
              <a:gd name="connsiteX1" fmla="*/ 29150 w 571507"/>
              <a:gd name="connsiteY1" fmla="*/ 333375 h 333374"/>
              <a:gd name="connsiteX2" fmla="*/ 8195 w 571507"/>
              <a:gd name="connsiteY2" fmla="*/ 282797 h 333374"/>
              <a:gd name="connsiteX3" fmla="*/ 264799 w 571507"/>
              <a:gd name="connsiteY3" fmla="*/ 9144 h 333374"/>
              <a:gd name="connsiteX4" fmla="*/ 306709 w 571507"/>
              <a:gd name="connsiteY4" fmla="*/ 9144 h 333374"/>
              <a:gd name="connsiteX5" fmla="*/ 563312 w 571507"/>
              <a:gd name="connsiteY5" fmla="*/ 282797 h 333374"/>
              <a:gd name="connsiteX6" fmla="*/ 542357 w 571507"/>
              <a:gd name="connsiteY6" fmla="*/ 333375 h 33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7" h="333374">
                <a:moveTo>
                  <a:pt x="542357" y="333375"/>
                </a:moveTo>
                <a:lnTo>
                  <a:pt x="29150" y="333375"/>
                </a:lnTo>
                <a:cubicBezTo>
                  <a:pt x="3528" y="333375"/>
                  <a:pt x="-9616" y="301752"/>
                  <a:pt x="8195" y="282797"/>
                </a:cubicBezTo>
                <a:lnTo>
                  <a:pt x="264799" y="9144"/>
                </a:lnTo>
                <a:cubicBezTo>
                  <a:pt x="276229" y="-3048"/>
                  <a:pt x="295279" y="-3048"/>
                  <a:pt x="306709" y="9144"/>
                </a:cubicBezTo>
                <a:lnTo>
                  <a:pt x="563312" y="282797"/>
                </a:lnTo>
                <a:cubicBezTo>
                  <a:pt x="581124" y="301752"/>
                  <a:pt x="567980" y="333375"/>
                  <a:pt x="542357" y="333375"/>
                </a:cubicBezTo>
                <a:close/>
              </a:path>
            </a:pathLst>
          </a:custGeom>
          <a:solidFill>
            <a:schemeClr val="accent1"/>
          </a:solidFill>
          <a:ln w="47625" cap="flat">
            <a:noFill/>
            <a:prstDash val="solid"/>
            <a:miter/>
          </a:ln>
        </p:spPr>
        <p:txBody>
          <a:bodyPr rtlCol="0" anchor="ctr"/>
          <a:lstStyle/>
          <a:p>
            <a:endParaRPr lang="en-US"/>
          </a:p>
        </p:txBody>
      </p:sp>
      <p:sp>
        <p:nvSpPr>
          <p:cNvPr id="17" name="Rectangle: Rounded Corners 16">
            <a:extLst>
              <a:ext uri="{FF2B5EF4-FFF2-40B4-BE49-F238E27FC236}">
                <a16:creationId xmlns:a16="http://schemas.microsoft.com/office/drawing/2014/main" id="{5B6A0A7B-845E-064C-8EE6-53721ACDA164}"/>
              </a:ext>
            </a:extLst>
          </p:cNvPr>
          <p:cNvSpPr/>
          <p:nvPr userDrawn="1"/>
        </p:nvSpPr>
        <p:spPr bwMode="auto">
          <a:xfrm>
            <a:off x="-3303972" y="457199"/>
            <a:ext cx="3771900" cy="5943601"/>
          </a:xfrm>
          <a:prstGeom prst="roundRect">
            <a:avLst>
              <a:gd name="adj" fmla="val 9664"/>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3864E47-5787-C3C0-ABBC-86473CC4B276}"/>
              </a:ext>
            </a:extLst>
          </p:cNvPr>
          <p:cNvSpPr>
            <a:spLocks noGrp="1"/>
          </p:cNvSpPr>
          <p:nvPr>
            <p:ph type="title" hasCustomPrompt="1"/>
          </p:nvPr>
        </p:nvSpPr>
        <p:spPr>
          <a:xfrm>
            <a:off x="152400" y="2286000"/>
            <a:ext cx="2566084" cy="2178843"/>
          </a:xfrm>
        </p:spPr>
        <p:txBody>
          <a:bodyPr tIns="91440" bIns="91440" anchor="ctr">
            <a:normAutofit/>
          </a:bodyPr>
          <a:lstStyle>
            <a:lvl1pPr algn="r">
              <a:defRPr sz="4000" cap="none" baseline="0">
                <a:solidFill>
                  <a:schemeClr val="bg1"/>
                </a:solidFill>
              </a:defRPr>
            </a:lvl1pPr>
          </a:lstStyle>
          <a:p>
            <a:r>
              <a:rPr lang="en-US" dirty="0"/>
              <a:t>Type “agenda” here</a:t>
            </a:r>
          </a:p>
        </p:txBody>
      </p:sp>
    </p:spTree>
    <p:extLst>
      <p:ext uri="{BB962C8B-B14F-4D97-AF65-F5344CB8AC3E}">
        <p14:creationId xmlns:p14="http://schemas.microsoft.com/office/powerpoint/2010/main" val="769173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95833E-6 0 L 0.21316 0 " pathEditMode="relative" rAng="0" ptsTypes="AA">
                                      <p:cBhvr>
                                        <p:cTn id="6" dur="1000" fill="hold"/>
                                        <p:tgtEl>
                                          <p:spTgt spid="17"/>
                                        </p:tgtEl>
                                        <p:attrNameLst>
                                          <p:attrName>ppt_x</p:attrName>
                                          <p:attrName>ppt_y</p:attrName>
                                        </p:attrNameLst>
                                      </p:cBhvr>
                                      <p:rCtr x="10664"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ppt_x</p:attrName>
                                        </p:attrNameLst>
                                      </p:cBhvr>
                                      <p:tavLst>
                                        <p:tav tm="0">
                                          <p:val>
                                            <p:strVal val="#ppt_x-#ppt_w*1.125000"/>
                                          </p:val>
                                        </p:tav>
                                        <p:tav tm="100000">
                                          <p:val>
                                            <p:strVal val="#ppt_x"/>
                                          </p:val>
                                        </p:tav>
                                      </p:tavLst>
                                    </p:anim>
                                    <p:animEffect transition="in" filter="wipe(right)">
                                      <p:cBhvr>
                                        <p:cTn id="14" dur="500"/>
                                        <p:tgtEl>
                                          <p:spTgt spid="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uiExpand="1"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animBg="1"/>
      <p:bldP spid="17" grpId="0" animBg="1"/>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IVE - quote slide">
    <p:bg>
      <p:bgPr>
        <a:solidFill>
          <a:schemeClr val="bg1"/>
        </a:solidFill>
        <a:effectLst/>
      </p:bgPr>
    </p:bg>
    <p:spTree>
      <p:nvGrpSpPr>
        <p:cNvPr id="1" name=""/>
        <p:cNvGrpSpPr/>
        <p:nvPr/>
      </p:nvGrpSpPr>
      <p:grpSpPr>
        <a:xfrm>
          <a:off x="0" y="0"/>
          <a:ext cx="0" cy="0"/>
          <a:chOff x="0" y="0"/>
          <a:chExt cx="0" cy="0"/>
        </a:xfrm>
      </p:grpSpPr>
      <p:pic>
        <p:nvPicPr>
          <p:cNvPr id="6" name="Picture 5" descr="A white rectangular object with orange lines&#10;&#10;Description automatically generated">
            <a:extLst>
              <a:ext uri="{FF2B5EF4-FFF2-40B4-BE49-F238E27FC236}">
                <a16:creationId xmlns:a16="http://schemas.microsoft.com/office/drawing/2014/main" id="{23BC9047-BE7F-CA6D-5D2B-47E4EC9B43B3}"/>
              </a:ext>
            </a:extLst>
          </p:cNvPr>
          <p:cNvPicPr>
            <a:picLocks noChangeAspect="1"/>
          </p:cNvPicPr>
          <p:nvPr userDrawn="1"/>
        </p:nvPicPr>
        <p:blipFill rotWithShape="1">
          <a:blip r:embed="rId2"/>
          <a:srcRect t="12843"/>
          <a:stretch/>
        </p:blipFill>
        <p:spPr>
          <a:xfrm>
            <a:off x="709035" y="0"/>
            <a:ext cx="10773929" cy="6189480"/>
          </a:xfrm>
          <a:prstGeom prst="rect">
            <a:avLst/>
          </a:prstGeom>
        </p:spPr>
      </p:pic>
      <p:sp>
        <p:nvSpPr>
          <p:cNvPr id="7" name="Rectangle 6">
            <a:extLst>
              <a:ext uri="{FF2B5EF4-FFF2-40B4-BE49-F238E27FC236}">
                <a16:creationId xmlns:a16="http://schemas.microsoft.com/office/drawing/2014/main" id="{33C0A9B6-4ACC-217B-9834-B51BADC9F23A}"/>
              </a:ext>
            </a:extLst>
          </p:cNvPr>
          <p:cNvSpPr/>
          <p:nvPr userDrawn="1"/>
        </p:nvSpPr>
        <p:spPr bwMode="auto">
          <a:xfrm>
            <a:off x="3452582" y="5943600"/>
            <a:ext cx="5386618"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pic>
        <p:nvPicPr>
          <p:cNvPr id="8" name="Picture 7" descr="A black and white logo&#10;&#10;Description automatically generated">
            <a:extLst>
              <a:ext uri="{FF2B5EF4-FFF2-40B4-BE49-F238E27FC236}">
                <a16:creationId xmlns:a16="http://schemas.microsoft.com/office/drawing/2014/main" id="{A0830E31-1406-79D3-939C-275768BE23DA}"/>
              </a:ext>
            </a:extLst>
          </p:cNvPr>
          <p:cNvPicPr>
            <a:picLocks noChangeAspect="1"/>
          </p:cNvPicPr>
          <p:nvPr userDrawn="1"/>
        </p:nvPicPr>
        <p:blipFill>
          <a:blip r:embed="rId3"/>
          <a:stretch>
            <a:fillRect/>
          </a:stretch>
        </p:blipFill>
        <p:spPr>
          <a:xfrm>
            <a:off x="4242569" y="5658028"/>
            <a:ext cx="3706862" cy="983294"/>
          </a:xfrm>
          <a:prstGeom prst="rect">
            <a:avLst/>
          </a:prstGeom>
        </p:spPr>
      </p:pic>
      <p:sp>
        <p:nvSpPr>
          <p:cNvPr id="5" name="Content Placeholder 2">
            <a:extLst>
              <a:ext uri="{FF2B5EF4-FFF2-40B4-BE49-F238E27FC236}">
                <a16:creationId xmlns:a16="http://schemas.microsoft.com/office/drawing/2014/main" id="{75A09BE3-54F0-17C0-5021-CC8817E948E1}"/>
              </a:ext>
            </a:extLst>
          </p:cNvPr>
          <p:cNvSpPr>
            <a:spLocks noGrp="1"/>
          </p:cNvSpPr>
          <p:nvPr>
            <p:ph idx="1" hasCustomPrompt="1"/>
          </p:nvPr>
        </p:nvSpPr>
        <p:spPr>
          <a:xfrm>
            <a:off x="1066800" y="1925823"/>
            <a:ext cx="10058400" cy="3705069"/>
          </a:xfrm>
        </p:spPr>
        <p:txBody>
          <a:bodyPr/>
          <a:lstStyle>
            <a:lvl1pPr marL="118872" indent="0">
              <a:buFontTx/>
              <a:buNone/>
              <a:defRPr sz="4200"/>
            </a:lvl1pPr>
            <a:lvl2pPr marL="338328" indent="0">
              <a:buFontTx/>
              <a:buNone/>
              <a:defRPr/>
            </a:lvl2pPr>
            <a:lvl3pPr marL="685800" indent="0">
              <a:buFontTx/>
              <a:buNone/>
              <a:defRPr>
                <a:solidFill>
                  <a:schemeClr val="tx1"/>
                </a:solidFill>
              </a:defRPr>
            </a:lvl3pPr>
            <a:lvl4pPr marL="1033272" indent="0">
              <a:buFontTx/>
              <a:buNone/>
              <a:defRPr>
                <a:solidFill>
                  <a:schemeClr val="tx1"/>
                </a:solidFill>
              </a:defRPr>
            </a:lvl4pPr>
            <a:lvl5pPr marL="1252728" indent="0">
              <a:buFontTx/>
              <a:buNone/>
              <a:defRPr>
                <a:solidFill>
                  <a:schemeClr val="tx1"/>
                </a:solidFill>
              </a:defRPr>
            </a:lvl5pPr>
          </a:lstStyle>
          <a:p>
            <a:pPr lvl="0"/>
            <a:r>
              <a:rPr lang="en-US" dirty="0"/>
              <a:t>Notable quote…</a:t>
            </a:r>
          </a:p>
        </p:txBody>
      </p:sp>
      <p:sp>
        <p:nvSpPr>
          <p:cNvPr id="2" name="Content Placeholder 2">
            <a:extLst>
              <a:ext uri="{FF2B5EF4-FFF2-40B4-BE49-F238E27FC236}">
                <a16:creationId xmlns:a16="http://schemas.microsoft.com/office/drawing/2014/main" id="{1B75A4DF-FAE7-8370-41CC-3C242CEB38DD}"/>
              </a:ext>
            </a:extLst>
          </p:cNvPr>
          <p:cNvSpPr>
            <a:spLocks noGrp="1"/>
          </p:cNvSpPr>
          <p:nvPr>
            <p:ph idx="10" hasCustomPrompt="1"/>
          </p:nvPr>
        </p:nvSpPr>
        <p:spPr>
          <a:xfrm>
            <a:off x="1066800" y="269716"/>
            <a:ext cx="8115300" cy="1370534"/>
          </a:xfrm>
        </p:spPr>
        <p:txBody>
          <a:bodyPr anchor="ctr"/>
          <a:lstStyle>
            <a:lvl1pPr marL="118872" indent="0">
              <a:buFontTx/>
              <a:buNone/>
              <a:defRPr sz="2000"/>
            </a:lvl1pPr>
            <a:lvl2pPr marL="338328" indent="0">
              <a:buFontTx/>
              <a:buNone/>
              <a:defRPr/>
            </a:lvl2pPr>
            <a:lvl3pPr marL="685800" indent="0">
              <a:buFontTx/>
              <a:buNone/>
              <a:defRPr>
                <a:solidFill>
                  <a:schemeClr val="tx1"/>
                </a:solidFill>
              </a:defRPr>
            </a:lvl3pPr>
            <a:lvl4pPr marL="1033272" indent="0">
              <a:buFontTx/>
              <a:buNone/>
              <a:defRPr>
                <a:solidFill>
                  <a:schemeClr val="tx1"/>
                </a:solidFill>
              </a:defRPr>
            </a:lvl4pPr>
            <a:lvl5pPr marL="1252728" indent="0">
              <a:buFontTx/>
              <a:buNone/>
              <a:defRPr>
                <a:solidFill>
                  <a:schemeClr val="tx1"/>
                </a:solidFill>
              </a:defRPr>
            </a:lvl5pPr>
          </a:lstStyle>
          <a:p>
            <a:pPr lvl="0"/>
            <a:r>
              <a:rPr lang="en-US" dirty="0"/>
              <a:t>Attribution</a:t>
            </a:r>
            <a:br>
              <a:rPr lang="en-US" dirty="0"/>
            </a:br>
            <a:r>
              <a:rPr lang="en-US" dirty="0"/>
              <a:t>Title / Company</a:t>
            </a:r>
          </a:p>
        </p:txBody>
      </p:sp>
      <p:sp>
        <p:nvSpPr>
          <p:cNvPr id="10" name="Rectangle: Rounded Corners 9">
            <a:extLst>
              <a:ext uri="{FF2B5EF4-FFF2-40B4-BE49-F238E27FC236}">
                <a16:creationId xmlns:a16="http://schemas.microsoft.com/office/drawing/2014/main" id="{80E68DE5-E019-3D3D-C415-853C3041D621}"/>
              </a:ext>
            </a:extLst>
          </p:cNvPr>
          <p:cNvSpPr/>
          <p:nvPr userDrawn="1"/>
        </p:nvSpPr>
        <p:spPr bwMode="auto">
          <a:xfrm>
            <a:off x="9525000" y="218136"/>
            <a:ext cx="1600200" cy="1600200"/>
          </a:xfrm>
          <a:prstGeom prst="roundRect">
            <a:avLst>
              <a:gd name="adj" fmla="val 11655"/>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91440" bIns="91440" numCol="1" spcCol="0" rtlCol="0" fromWordArt="0" anchor="ctr" anchorCtr="0" forceAA="0" compatLnSpc="1">
            <a:prstTxWarp prst="textNoShape">
              <a:avLst/>
            </a:prstTxWarp>
            <a:noAutofit/>
          </a:bodyPr>
          <a:lstStyle/>
          <a:p>
            <a:pPr marL="0" indent="0">
              <a:buNone/>
            </a:pPr>
            <a:endParaRPr lang="en-US" dirty="0"/>
          </a:p>
        </p:txBody>
      </p:sp>
      <p:sp>
        <p:nvSpPr>
          <p:cNvPr id="11" name="TextBox 10">
            <a:extLst>
              <a:ext uri="{FF2B5EF4-FFF2-40B4-BE49-F238E27FC236}">
                <a16:creationId xmlns:a16="http://schemas.microsoft.com/office/drawing/2014/main" id="{C847B989-4D5D-7999-6F88-420CEC3DF834}"/>
              </a:ext>
            </a:extLst>
          </p:cNvPr>
          <p:cNvSpPr txBox="1"/>
          <p:nvPr userDrawn="1"/>
        </p:nvSpPr>
        <p:spPr>
          <a:xfrm rot="10800000">
            <a:off x="9717401" y="-1028699"/>
            <a:ext cx="1215397" cy="2641813"/>
          </a:xfrm>
          <a:prstGeom prst="rect">
            <a:avLst/>
          </a:prstGeom>
          <a:noFill/>
        </p:spPr>
        <p:txBody>
          <a:bodyPr wrap="none" lIns="91440" tIns="91440" rIns="91440" bIns="91440" rtlCol="0" anchor="t">
            <a:spAutoFit/>
          </a:bodyPr>
          <a:lstStyle/>
          <a:p>
            <a:pPr>
              <a:lnSpc>
                <a:spcPct val="90000"/>
              </a:lnSpc>
              <a:spcAft>
                <a:spcPts val="600"/>
              </a:spcAft>
            </a:pPr>
            <a:r>
              <a:rPr lang="en-US" sz="17500" dirty="0">
                <a:solidFill>
                  <a:schemeClr val="bg2"/>
                </a:solidFill>
                <a:latin typeface="Elephant" panose="02020904090505020303" pitchFamily="18" charset="0"/>
              </a:rPr>
              <a:t>“</a:t>
            </a:r>
          </a:p>
        </p:txBody>
      </p:sp>
    </p:spTree>
    <p:extLst>
      <p:ext uri="{BB962C8B-B14F-4D97-AF65-F5344CB8AC3E}">
        <p14:creationId xmlns:p14="http://schemas.microsoft.com/office/powerpoint/2010/main" val="463280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IVE - section header - blue">
    <p:bg>
      <p:bgPr>
        <a:solidFill>
          <a:schemeClr val="tx2"/>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E823D03-9700-7EA9-6788-48F1BFD30876}"/>
              </a:ext>
            </a:extLst>
          </p:cNvPr>
          <p:cNvSpPr>
            <a:spLocks noGrp="1"/>
          </p:cNvSpPr>
          <p:nvPr>
            <p:ph type="title" hasCustomPrompt="1"/>
          </p:nvPr>
        </p:nvSpPr>
        <p:spPr>
          <a:xfrm>
            <a:off x="552450" y="2286000"/>
            <a:ext cx="11087100" cy="1319785"/>
          </a:xfrm>
          <a:noFill/>
        </p:spPr>
        <p:txBody>
          <a:bodyPr lIns="91440" anchor="ctr">
            <a:noAutofit/>
          </a:bodyPr>
          <a:lstStyle>
            <a:lvl1pPr algn="ctr">
              <a:defRPr sz="5200" b="1">
                <a:solidFill>
                  <a:schemeClr val="bg1"/>
                </a:solidFill>
              </a:defRPr>
            </a:lvl1pPr>
          </a:lstStyle>
          <a:p>
            <a:r>
              <a:rPr lang="en-US" dirty="0"/>
              <a:t>Click to add title</a:t>
            </a:r>
          </a:p>
        </p:txBody>
      </p:sp>
      <p:sp>
        <p:nvSpPr>
          <p:cNvPr id="3" name="Rectangle: Rounded Corners 2">
            <a:extLst>
              <a:ext uri="{FF2B5EF4-FFF2-40B4-BE49-F238E27FC236}">
                <a16:creationId xmlns:a16="http://schemas.microsoft.com/office/drawing/2014/main" id="{B8966D7B-8E43-272B-821C-28C1C2365699}"/>
              </a:ext>
            </a:extLst>
          </p:cNvPr>
          <p:cNvSpPr/>
          <p:nvPr userDrawn="1"/>
        </p:nvSpPr>
        <p:spPr bwMode="auto">
          <a:xfrm>
            <a:off x="3990380" y="5829300"/>
            <a:ext cx="4211241" cy="1371600"/>
          </a:xfrm>
          <a:prstGeom prst="roundRect">
            <a:avLst>
              <a:gd name="adj" fmla="val 18112"/>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400" dirty="0">
                <a:solidFill>
                  <a:schemeClr val="bg1"/>
                </a:solidFill>
                <a:ea typeface="Segoe UI" pitchFamily="34" charset="0"/>
                <a:cs typeface="Segoe UI" pitchFamily="34" charset="0"/>
              </a:rPr>
              <a:t> </a:t>
            </a:r>
          </a:p>
        </p:txBody>
      </p:sp>
      <p:pic>
        <p:nvPicPr>
          <p:cNvPr id="4" name="Picture 3" descr="A black and white logo&#10;&#10;Description automatically generated">
            <a:extLst>
              <a:ext uri="{FF2B5EF4-FFF2-40B4-BE49-F238E27FC236}">
                <a16:creationId xmlns:a16="http://schemas.microsoft.com/office/drawing/2014/main" id="{66F79E67-7F6B-A356-9CA1-C0AF2C38666B}"/>
              </a:ext>
            </a:extLst>
          </p:cNvPr>
          <p:cNvPicPr>
            <a:picLocks noChangeAspect="1"/>
          </p:cNvPicPr>
          <p:nvPr userDrawn="1"/>
        </p:nvPicPr>
        <p:blipFill>
          <a:blip r:embed="rId2"/>
          <a:stretch>
            <a:fillRect/>
          </a:stretch>
        </p:blipFill>
        <p:spPr>
          <a:xfrm>
            <a:off x="4688910" y="6003460"/>
            <a:ext cx="2814180" cy="746498"/>
          </a:xfrm>
          <a:prstGeom prst="rect">
            <a:avLst/>
          </a:prstGeom>
        </p:spPr>
      </p:pic>
    </p:spTree>
    <p:extLst>
      <p:ext uri="{BB962C8B-B14F-4D97-AF65-F5344CB8AC3E}">
        <p14:creationId xmlns:p14="http://schemas.microsoft.com/office/powerpoint/2010/main" val="1084292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IVE - section header">
    <p:bg>
      <p:bgPr>
        <a:solidFill>
          <a:schemeClr val="bg2"/>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E823D03-9700-7EA9-6788-48F1BFD30876}"/>
              </a:ext>
            </a:extLst>
          </p:cNvPr>
          <p:cNvSpPr>
            <a:spLocks noGrp="1"/>
          </p:cNvSpPr>
          <p:nvPr>
            <p:ph type="title" hasCustomPrompt="1"/>
          </p:nvPr>
        </p:nvSpPr>
        <p:spPr>
          <a:xfrm>
            <a:off x="552450" y="2286000"/>
            <a:ext cx="11087100" cy="1319785"/>
          </a:xfrm>
          <a:noFill/>
        </p:spPr>
        <p:txBody>
          <a:bodyPr lIns="91440" anchor="ctr">
            <a:noAutofit/>
          </a:bodyPr>
          <a:lstStyle>
            <a:lvl1pPr algn="ctr">
              <a:defRPr sz="5200" b="1">
                <a:solidFill>
                  <a:schemeClr val="tx1"/>
                </a:solidFill>
              </a:defRPr>
            </a:lvl1pPr>
          </a:lstStyle>
          <a:p>
            <a:r>
              <a:rPr lang="en-US" dirty="0"/>
              <a:t>Click to add title</a:t>
            </a:r>
          </a:p>
        </p:txBody>
      </p:sp>
      <p:sp>
        <p:nvSpPr>
          <p:cNvPr id="2" name="Rectangle: Rounded Corners 1">
            <a:extLst>
              <a:ext uri="{FF2B5EF4-FFF2-40B4-BE49-F238E27FC236}">
                <a16:creationId xmlns:a16="http://schemas.microsoft.com/office/drawing/2014/main" id="{65689F0D-664E-1F09-DA96-32C95CCFD0E3}"/>
              </a:ext>
            </a:extLst>
          </p:cNvPr>
          <p:cNvSpPr/>
          <p:nvPr userDrawn="1"/>
        </p:nvSpPr>
        <p:spPr bwMode="auto">
          <a:xfrm>
            <a:off x="3990380" y="5829300"/>
            <a:ext cx="4211241" cy="1371600"/>
          </a:xfrm>
          <a:prstGeom prst="roundRect">
            <a:avLst>
              <a:gd name="adj" fmla="val 18112"/>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400" dirty="0">
                <a:solidFill>
                  <a:schemeClr val="bg1"/>
                </a:solidFill>
                <a:ea typeface="Segoe UI" pitchFamily="34" charset="0"/>
                <a:cs typeface="Segoe UI" pitchFamily="34" charset="0"/>
              </a:rPr>
              <a:t> </a:t>
            </a:r>
          </a:p>
        </p:txBody>
      </p:sp>
      <p:pic>
        <p:nvPicPr>
          <p:cNvPr id="5" name="Picture 4" descr="A black and white logo&#10;&#10;Description automatically generated">
            <a:extLst>
              <a:ext uri="{FF2B5EF4-FFF2-40B4-BE49-F238E27FC236}">
                <a16:creationId xmlns:a16="http://schemas.microsoft.com/office/drawing/2014/main" id="{024B6537-436D-46B7-EFC8-C6F619408C3D}"/>
              </a:ext>
            </a:extLst>
          </p:cNvPr>
          <p:cNvPicPr>
            <a:picLocks noChangeAspect="1"/>
          </p:cNvPicPr>
          <p:nvPr userDrawn="1"/>
        </p:nvPicPr>
        <p:blipFill>
          <a:blip r:embed="rId2"/>
          <a:stretch>
            <a:fillRect/>
          </a:stretch>
        </p:blipFill>
        <p:spPr>
          <a:xfrm>
            <a:off x="4688910" y="6003460"/>
            <a:ext cx="2814180" cy="746498"/>
          </a:xfrm>
          <a:prstGeom prst="rect">
            <a:avLst/>
          </a:prstGeom>
        </p:spPr>
      </p:pic>
    </p:spTree>
    <p:extLst>
      <p:ext uri="{BB962C8B-B14F-4D97-AF65-F5344CB8AC3E}">
        <p14:creationId xmlns:p14="http://schemas.microsoft.com/office/powerpoint/2010/main" val="1575709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LIVE - subsection -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p:nvSpPr>
        <p:spPr bwMode="auto">
          <a:xfrm>
            <a:off x="0" y="0"/>
            <a:ext cx="5181600" cy="6858000"/>
          </a:xfrm>
          <a:prstGeom prst="rect">
            <a:avLst/>
          </a:prstGeom>
          <a:solidFill>
            <a:schemeClr val="tx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697629"/>
            <a:ext cx="4572000" cy="4102971"/>
          </a:xfrm>
        </p:spPr>
        <p:txBody>
          <a:bodyPr tIns="91440" bIns="91440" anchor="t">
            <a:normAutofit/>
          </a:bodyPr>
          <a:lstStyle>
            <a:lvl1pPr>
              <a:defRPr sz="4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5410200" y="697629"/>
            <a:ext cx="6400800" cy="4102971"/>
          </a:xfrm>
        </p:spPr>
        <p:txBody>
          <a:bodyPr lIns="91440" tIns="91440" rIns="91440" bIns="91440" anchor="t">
            <a:noAutofit/>
          </a:bodyPr>
          <a:lstStyle>
            <a:lvl1pPr marL="344488" indent="-231775">
              <a:buFont typeface="Arial" panose="020B0604020202020204" pitchFamily="34" charset="0"/>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4" name="Picture 3" descr="A black and white logo&#10;&#10;Description automatically generated">
            <a:extLst>
              <a:ext uri="{FF2B5EF4-FFF2-40B4-BE49-F238E27FC236}">
                <a16:creationId xmlns:a16="http://schemas.microsoft.com/office/drawing/2014/main" id="{2B59D218-D77D-4F59-B1CB-D6E52A60C168}"/>
              </a:ext>
            </a:extLst>
          </p:cNvPr>
          <p:cNvPicPr>
            <a:picLocks noChangeAspect="1"/>
          </p:cNvPicPr>
          <p:nvPr userDrawn="1"/>
        </p:nvPicPr>
        <p:blipFill>
          <a:blip r:embed="rId2"/>
          <a:stretch>
            <a:fillRect/>
          </a:stretch>
        </p:blipFill>
        <p:spPr>
          <a:xfrm>
            <a:off x="8171128" y="5630275"/>
            <a:ext cx="3618978" cy="959982"/>
          </a:xfrm>
          <a:prstGeom prst="rect">
            <a:avLst/>
          </a:prstGeom>
        </p:spPr>
      </p:pic>
    </p:spTree>
    <p:extLst>
      <p:ext uri="{BB962C8B-B14F-4D97-AF65-F5344CB8AC3E}">
        <p14:creationId xmlns:p14="http://schemas.microsoft.com/office/powerpoint/2010/main" val="1272441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CLIVE - sub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697629"/>
            <a:ext cx="4572000" cy="4102971"/>
          </a:xfrm>
        </p:spPr>
        <p:txBody>
          <a:bodyPr tIns="91440" bIns="91440" anchor="t">
            <a:normAutofit/>
          </a:bodyPr>
          <a:lstStyle>
            <a:lvl1pPr>
              <a:defRPr sz="40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5410200" y="697629"/>
            <a:ext cx="6400800" cy="4102971"/>
          </a:xfrm>
        </p:spPr>
        <p:txBody>
          <a:bodyPr lIns="91440" tIns="91440" rIns="91440" bIns="91440" anchor="t">
            <a:noAutofit/>
          </a:bodyPr>
          <a:lstStyle>
            <a:lvl1pPr marL="344488" indent="-231775">
              <a:buFont typeface="Arial" panose="020B0604020202020204" pitchFamily="34" charset="0"/>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4" name="Picture 3" descr="A black and white logo&#10;&#10;Description automatically generated">
            <a:extLst>
              <a:ext uri="{FF2B5EF4-FFF2-40B4-BE49-F238E27FC236}">
                <a16:creationId xmlns:a16="http://schemas.microsoft.com/office/drawing/2014/main" id="{2B59D218-D77D-4F59-B1CB-D6E52A60C168}"/>
              </a:ext>
            </a:extLst>
          </p:cNvPr>
          <p:cNvPicPr>
            <a:picLocks noChangeAspect="1"/>
          </p:cNvPicPr>
          <p:nvPr userDrawn="1"/>
        </p:nvPicPr>
        <p:blipFill>
          <a:blip r:embed="rId2"/>
          <a:stretch>
            <a:fillRect/>
          </a:stretch>
        </p:blipFill>
        <p:spPr>
          <a:xfrm>
            <a:off x="433192" y="5630275"/>
            <a:ext cx="3618978" cy="959982"/>
          </a:xfrm>
          <a:prstGeom prst="rect">
            <a:avLst/>
          </a:prstGeom>
        </p:spPr>
      </p:pic>
    </p:spTree>
    <p:extLst>
      <p:ext uri="{BB962C8B-B14F-4D97-AF65-F5344CB8AC3E}">
        <p14:creationId xmlns:p14="http://schemas.microsoft.com/office/powerpoint/2010/main" val="31020392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91440" tIns="45720" rIns="91440" bIns="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91440" tIns="91440" rIns="91440" bIns="91440" rtlCol="0" anchor="ctr" anchorCtr="0"/>
          <a:lstStyle>
            <a:lvl1pPr algn="l">
              <a:defRPr sz="1200">
                <a:solidFill>
                  <a:schemeClr val="tx1"/>
                </a:solidFill>
              </a:defRPr>
            </a:lvl1pPr>
          </a:lstStyle>
          <a:p>
            <a:fld id="{5958763E-B898-436D-883D-03711491D54A}" type="datetimeFigureOut">
              <a:rPr lang="en-US" smtClean="0"/>
              <a:pPr/>
              <a:t>9/5/24</a:t>
            </a:fld>
            <a:endParaRPr lang="en-US" dirty="0"/>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91440" tIns="91440" rIns="91440" bIns="91440" rtlCol="0" anchor="ctr" anchorCtr="0"/>
          <a:lstStyle>
            <a:lvl1pPr algn="ctr">
              <a:defRPr sz="12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91440" tIns="91440" rIns="91440" bIns="91440" rtlCol="0" anchor="ctr" anchorCtr="0"/>
          <a:lstStyle>
            <a:lvl1pPr algn="r">
              <a:defRPr sz="1200">
                <a:solidFill>
                  <a:schemeClr val="tx1"/>
                </a:solidFill>
              </a:defRPr>
            </a:lvl1pPr>
          </a:lstStyle>
          <a:p>
            <a:fld id="{C15D44F4-F215-4E77-8A37-E5924A9890F9}" type="slidenum">
              <a:rPr lang="en-US" smtClean="0"/>
              <a:pPr/>
              <a:t>‹#›</a:t>
            </a:fld>
            <a:endParaRPr lang="en-US"/>
          </a:p>
        </p:txBody>
      </p:sp>
    </p:spTree>
    <p:extLst>
      <p:ext uri="{BB962C8B-B14F-4D97-AF65-F5344CB8AC3E}">
        <p14:creationId xmlns:p14="http://schemas.microsoft.com/office/powerpoint/2010/main" val="585507020"/>
      </p:ext>
    </p:extLst>
  </p:cSld>
  <p:clrMap bg1="lt1" tx1="dk1" bg2="lt2" tx2="dk2" accent1="accent1" accent2="accent2" accent3="accent3" accent4="accent4" accent5="accent5" accent6="accent6" hlink="hlink" folHlink="folHlink"/>
  <p:sldLayoutIdLst>
    <p:sldLayoutId id="2147483778" r:id="rId1"/>
    <p:sldLayoutId id="2147483853" r:id="rId2"/>
    <p:sldLayoutId id="2147483854" r:id="rId3"/>
    <p:sldLayoutId id="2147483811" r:id="rId4"/>
    <p:sldLayoutId id="2147483843" r:id="rId5"/>
    <p:sldLayoutId id="2147483849" r:id="rId6"/>
    <p:sldLayoutId id="2147483855" r:id="rId7"/>
    <p:sldLayoutId id="2147483856" r:id="rId8"/>
    <p:sldLayoutId id="2147483787" r:id="rId9"/>
    <p:sldLayoutId id="2147483786" r:id="rId10"/>
    <p:sldLayoutId id="2147483857" r:id="rId11"/>
    <p:sldLayoutId id="2147483858" r:id="rId12"/>
    <p:sldLayoutId id="2147483828" r:id="rId13"/>
    <p:sldLayoutId id="2147483791" r:id="rId14"/>
    <p:sldLayoutId id="2147483859" r:id="rId15"/>
    <p:sldLayoutId id="2147483860" r:id="rId16"/>
    <p:sldLayoutId id="2147483831" r:id="rId17"/>
    <p:sldLayoutId id="2147483832" r:id="rId18"/>
    <p:sldLayoutId id="2147483833" r:id="rId19"/>
    <p:sldLayoutId id="2147483834" r:id="rId20"/>
    <p:sldLayoutId id="2147483790" r:id="rId21"/>
    <p:sldLayoutId id="2147483793" r:id="rId22"/>
    <p:sldLayoutId id="2147483794" r:id="rId23"/>
    <p:sldLayoutId id="2147483795" r:id="rId24"/>
    <p:sldLayoutId id="2147483803" r:id="rId25"/>
    <p:sldLayoutId id="2147483804" r:id="rId26"/>
    <p:sldLayoutId id="2147483861" r:id="rId27"/>
    <p:sldLayoutId id="2147483848" r:id="rId28"/>
    <p:sldLayoutId id="2147483799" r:id="rId29"/>
    <p:sldLayoutId id="2147483797" r:id="rId30"/>
    <p:sldLayoutId id="2147483851" r:id="rId31"/>
    <p:sldLayoutId id="2147483862" r:id="rId32"/>
    <p:sldLayoutId id="2147483800" r:id="rId33"/>
    <p:sldLayoutId id="2147483863" r:id="rId34"/>
  </p:sldLayoutIdLst>
  <p:transition>
    <p:fade/>
  </p:transition>
  <p:txStyles>
    <p:titleStyle>
      <a:lvl1pPr algn="l" defTabSz="914400" rtl="0" eaLnBrk="1" latinLnBrk="0" hangingPunct="1">
        <a:lnSpc>
          <a:spcPct val="90000"/>
        </a:lnSpc>
        <a:spcBef>
          <a:spcPct val="0"/>
        </a:spcBef>
        <a:buNone/>
        <a:defRPr sz="3200" b="1" kern="1200" cap="none" baseline="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0"/>
        </a:spcBef>
        <a:spcAft>
          <a:spcPts val="600"/>
        </a:spcAft>
        <a:buClr>
          <a:schemeClr val="accent1"/>
        </a:buClr>
        <a:buSzPct val="80000"/>
        <a:buFont typeface="Arial" panose="020B0604020202020204" pitchFamily="34" charset="0"/>
        <a:buChar char="•"/>
        <a:defRPr sz="2800" kern="1200">
          <a:solidFill>
            <a:schemeClr val="tx1"/>
          </a:solidFill>
          <a:latin typeface="+mn-lt"/>
          <a:ea typeface="+mn-ea"/>
          <a:cs typeface="+mn-cs"/>
        </a:defRPr>
      </a:lvl1pPr>
      <a:lvl2pPr marL="568325" indent="-222250" algn="l" defTabSz="914400" rtl="0" eaLnBrk="1" latinLnBrk="0" hangingPunct="1">
        <a:lnSpc>
          <a:spcPct val="100000"/>
        </a:lnSpc>
        <a:spcBef>
          <a:spcPts val="0"/>
        </a:spcBef>
        <a:spcAft>
          <a:spcPts val="600"/>
        </a:spcAft>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914400" rtl="0" eaLnBrk="1" latinLnBrk="0" hangingPunct="1">
        <a:lnSpc>
          <a:spcPct val="100000"/>
        </a:lnSpc>
        <a:spcBef>
          <a:spcPts val="0"/>
        </a:spcBef>
        <a:spcAft>
          <a:spcPts val="600"/>
        </a:spcAft>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60475" indent="-230188" algn="l" defTabSz="914400" rtl="0" eaLnBrk="1" latinLnBrk="0" hangingPunct="1">
        <a:lnSpc>
          <a:spcPct val="100000"/>
        </a:lnSpc>
        <a:spcBef>
          <a:spcPts val="0"/>
        </a:spcBef>
        <a:spcAft>
          <a:spcPts val="600"/>
        </a:spcAft>
        <a:buClr>
          <a:schemeClr val="accent1"/>
        </a:buClr>
        <a:buSzPct val="80000"/>
        <a:buFont typeface="Arial" panose="020B0604020202020204" pitchFamily="34" charset="0"/>
        <a:buChar char="•"/>
        <a:defRPr sz="1800" kern="1200">
          <a:solidFill>
            <a:schemeClr val="tx1"/>
          </a:solidFill>
          <a:latin typeface="+mn-lt"/>
          <a:ea typeface="+mn-ea"/>
          <a:cs typeface="+mn-cs"/>
        </a:defRPr>
      </a:lvl4pPr>
      <a:lvl5pPr marL="1539875" indent="-220663" algn="l" defTabSz="914400" rtl="0" eaLnBrk="1" latinLnBrk="0" hangingPunct="1">
        <a:lnSpc>
          <a:spcPct val="100000"/>
        </a:lnSpc>
        <a:spcBef>
          <a:spcPts val="0"/>
        </a:spcBef>
        <a:spcAft>
          <a:spcPts val="600"/>
        </a:spcAft>
        <a:buClr>
          <a:schemeClr val="accent1"/>
        </a:buClr>
        <a:buSzPct val="80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9" orient="horz" pos="2160" userDrawn="1">
          <p15:clr>
            <a:srgbClr val="F26B43"/>
          </p15:clr>
        </p15:guide>
        <p15:guide id="20" pos="3840" userDrawn="1">
          <p15:clr>
            <a:srgbClr val="F26B43"/>
          </p15:clr>
        </p15:guide>
        <p15:guide id="21" orient="horz" pos="144" userDrawn="1">
          <p15:clr>
            <a:srgbClr val="F26B43"/>
          </p15:clr>
        </p15:guide>
        <p15:guide id="22" orient="horz" pos="4176" userDrawn="1">
          <p15:clr>
            <a:srgbClr val="F26B43"/>
          </p15:clr>
        </p15:guide>
        <p15:guide id="23" pos="240" userDrawn="1">
          <p15:clr>
            <a:srgbClr val="F26B43"/>
          </p15:clr>
        </p15:guide>
        <p15:guide id="24"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https://github.com/mseemann/angular2-mdl" TargetMode="Externa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9.emf"/><Relationship Id="rId5" Type="http://schemas.openxmlformats.org/officeDocument/2006/relationships/image" Target="../media/image18.emf"/><Relationship Id="rId10" Type="http://schemas.openxmlformats.org/officeDocument/2006/relationships/image" Target="../media/image23.emf"/><Relationship Id="rId4" Type="http://schemas.openxmlformats.org/officeDocument/2006/relationships/image" Target="../media/image17.emf"/><Relationship Id="rId9" Type="http://schemas.openxmlformats.org/officeDocument/2006/relationships/image" Target="../media/image2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8D483-378F-CF1D-5318-59CC6A68E779}"/>
            </a:ext>
          </a:extLst>
        </p:cNvPr>
        <p:cNvGrpSpPr/>
        <p:nvPr/>
      </p:nvGrpSpPr>
      <p:grpSpPr>
        <a:xfrm>
          <a:off x="0" y="0"/>
          <a:ext cx="0" cy="0"/>
          <a:chOff x="0" y="0"/>
          <a:chExt cx="0" cy="0"/>
        </a:xfrm>
      </p:grpSpPr>
    </p:spTree>
    <p:extLst>
      <p:ext uri="{BB962C8B-B14F-4D97-AF65-F5344CB8AC3E}">
        <p14:creationId xmlns:p14="http://schemas.microsoft.com/office/powerpoint/2010/main" val="143495956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0D7C-65DE-6CC0-0DD3-CB6CD983F8EF}"/>
              </a:ext>
            </a:extLst>
          </p:cNvPr>
          <p:cNvSpPr>
            <a:spLocks noGrp="1"/>
          </p:cNvSpPr>
          <p:nvPr>
            <p:ph type="title"/>
          </p:nvPr>
        </p:nvSpPr>
        <p:spPr/>
        <p:txBody>
          <a:bodyPr/>
          <a:lstStyle/>
          <a:p>
            <a:r>
              <a:rPr lang="en-US" dirty="0"/>
              <a:t>Design</a:t>
            </a:r>
          </a:p>
        </p:txBody>
      </p:sp>
      <p:sp>
        <p:nvSpPr>
          <p:cNvPr id="4" name="Slide Number Placeholder 3">
            <a:extLst>
              <a:ext uri="{FF2B5EF4-FFF2-40B4-BE49-F238E27FC236}">
                <a16:creationId xmlns:a16="http://schemas.microsoft.com/office/drawing/2014/main" id="{10F5DDEA-0BAE-F490-DD2A-3F3C63F2BCAC}"/>
              </a:ext>
            </a:extLst>
          </p:cNvPr>
          <p:cNvSpPr>
            <a:spLocks noGrp="1"/>
          </p:cNvSpPr>
          <p:nvPr>
            <p:ph type="sldNum" sz="quarter" idx="4294967295"/>
          </p:nvPr>
        </p:nvSpPr>
        <p:spPr>
          <a:xfrm>
            <a:off x="10820400" y="6629400"/>
            <a:ext cx="1371600" cy="114300"/>
          </a:xfrm>
        </p:spPr>
        <p:txBody>
          <a:bodyPr/>
          <a:lstStyle/>
          <a:p>
            <a:fld id="{C15D44F4-F215-4E77-8A37-E5924A9890F9}" type="slidenum">
              <a:rPr lang="en-US" smtClean="0"/>
              <a:t>10</a:t>
            </a:fld>
            <a:endParaRPr lang="en-US"/>
          </a:p>
        </p:txBody>
      </p:sp>
      <p:sp>
        <p:nvSpPr>
          <p:cNvPr id="9" name="TextBox 8">
            <a:extLst>
              <a:ext uri="{FF2B5EF4-FFF2-40B4-BE49-F238E27FC236}">
                <a16:creationId xmlns:a16="http://schemas.microsoft.com/office/drawing/2014/main" id="{B06F3D8B-0803-6B7D-15A2-9735165E931E}"/>
              </a:ext>
            </a:extLst>
          </p:cNvPr>
          <p:cNvSpPr txBox="1"/>
          <p:nvPr/>
        </p:nvSpPr>
        <p:spPr>
          <a:xfrm>
            <a:off x="609600" y="1138773"/>
            <a:ext cx="11141048" cy="1569660"/>
          </a:xfrm>
          <a:prstGeom prst="rect">
            <a:avLst/>
          </a:prstGeom>
          <a:noFill/>
        </p:spPr>
        <p:txBody>
          <a:bodyPr wrap="square" rtlCol="0">
            <a:spAutoFit/>
          </a:bodyPr>
          <a:lstStyle/>
          <a:p>
            <a:pPr marL="285750" indent="-285750">
              <a:buFont typeface="Arial"/>
              <a:buChar char="•"/>
            </a:pPr>
            <a:r>
              <a:rPr lang="en-US" sz="2000" dirty="0"/>
              <a:t>Great design and user experience out of the box</a:t>
            </a:r>
          </a:p>
          <a:p>
            <a:pPr marL="285750" indent="-285750">
              <a:buFont typeface="Arial"/>
              <a:buChar char="•"/>
            </a:pPr>
            <a:r>
              <a:rPr lang="en-US" sz="2000" dirty="0"/>
              <a:t>Based on Google Material Design</a:t>
            </a:r>
          </a:p>
          <a:p>
            <a:pPr marL="285750" indent="-285750">
              <a:buFont typeface="Arial"/>
              <a:buChar char="•"/>
            </a:pPr>
            <a:r>
              <a:rPr lang="en-US" sz="2000" dirty="0"/>
              <a:t>Leveraging </a:t>
            </a:r>
            <a:r>
              <a:rPr lang="en-US" sz="2000" dirty="0">
                <a:hlinkClick r:id="rId3"/>
              </a:rPr>
              <a:t>Google Material Design Lite </a:t>
            </a:r>
            <a:endParaRPr lang="en-US" sz="2000" dirty="0"/>
          </a:p>
          <a:p>
            <a:pPr marL="285750" indent="-285750">
              <a:buFont typeface="Arial"/>
              <a:buChar char="•"/>
            </a:pPr>
            <a:r>
              <a:rPr lang="en-US" sz="2000" dirty="0"/>
              <a:t>Research and validation driven design</a:t>
            </a:r>
          </a:p>
          <a:p>
            <a:endParaRPr lang="en-US" sz="1600" dirty="0"/>
          </a:p>
        </p:txBody>
      </p:sp>
      <p:pic>
        <p:nvPicPr>
          <p:cNvPr id="10" name="Picture 9" descr="Screenshot 2016-11-08 09.18.31.png">
            <a:extLst>
              <a:ext uri="{FF2B5EF4-FFF2-40B4-BE49-F238E27FC236}">
                <a16:creationId xmlns:a16="http://schemas.microsoft.com/office/drawing/2014/main" id="{F12D2723-A7DB-A016-C063-ECB330CF0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1891" y="2628899"/>
            <a:ext cx="3818758" cy="3078051"/>
          </a:xfrm>
          <a:prstGeom prst="rect">
            <a:avLst/>
          </a:prstGeom>
          <a:effectLst>
            <a:outerShdw blurRad="63500" sx="102000" sy="102000" algn="ctr" rotWithShape="0">
              <a:prstClr val="black">
                <a:alpha val="40000"/>
              </a:prstClr>
            </a:outerShdw>
          </a:effectLst>
        </p:spPr>
      </p:pic>
      <p:pic>
        <p:nvPicPr>
          <p:cNvPr id="11" name="Picture 10" descr="Screenshot 2016-11-08 09.18.55.png">
            <a:extLst>
              <a:ext uri="{FF2B5EF4-FFF2-40B4-BE49-F238E27FC236}">
                <a16:creationId xmlns:a16="http://schemas.microsoft.com/office/drawing/2014/main" id="{4A653033-7A62-C115-6FA7-42633483E9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2628900"/>
            <a:ext cx="4007591" cy="3078052"/>
          </a:xfrm>
          <a:prstGeom prst="rect">
            <a:avLst/>
          </a:prstGeom>
          <a:effectLst>
            <a:outerShdw blurRad="63500" sx="102000" sy="102000" algn="ctr" rotWithShape="0">
              <a:prstClr val="black">
                <a:alpha val="40000"/>
              </a:prstClr>
            </a:outerShdw>
          </a:effectLst>
        </p:spPr>
      </p:pic>
      <p:pic>
        <p:nvPicPr>
          <p:cNvPr id="12" name="Picture 11" descr="Screenshot 2016-11-08 09.20.20.png">
            <a:extLst>
              <a:ext uri="{FF2B5EF4-FFF2-40B4-BE49-F238E27FC236}">
                <a16:creationId xmlns:a16="http://schemas.microsoft.com/office/drawing/2014/main" id="{EF5AC355-85AF-3D09-980C-029B5896EA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2628900"/>
            <a:ext cx="3086100" cy="307805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032346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6855-B8B1-49E0-E437-784436838C72}"/>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4538A9F5-C565-20A9-E740-B6DFD3901C6E}"/>
              </a:ext>
            </a:extLst>
          </p:cNvPr>
          <p:cNvSpPr>
            <a:spLocks noGrp="1"/>
          </p:cNvSpPr>
          <p:nvPr>
            <p:ph idx="1"/>
          </p:nvPr>
        </p:nvSpPr>
        <p:spPr/>
        <p:txBody>
          <a:bodyPr/>
          <a:lstStyle/>
          <a:p>
            <a:r>
              <a:rPr lang="en-US" sz="4000" dirty="0"/>
              <a:t>Access the workbook and files for class</a:t>
            </a:r>
          </a:p>
          <a:p>
            <a:r>
              <a:rPr lang="en-US" sz="4000" dirty="0"/>
              <a:t>Open VS Code</a:t>
            </a:r>
          </a:p>
          <a:p>
            <a:r>
              <a:rPr lang="en-US" sz="4000" dirty="0"/>
              <a:t>Add SSH config</a:t>
            </a:r>
          </a:p>
          <a:p>
            <a:r>
              <a:rPr lang="en-US" sz="4000" dirty="0"/>
              <a:t>Connect</a:t>
            </a:r>
          </a:p>
          <a:p>
            <a:r>
              <a:rPr lang="en-US" sz="4000" dirty="0">
                <a:solidFill>
                  <a:srgbClr val="FF0000"/>
                </a:solidFill>
              </a:rPr>
              <a:t>REMEMBER YOUR USER NUMBER</a:t>
            </a:r>
          </a:p>
        </p:txBody>
      </p:sp>
      <p:sp>
        <p:nvSpPr>
          <p:cNvPr id="4" name="Slide Number Placeholder 3">
            <a:extLst>
              <a:ext uri="{FF2B5EF4-FFF2-40B4-BE49-F238E27FC236}">
                <a16:creationId xmlns:a16="http://schemas.microsoft.com/office/drawing/2014/main" id="{E41703F2-93CF-7F3E-83CA-5922A7633A6E}"/>
              </a:ext>
            </a:extLst>
          </p:cNvPr>
          <p:cNvSpPr>
            <a:spLocks noGrp="1"/>
          </p:cNvSpPr>
          <p:nvPr>
            <p:ph type="sldNum" sz="quarter" idx="4294967295"/>
          </p:nvPr>
        </p:nvSpPr>
        <p:spPr>
          <a:xfrm>
            <a:off x="10820400" y="6629400"/>
            <a:ext cx="1371600" cy="114300"/>
          </a:xfrm>
        </p:spPr>
        <p:txBody>
          <a:bodyPr/>
          <a:lstStyle/>
          <a:p>
            <a:fld id="{C15D44F4-F215-4E77-8A37-E5924A9890F9}" type="slidenum">
              <a:rPr lang="en-US" smtClean="0"/>
              <a:t>11</a:t>
            </a:fld>
            <a:endParaRPr lang="en-US"/>
          </a:p>
        </p:txBody>
      </p:sp>
    </p:spTree>
    <p:extLst>
      <p:ext uri="{BB962C8B-B14F-4D97-AF65-F5344CB8AC3E}">
        <p14:creationId xmlns:p14="http://schemas.microsoft.com/office/powerpoint/2010/main" val="26546364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7D87F3-68E5-CE54-7EAF-0E4641BC9703}"/>
              </a:ext>
            </a:extLst>
          </p:cNvPr>
          <p:cNvSpPr>
            <a:spLocks noGrp="1"/>
          </p:cNvSpPr>
          <p:nvPr>
            <p:ph type="title"/>
          </p:nvPr>
        </p:nvSpPr>
        <p:spPr>
          <a:xfrm>
            <a:off x="250371" y="2459667"/>
            <a:ext cx="4572000" cy="1938664"/>
          </a:xfrm>
        </p:spPr>
        <p:txBody>
          <a:bodyPr>
            <a:normAutofit fontScale="90000"/>
          </a:bodyPr>
          <a:lstStyle/>
          <a:p>
            <a:pPr algn="ctr"/>
            <a:r>
              <a:rPr lang="en-US" sz="6600" dirty="0"/>
              <a:t>Lab 1</a:t>
            </a:r>
            <a:br>
              <a:rPr lang="en-US" sz="6600" dirty="0"/>
            </a:br>
            <a:r>
              <a:rPr lang="en-US" dirty="0"/>
              <a:t>Building an app for 9 Second Insurance</a:t>
            </a:r>
            <a:endParaRPr lang="en-US" sz="6600" dirty="0"/>
          </a:p>
        </p:txBody>
      </p:sp>
      <p:sp>
        <p:nvSpPr>
          <p:cNvPr id="5" name="Text Placeholder 4">
            <a:extLst>
              <a:ext uri="{FF2B5EF4-FFF2-40B4-BE49-F238E27FC236}">
                <a16:creationId xmlns:a16="http://schemas.microsoft.com/office/drawing/2014/main" id="{623CCA2F-BD4D-CB30-A001-8E532C97D9C4}"/>
              </a:ext>
            </a:extLst>
          </p:cNvPr>
          <p:cNvSpPr>
            <a:spLocks noGrp="1"/>
          </p:cNvSpPr>
          <p:nvPr>
            <p:ph type="body" idx="1"/>
          </p:nvPr>
        </p:nvSpPr>
        <p:spPr>
          <a:xfrm>
            <a:off x="5512130" y="1373078"/>
            <a:ext cx="6400800" cy="4111843"/>
          </a:xfrm>
        </p:spPr>
        <p:txBody>
          <a:bodyPr/>
          <a:lstStyle/>
          <a:p>
            <a:pPr marL="112713" indent="0">
              <a:buNone/>
            </a:pPr>
            <a:r>
              <a:rPr lang="en-US" dirty="0">
                <a:effectLst/>
                <a:latin typeface="Helvetica Neue" panose="02000503000000020004" pitchFamily="2" charset="0"/>
              </a:rPr>
              <a:t>You’re a software engineer at 9 Second Insurance. Your task is to design a straightforward ADF application that seamlessly integrates both ACS repositories and APS processes into a unified platform. Additionally, the app should feature a company-branded launch screen where employees can log in.</a:t>
            </a:r>
          </a:p>
          <a:p>
            <a:endParaRPr lang="en-US" dirty="0"/>
          </a:p>
        </p:txBody>
      </p:sp>
    </p:spTree>
    <p:extLst>
      <p:ext uri="{BB962C8B-B14F-4D97-AF65-F5344CB8AC3E}">
        <p14:creationId xmlns:p14="http://schemas.microsoft.com/office/powerpoint/2010/main" val="34101611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7D87F3-68E5-CE54-7EAF-0E4641BC9703}"/>
              </a:ext>
            </a:extLst>
          </p:cNvPr>
          <p:cNvSpPr>
            <a:spLocks noGrp="1"/>
          </p:cNvSpPr>
          <p:nvPr>
            <p:ph type="title"/>
          </p:nvPr>
        </p:nvSpPr>
        <p:spPr>
          <a:xfrm>
            <a:off x="250371" y="2459667"/>
            <a:ext cx="4572000" cy="1938664"/>
          </a:xfrm>
        </p:spPr>
        <p:txBody>
          <a:bodyPr>
            <a:normAutofit fontScale="90000"/>
          </a:bodyPr>
          <a:lstStyle/>
          <a:p>
            <a:pPr algn="ctr"/>
            <a:r>
              <a:rPr lang="en-US" sz="6600" dirty="0"/>
              <a:t>Lab 2</a:t>
            </a:r>
            <a:br>
              <a:rPr lang="en-US" sz="6600" dirty="0"/>
            </a:br>
            <a:r>
              <a:rPr lang="en-US" dirty="0"/>
              <a:t>Enhancing the ADF App with Document Search</a:t>
            </a:r>
            <a:endParaRPr lang="en-US" sz="6600" dirty="0"/>
          </a:p>
        </p:txBody>
      </p:sp>
      <p:sp>
        <p:nvSpPr>
          <p:cNvPr id="5" name="Text Placeholder 4">
            <a:extLst>
              <a:ext uri="{FF2B5EF4-FFF2-40B4-BE49-F238E27FC236}">
                <a16:creationId xmlns:a16="http://schemas.microsoft.com/office/drawing/2014/main" id="{623CCA2F-BD4D-CB30-A001-8E532C97D9C4}"/>
              </a:ext>
            </a:extLst>
          </p:cNvPr>
          <p:cNvSpPr>
            <a:spLocks noGrp="1"/>
          </p:cNvSpPr>
          <p:nvPr>
            <p:ph type="body" idx="1"/>
          </p:nvPr>
        </p:nvSpPr>
        <p:spPr>
          <a:xfrm>
            <a:off x="5512130" y="1658088"/>
            <a:ext cx="6400800" cy="3541822"/>
          </a:xfrm>
        </p:spPr>
        <p:txBody>
          <a:bodyPr/>
          <a:lstStyle/>
          <a:p>
            <a:pPr marL="112713" indent="0">
              <a:buNone/>
            </a:pPr>
            <a:r>
              <a:rPr lang="en-US" dirty="0">
                <a:effectLst/>
                <a:latin typeface="Helvetica Neue" panose="02000503000000020004" pitchFamily="2" charset="0"/>
              </a:rPr>
              <a:t>Now that the ADF app is up and running, your next task is to implement a feature that allows users to search for documents within the ACS repository. The search results should also display the type of document and the user who originally uploaded it.</a:t>
            </a:r>
            <a:endParaRPr lang="en-US" dirty="0"/>
          </a:p>
        </p:txBody>
      </p:sp>
    </p:spTree>
    <p:extLst>
      <p:ext uri="{BB962C8B-B14F-4D97-AF65-F5344CB8AC3E}">
        <p14:creationId xmlns:p14="http://schemas.microsoft.com/office/powerpoint/2010/main" val="11365674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669845-F441-00A1-B220-BD4160B8BA9F}"/>
              </a:ext>
            </a:extLst>
          </p:cNvPr>
          <p:cNvSpPr>
            <a:spLocks noGrp="1"/>
          </p:cNvSpPr>
          <p:nvPr>
            <p:ph type="title"/>
          </p:nvPr>
        </p:nvSpPr>
        <p:spPr/>
        <p:txBody>
          <a:bodyPr/>
          <a:lstStyle/>
          <a:p>
            <a:r>
              <a:rPr lang="en-US" dirty="0"/>
              <a:t>ADF Components</a:t>
            </a:r>
          </a:p>
        </p:txBody>
      </p:sp>
    </p:spTree>
    <p:extLst>
      <p:ext uri="{BB962C8B-B14F-4D97-AF65-F5344CB8AC3E}">
        <p14:creationId xmlns:p14="http://schemas.microsoft.com/office/powerpoint/2010/main" val="42255137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8ADC-5809-EFC1-364F-132395ED7CAD}"/>
              </a:ext>
            </a:extLst>
          </p:cNvPr>
          <p:cNvSpPr>
            <a:spLocks noGrp="1"/>
          </p:cNvSpPr>
          <p:nvPr>
            <p:ph type="title"/>
          </p:nvPr>
        </p:nvSpPr>
        <p:spPr/>
        <p:txBody>
          <a:bodyPr/>
          <a:lstStyle/>
          <a:p>
            <a:r>
              <a:rPr lang="en-US" dirty="0"/>
              <a:t>ADF Components</a:t>
            </a:r>
          </a:p>
        </p:txBody>
      </p:sp>
      <p:sp>
        <p:nvSpPr>
          <p:cNvPr id="4" name="Slide Number Placeholder 3">
            <a:extLst>
              <a:ext uri="{FF2B5EF4-FFF2-40B4-BE49-F238E27FC236}">
                <a16:creationId xmlns:a16="http://schemas.microsoft.com/office/drawing/2014/main" id="{12A4E007-4D1A-B7C8-5725-0C8BA4F1300C}"/>
              </a:ext>
            </a:extLst>
          </p:cNvPr>
          <p:cNvSpPr>
            <a:spLocks noGrp="1"/>
          </p:cNvSpPr>
          <p:nvPr>
            <p:ph type="sldNum" sz="quarter" idx="4294967295"/>
          </p:nvPr>
        </p:nvSpPr>
        <p:spPr>
          <a:xfrm>
            <a:off x="10820400" y="6629400"/>
            <a:ext cx="1371600" cy="114300"/>
          </a:xfrm>
        </p:spPr>
        <p:txBody>
          <a:bodyPr/>
          <a:lstStyle/>
          <a:p>
            <a:fld id="{C15D44F4-F215-4E77-8A37-E5924A9890F9}" type="slidenum">
              <a:rPr lang="en-US" smtClean="0"/>
              <a:t>15</a:t>
            </a:fld>
            <a:endParaRPr lang="en-US"/>
          </a:p>
        </p:txBody>
      </p:sp>
      <p:grpSp>
        <p:nvGrpSpPr>
          <p:cNvPr id="28" name="Group 27">
            <a:extLst>
              <a:ext uri="{FF2B5EF4-FFF2-40B4-BE49-F238E27FC236}">
                <a16:creationId xmlns:a16="http://schemas.microsoft.com/office/drawing/2014/main" id="{A8974D65-06FB-A59B-E607-84195CFBB19A}"/>
              </a:ext>
            </a:extLst>
          </p:cNvPr>
          <p:cNvGrpSpPr/>
          <p:nvPr/>
        </p:nvGrpSpPr>
        <p:grpSpPr>
          <a:xfrm>
            <a:off x="2209800" y="1485900"/>
            <a:ext cx="5708984" cy="4073765"/>
            <a:chOff x="-278874" y="1639324"/>
            <a:chExt cx="3687161" cy="2880858"/>
          </a:xfrm>
        </p:grpSpPr>
        <p:graphicFrame>
          <p:nvGraphicFramePr>
            <p:cNvPr id="29" name="Diagram 28">
              <a:extLst>
                <a:ext uri="{FF2B5EF4-FFF2-40B4-BE49-F238E27FC236}">
                  <a16:creationId xmlns:a16="http://schemas.microsoft.com/office/drawing/2014/main" id="{F93426C1-0C61-F2F6-64D8-27C3579941C5}"/>
                </a:ext>
              </a:extLst>
            </p:cNvPr>
            <p:cNvGraphicFramePr/>
            <p:nvPr/>
          </p:nvGraphicFramePr>
          <p:xfrm>
            <a:off x="898375" y="1639324"/>
            <a:ext cx="2509912" cy="28808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0" name="Group 29">
              <a:extLst>
                <a:ext uri="{FF2B5EF4-FFF2-40B4-BE49-F238E27FC236}">
                  <a16:creationId xmlns:a16="http://schemas.microsoft.com/office/drawing/2014/main" id="{4D9E9FFE-C84D-8105-1FF9-68399D4FA11D}"/>
                </a:ext>
              </a:extLst>
            </p:cNvPr>
            <p:cNvGrpSpPr/>
            <p:nvPr/>
          </p:nvGrpSpPr>
          <p:grpSpPr>
            <a:xfrm>
              <a:off x="-278874" y="2794637"/>
              <a:ext cx="1809573" cy="487559"/>
              <a:chOff x="-643056" y="2719925"/>
              <a:chExt cx="1809573" cy="487559"/>
            </a:xfrm>
          </p:grpSpPr>
          <p:pic>
            <p:nvPicPr>
              <p:cNvPr id="31" name="Picture 30" descr="shield-large (2).png">
                <a:extLst>
                  <a:ext uri="{FF2B5EF4-FFF2-40B4-BE49-F238E27FC236}">
                    <a16:creationId xmlns:a16="http://schemas.microsoft.com/office/drawing/2014/main" id="{3289A593-5EE3-ED4B-AE37-5C382721EB7A}"/>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643056" y="2719925"/>
                <a:ext cx="448554" cy="487559"/>
              </a:xfrm>
              <a:prstGeom prst="rect">
                <a:avLst/>
              </a:prstGeom>
            </p:spPr>
          </p:pic>
          <p:sp>
            <p:nvSpPr>
              <p:cNvPr id="32" name="TextBox 31">
                <a:extLst>
                  <a:ext uri="{FF2B5EF4-FFF2-40B4-BE49-F238E27FC236}">
                    <a16:creationId xmlns:a16="http://schemas.microsoft.com/office/drawing/2014/main" id="{CB3E2B21-9978-2D13-38D6-86A663842326}"/>
                  </a:ext>
                </a:extLst>
              </p:cNvPr>
              <p:cNvSpPr txBox="1"/>
              <p:nvPr/>
            </p:nvSpPr>
            <p:spPr>
              <a:xfrm>
                <a:off x="-196800" y="2816546"/>
                <a:ext cx="1363317" cy="369332"/>
              </a:xfrm>
              <a:prstGeom prst="rect">
                <a:avLst/>
              </a:prstGeom>
              <a:noFill/>
            </p:spPr>
            <p:txBody>
              <a:bodyPr wrap="square" rtlCol="0">
                <a:spAutoFit/>
              </a:bodyPr>
              <a:lstStyle/>
              <a:p>
                <a:r>
                  <a:rPr lang="en-US" b="1" dirty="0">
                    <a:latin typeface="Microsoft Sans Serif"/>
                    <a:cs typeface="Microsoft Sans Serif"/>
                  </a:rPr>
                  <a:t>Angular</a:t>
                </a:r>
                <a:endParaRPr lang="en-US" b="1" dirty="0">
                  <a:latin typeface="Arial"/>
                  <a:cs typeface="Arial"/>
                </a:endParaRPr>
              </a:p>
            </p:txBody>
          </p:sp>
        </p:grpSp>
      </p:grpSp>
      <p:sp>
        <p:nvSpPr>
          <p:cNvPr id="37" name="Rectangle 36">
            <a:extLst>
              <a:ext uri="{FF2B5EF4-FFF2-40B4-BE49-F238E27FC236}">
                <a16:creationId xmlns:a16="http://schemas.microsoft.com/office/drawing/2014/main" id="{58742FB8-B360-00B9-E01E-EEA48EFFB21E}"/>
              </a:ext>
            </a:extLst>
          </p:cNvPr>
          <p:cNvSpPr/>
          <p:nvPr/>
        </p:nvSpPr>
        <p:spPr>
          <a:xfrm>
            <a:off x="8048565" y="1523650"/>
            <a:ext cx="328931" cy="17646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38" name="TextBox 37">
            <a:extLst>
              <a:ext uri="{FF2B5EF4-FFF2-40B4-BE49-F238E27FC236}">
                <a16:creationId xmlns:a16="http://schemas.microsoft.com/office/drawing/2014/main" id="{B9BD478F-CDE5-42BA-C077-6404ABA7931B}"/>
              </a:ext>
            </a:extLst>
          </p:cNvPr>
          <p:cNvSpPr txBox="1"/>
          <p:nvPr/>
        </p:nvSpPr>
        <p:spPr>
          <a:xfrm>
            <a:off x="8394055" y="1474701"/>
            <a:ext cx="1523254" cy="253916"/>
          </a:xfrm>
          <a:prstGeom prst="rect">
            <a:avLst/>
          </a:prstGeom>
          <a:noFill/>
        </p:spPr>
        <p:txBody>
          <a:bodyPr wrap="none" lIns="68580" tIns="34290" rIns="68580" bIns="34290" rtlCol="0">
            <a:spAutoFit/>
          </a:bodyPr>
          <a:lstStyle/>
          <a:p>
            <a:r>
              <a:rPr lang="en-US" sz="1200" dirty="0"/>
              <a:t>Common components</a:t>
            </a:r>
          </a:p>
        </p:txBody>
      </p:sp>
      <p:sp>
        <p:nvSpPr>
          <p:cNvPr id="39" name="Rectangle 38">
            <a:extLst>
              <a:ext uri="{FF2B5EF4-FFF2-40B4-BE49-F238E27FC236}">
                <a16:creationId xmlns:a16="http://schemas.microsoft.com/office/drawing/2014/main" id="{BD383F2A-FD50-A075-A171-274EA8D8C8F8}"/>
              </a:ext>
            </a:extLst>
          </p:cNvPr>
          <p:cNvSpPr/>
          <p:nvPr/>
        </p:nvSpPr>
        <p:spPr>
          <a:xfrm>
            <a:off x="8048566" y="2914639"/>
            <a:ext cx="328931" cy="176464"/>
          </a:xfrm>
          <a:prstGeom prst="rect">
            <a:avLst/>
          </a:prstGeom>
          <a:solidFill>
            <a:srgbClr val="FF650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40" name="TextBox 39">
            <a:extLst>
              <a:ext uri="{FF2B5EF4-FFF2-40B4-BE49-F238E27FC236}">
                <a16:creationId xmlns:a16="http://schemas.microsoft.com/office/drawing/2014/main" id="{F4878604-A14A-0142-0121-8A6A788D9F8A}"/>
              </a:ext>
            </a:extLst>
          </p:cNvPr>
          <p:cNvSpPr txBox="1"/>
          <p:nvPr/>
        </p:nvSpPr>
        <p:spPr>
          <a:xfrm>
            <a:off x="8394055" y="2865690"/>
            <a:ext cx="1427025" cy="253916"/>
          </a:xfrm>
          <a:prstGeom prst="rect">
            <a:avLst/>
          </a:prstGeom>
          <a:noFill/>
        </p:spPr>
        <p:txBody>
          <a:bodyPr wrap="none" lIns="68580" tIns="34290" rIns="68580" bIns="34290" rtlCol="0">
            <a:spAutoFit/>
          </a:bodyPr>
          <a:lstStyle/>
          <a:p>
            <a:r>
              <a:rPr lang="en-US" sz="1200" dirty="0"/>
              <a:t>Process components</a:t>
            </a:r>
          </a:p>
        </p:txBody>
      </p:sp>
      <p:sp>
        <p:nvSpPr>
          <p:cNvPr id="41" name="Rectangle 40">
            <a:extLst>
              <a:ext uri="{FF2B5EF4-FFF2-40B4-BE49-F238E27FC236}">
                <a16:creationId xmlns:a16="http://schemas.microsoft.com/office/drawing/2014/main" id="{0466E4C6-7B39-B4A7-C382-6D36B1B2C42A}"/>
              </a:ext>
            </a:extLst>
          </p:cNvPr>
          <p:cNvSpPr/>
          <p:nvPr/>
        </p:nvSpPr>
        <p:spPr>
          <a:xfrm>
            <a:off x="8048565" y="3890156"/>
            <a:ext cx="328931" cy="176464"/>
          </a:xfrm>
          <a:prstGeom prst="rect">
            <a:avLst/>
          </a:prstGeom>
          <a:solidFill>
            <a:srgbClr val="D71F2B"/>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42" name="TextBox 41">
            <a:extLst>
              <a:ext uri="{FF2B5EF4-FFF2-40B4-BE49-F238E27FC236}">
                <a16:creationId xmlns:a16="http://schemas.microsoft.com/office/drawing/2014/main" id="{E7B9BA98-3694-DDCB-E0B4-CD6E316DBF8C}"/>
              </a:ext>
            </a:extLst>
          </p:cNvPr>
          <p:cNvSpPr txBox="1"/>
          <p:nvPr/>
        </p:nvSpPr>
        <p:spPr>
          <a:xfrm>
            <a:off x="8394055" y="3841206"/>
            <a:ext cx="1452802" cy="253916"/>
          </a:xfrm>
          <a:prstGeom prst="rect">
            <a:avLst/>
          </a:prstGeom>
          <a:noFill/>
        </p:spPr>
        <p:txBody>
          <a:bodyPr wrap="none" lIns="68580" tIns="34290" rIns="68580" bIns="34290" rtlCol="0">
            <a:spAutoFit/>
          </a:bodyPr>
          <a:lstStyle/>
          <a:p>
            <a:r>
              <a:rPr lang="en-US" sz="1200" dirty="0"/>
              <a:t>Content components</a:t>
            </a:r>
          </a:p>
        </p:txBody>
      </p:sp>
    </p:spTree>
    <p:extLst>
      <p:ext uri="{BB962C8B-B14F-4D97-AF65-F5344CB8AC3E}">
        <p14:creationId xmlns:p14="http://schemas.microsoft.com/office/powerpoint/2010/main" val="14946979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480A587-F822-035D-D21B-2CEDAF683CF8}"/>
              </a:ext>
            </a:extLst>
          </p:cNvPr>
          <p:cNvSpPr/>
          <p:nvPr/>
        </p:nvSpPr>
        <p:spPr>
          <a:xfrm>
            <a:off x="381000" y="1565042"/>
            <a:ext cx="11430000" cy="804960"/>
          </a:xfrm>
          <a:custGeom>
            <a:avLst/>
            <a:gdLst>
              <a:gd name="connsiteX0" fmla="*/ 0 w 11430000"/>
              <a:gd name="connsiteY0" fmla="*/ 134163 h 804960"/>
              <a:gd name="connsiteX1" fmla="*/ 134163 w 11430000"/>
              <a:gd name="connsiteY1" fmla="*/ 0 h 804960"/>
              <a:gd name="connsiteX2" fmla="*/ 11295837 w 11430000"/>
              <a:gd name="connsiteY2" fmla="*/ 0 h 804960"/>
              <a:gd name="connsiteX3" fmla="*/ 11430000 w 11430000"/>
              <a:gd name="connsiteY3" fmla="*/ 134163 h 804960"/>
              <a:gd name="connsiteX4" fmla="*/ 11430000 w 11430000"/>
              <a:gd name="connsiteY4" fmla="*/ 670797 h 804960"/>
              <a:gd name="connsiteX5" fmla="*/ 11295837 w 11430000"/>
              <a:gd name="connsiteY5" fmla="*/ 804960 h 804960"/>
              <a:gd name="connsiteX6" fmla="*/ 134163 w 11430000"/>
              <a:gd name="connsiteY6" fmla="*/ 804960 h 804960"/>
              <a:gd name="connsiteX7" fmla="*/ 0 w 11430000"/>
              <a:gd name="connsiteY7" fmla="*/ 670797 h 804960"/>
              <a:gd name="connsiteX8" fmla="*/ 0 w 11430000"/>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0" h="804960">
                <a:moveTo>
                  <a:pt x="0" y="134163"/>
                </a:moveTo>
                <a:cubicBezTo>
                  <a:pt x="0" y="60067"/>
                  <a:pt x="60067" y="0"/>
                  <a:pt x="134163" y="0"/>
                </a:cubicBezTo>
                <a:lnTo>
                  <a:pt x="11295837" y="0"/>
                </a:lnTo>
                <a:cubicBezTo>
                  <a:pt x="11369933" y="0"/>
                  <a:pt x="11430000" y="60067"/>
                  <a:pt x="11430000" y="134163"/>
                </a:cubicBezTo>
                <a:lnTo>
                  <a:pt x="11430000" y="670797"/>
                </a:lnTo>
                <a:cubicBezTo>
                  <a:pt x="11430000" y="744893"/>
                  <a:pt x="11369933" y="804960"/>
                  <a:pt x="11295837" y="804960"/>
                </a:cubicBezTo>
                <a:lnTo>
                  <a:pt x="134163" y="804960"/>
                </a:lnTo>
                <a:cubicBezTo>
                  <a:pt x="60067" y="804960"/>
                  <a:pt x="0" y="744893"/>
                  <a:pt x="0" y="670797"/>
                </a:cubicBezTo>
                <a:lnTo>
                  <a:pt x="0" y="13416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835" tIns="168835" rIns="168835" bIns="168835" numCol="1" spcCol="1270" anchor="ctr" anchorCtr="0">
            <a:noAutofit/>
          </a:bodyPr>
          <a:lstStyle/>
          <a:p>
            <a:pPr marL="0" lvl="0" indent="0" algn="l" defTabSz="1511300">
              <a:lnSpc>
                <a:spcPct val="90000"/>
              </a:lnSpc>
              <a:spcBef>
                <a:spcPct val="0"/>
              </a:spcBef>
              <a:spcAft>
                <a:spcPct val="35000"/>
              </a:spcAft>
              <a:buNone/>
            </a:pPr>
            <a:r>
              <a:rPr lang="en-US" sz="3400" dirty="0"/>
              <a:t>View - HTML</a:t>
            </a:r>
            <a:endParaRPr lang="en-US" sz="3400" kern="1200" dirty="0"/>
          </a:p>
        </p:txBody>
      </p:sp>
      <p:sp>
        <p:nvSpPr>
          <p:cNvPr id="7" name="Freeform 6">
            <a:extLst>
              <a:ext uri="{FF2B5EF4-FFF2-40B4-BE49-F238E27FC236}">
                <a16:creationId xmlns:a16="http://schemas.microsoft.com/office/drawing/2014/main" id="{9C4B8084-5FEE-5275-8B55-15450335C321}"/>
              </a:ext>
            </a:extLst>
          </p:cNvPr>
          <p:cNvSpPr/>
          <p:nvPr/>
        </p:nvSpPr>
        <p:spPr>
          <a:xfrm>
            <a:off x="381000" y="2370002"/>
            <a:ext cx="11430000" cy="712080"/>
          </a:xfrm>
          <a:custGeom>
            <a:avLst/>
            <a:gdLst>
              <a:gd name="connsiteX0" fmla="*/ 0 w 11430000"/>
              <a:gd name="connsiteY0" fmla="*/ 0 h 712080"/>
              <a:gd name="connsiteX1" fmla="*/ 11430000 w 11430000"/>
              <a:gd name="connsiteY1" fmla="*/ 0 h 712080"/>
              <a:gd name="connsiteX2" fmla="*/ 11430000 w 11430000"/>
              <a:gd name="connsiteY2" fmla="*/ 712080 h 712080"/>
              <a:gd name="connsiteX3" fmla="*/ 0 w 11430000"/>
              <a:gd name="connsiteY3" fmla="*/ 712080 h 712080"/>
              <a:gd name="connsiteX4" fmla="*/ 0 w 11430000"/>
              <a:gd name="connsiteY4" fmla="*/ 0 h 71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0" h="712080">
                <a:moveTo>
                  <a:pt x="0" y="0"/>
                </a:moveTo>
                <a:lnTo>
                  <a:pt x="11430000" y="0"/>
                </a:lnTo>
                <a:lnTo>
                  <a:pt x="11430000" y="712080"/>
                </a:lnTo>
                <a:lnTo>
                  <a:pt x="0" y="7120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2903"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a:p>
        </p:txBody>
      </p:sp>
      <p:sp>
        <p:nvSpPr>
          <p:cNvPr id="8" name="Freeform 7">
            <a:extLst>
              <a:ext uri="{FF2B5EF4-FFF2-40B4-BE49-F238E27FC236}">
                <a16:creationId xmlns:a16="http://schemas.microsoft.com/office/drawing/2014/main" id="{010D1713-6ADB-9ABF-902A-A9DF2D731A36}"/>
              </a:ext>
            </a:extLst>
          </p:cNvPr>
          <p:cNvSpPr/>
          <p:nvPr/>
        </p:nvSpPr>
        <p:spPr>
          <a:xfrm>
            <a:off x="381000" y="3082082"/>
            <a:ext cx="11430000" cy="804960"/>
          </a:xfrm>
          <a:custGeom>
            <a:avLst/>
            <a:gdLst>
              <a:gd name="connsiteX0" fmla="*/ 0 w 11430000"/>
              <a:gd name="connsiteY0" fmla="*/ 134163 h 804960"/>
              <a:gd name="connsiteX1" fmla="*/ 134163 w 11430000"/>
              <a:gd name="connsiteY1" fmla="*/ 0 h 804960"/>
              <a:gd name="connsiteX2" fmla="*/ 11295837 w 11430000"/>
              <a:gd name="connsiteY2" fmla="*/ 0 h 804960"/>
              <a:gd name="connsiteX3" fmla="*/ 11430000 w 11430000"/>
              <a:gd name="connsiteY3" fmla="*/ 134163 h 804960"/>
              <a:gd name="connsiteX4" fmla="*/ 11430000 w 11430000"/>
              <a:gd name="connsiteY4" fmla="*/ 670797 h 804960"/>
              <a:gd name="connsiteX5" fmla="*/ 11295837 w 11430000"/>
              <a:gd name="connsiteY5" fmla="*/ 804960 h 804960"/>
              <a:gd name="connsiteX6" fmla="*/ 134163 w 11430000"/>
              <a:gd name="connsiteY6" fmla="*/ 804960 h 804960"/>
              <a:gd name="connsiteX7" fmla="*/ 0 w 11430000"/>
              <a:gd name="connsiteY7" fmla="*/ 670797 h 804960"/>
              <a:gd name="connsiteX8" fmla="*/ 0 w 11430000"/>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0" h="804960">
                <a:moveTo>
                  <a:pt x="0" y="134163"/>
                </a:moveTo>
                <a:cubicBezTo>
                  <a:pt x="0" y="60067"/>
                  <a:pt x="60067" y="0"/>
                  <a:pt x="134163" y="0"/>
                </a:cubicBezTo>
                <a:lnTo>
                  <a:pt x="11295837" y="0"/>
                </a:lnTo>
                <a:cubicBezTo>
                  <a:pt x="11369933" y="0"/>
                  <a:pt x="11430000" y="60067"/>
                  <a:pt x="11430000" y="134163"/>
                </a:cubicBezTo>
                <a:lnTo>
                  <a:pt x="11430000" y="670797"/>
                </a:lnTo>
                <a:cubicBezTo>
                  <a:pt x="11430000" y="744893"/>
                  <a:pt x="11369933" y="804960"/>
                  <a:pt x="11295837" y="804960"/>
                </a:cubicBezTo>
                <a:lnTo>
                  <a:pt x="134163" y="804960"/>
                </a:lnTo>
                <a:cubicBezTo>
                  <a:pt x="60067" y="804960"/>
                  <a:pt x="0" y="744893"/>
                  <a:pt x="0" y="670797"/>
                </a:cubicBezTo>
                <a:lnTo>
                  <a:pt x="0" y="13416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835" tIns="168835" rIns="168835" bIns="168835" numCol="1" spcCol="1270" anchor="ctr" anchorCtr="0">
            <a:noAutofit/>
          </a:bodyPr>
          <a:lstStyle/>
          <a:p>
            <a:pPr marL="0" lvl="0" indent="0" algn="l" defTabSz="1511300">
              <a:lnSpc>
                <a:spcPct val="90000"/>
              </a:lnSpc>
              <a:spcBef>
                <a:spcPct val="0"/>
              </a:spcBef>
              <a:spcAft>
                <a:spcPct val="35000"/>
              </a:spcAft>
              <a:buNone/>
            </a:pPr>
            <a:r>
              <a:rPr lang="en-US" sz="3400" kern="1200" dirty="0"/>
              <a:t>Controller - Typescript</a:t>
            </a:r>
          </a:p>
        </p:txBody>
      </p:sp>
      <p:sp>
        <p:nvSpPr>
          <p:cNvPr id="9" name="Freeform 8">
            <a:extLst>
              <a:ext uri="{FF2B5EF4-FFF2-40B4-BE49-F238E27FC236}">
                <a16:creationId xmlns:a16="http://schemas.microsoft.com/office/drawing/2014/main" id="{60ECAF9E-7766-C501-A8F7-AE887D90D0C7}"/>
              </a:ext>
            </a:extLst>
          </p:cNvPr>
          <p:cNvSpPr/>
          <p:nvPr/>
        </p:nvSpPr>
        <p:spPr>
          <a:xfrm>
            <a:off x="381000" y="3887042"/>
            <a:ext cx="11430000" cy="712080"/>
          </a:xfrm>
          <a:custGeom>
            <a:avLst/>
            <a:gdLst>
              <a:gd name="connsiteX0" fmla="*/ 0 w 11430000"/>
              <a:gd name="connsiteY0" fmla="*/ 0 h 712080"/>
              <a:gd name="connsiteX1" fmla="*/ 11430000 w 11430000"/>
              <a:gd name="connsiteY1" fmla="*/ 0 h 712080"/>
              <a:gd name="connsiteX2" fmla="*/ 11430000 w 11430000"/>
              <a:gd name="connsiteY2" fmla="*/ 712080 h 712080"/>
              <a:gd name="connsiteX3" fmla="*/ 0 w 11430000"/>
              <a:gd name="connsiteY3" fmla="*/ 712080 h 712080"/>
              <a:gd name="connsiteX4" fmla="*/ 0 w 11430000"/>
              <a:gd name="connsiteY4" fmla="*/ 0 h 71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0" h="712080">
                <a:moveTo>
                  <a:pt x="0" y="0"/>
                </a:moveTo>
                <a:lnTo>
                  <a:pt x="11430000" y="0"/>
                </a:lnTo>
                <a:lnTo>
                  <a:pt x="11430000" y="712080"/>
                </a:lnTo>
                <a:lnTo>
                  <a:pt x="0" y="7120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2903"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a:p>
        </p:txBody>
      </p:sp>
      <p:sp>
        <p:nvSpPr>
          <p:cNvPr id="10" name="Freeform 9">
            <a:extLst>
              <a:ext uri="{FF2B5EF4-FFF2-40B4-BE49-F238E27FC236}">
                <a16:creationId xmlns:a16="http://schemas.microsoft.com/office/drawing/2014/main" id="{B5916D3C-10F8-7425-B6D3-F13C9207A4D3}"/>
              </a:ext>
            </a:extLst>
          </p:cNvPr>
          <p:cNvSpPr/>
          <p:nvPr/>
        </p:nvSpPr>
        <p:spPr>
          <a:xfrm>
            <a:off x="381000" y="4599122"/>
            <a:ext cx="11430000" cy="804960"/>
          </a:xfrm>
          <a:custGeom>
            <a:avLst/>
            <a:gdLst>
              <a:gd name="connsiteX0" fmla="*/ 0 w 11430000"/>
              <a:gd name="connsiteY0" fmla="*/ 134163 h 804960"/>
              <a:gd name="connsiteX1" fmla="*/ 134163 w 11430000"/>
              <a:gd name="connsiteY1" fmla="*/ 0 h 804960"/>
              <a:gd name="connsiteX2" fmla="*/ 11295837 w 11430000"/>
              <a:gd name="connsiteY2" fmla="*/ 0 h 804960"/>
              <a:gd name="connsiteX3" fmla="*/ 11430000 w 11430000"/>
              <a:gd name="connsiteY3" fmla="*/ 134163 h 804960"/>
              <a:gd name="connsiteX4" fmla="*/ 11430000 w 11430000"/>
              <a:gd name="connsiteY4" fmla="*/ 670797 h 804960"/>
              <a:gd name="connsiteX5" fmla="*/ 11295837 w 11430000"/>
              <a:gd name="connsiteY5" fmla="*/ 804960 h 804960"/>
              <a:gd name="connsiteX6" fmla="*/ 134163 w 11430000"/>
              <a:gd name="connsiteY6" fmla="*/ 804960 h 804960"/>
              <a:gd name="connsiteX7" fmla="*/ 0 w 11430000"/>
              <a:gd name="connsiteY7" fmla="*/ 670797 h 804960"/>
              <a:gd name="connsiteX8" fmla="*/ 0 w 11430000"/>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0" h="804960">
                <a:moveTo>
                  <a:pt x="0" y="134163"/>
                </a:moveTo>
                <a:cubicBezTo>
                  <a:pt x="0" y="60067"/>
                  <a:pt x="60067" y="0"/>
                  <a:pt x="134163" y="0"/>
                </a:cubicBezTo>
                <a:lnTo>
                  <a:pt x="11295837" y="0"/>
                </a:lnTo>
                <a:cubicBezTo>
                  <a:pt x="11369933" y="0"/>
                  <a:pt x="11430000" y="60067"/>
                  <a:pt x="11430000" y="134163"/>
                </a:cubicBezTo>
                <a:lnTo>
                  <a:pt x="11430000" y="670797"/>
                </a:lnTo>
                <a:cubicBezTo>
                  <a:pt x="11430000" y="744893"/>
                  <a:pt x="11369933" y="804960"/>
                  <a:pt x="11295837" y="804960"/>
                </a:cubicBezTo>
                <a:lnTo>
                  <a:pt x="134163" y="804960"/>
                </a:lnTo>
                <a:cubicBezTo>
                  <a:pt x="60067" y="804960"/>
                  <a:pt x="0" y="744893"/>
                  <a:pt x="0" y="670797"/>
                </a:cubicBezTo>
                <a:lnTo>
                  <a:pt x="0" y="13416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835" tIns="168835" rIns="168835" bIns="168835" numCol="1" spcCol="1270" anchor="ctr" anchorCtr="0">
            <a:noAutofit/>
          </a:bodyPr>
          <a:lstStyle/>
          <a:p>
            <a:pPr marL="0" lvl="0" indent="0" algn="l" defTabSz="1511300">
              <a:lnSpc>
                <a:spcPct val="90000"/>
              </a:lnSpc>
              <a:spcBef>
                <a:spcPct val="0"/>
              </a:spcBef>
              <a:spcAft>
                <a:spcPct val="35000"/>
              </a:spcAft>
              <a:buNone/>
            </a:pPr>
            <a:r>
              <a:rPr lang="en-US" sz="3400" kern="1200" dirty="0"/>
              <a:t>Service – </a:t>
            </a:r>
            <a:r>
              <a:rPr lang="en-US" sz="3400" kern="1200" dirty="0" err="1"/>
              <a:t>Javascript</a:t>
            </a:r>
            <a:r>
              <a:rPr lang="en-US" sz="3400" kern="1200" dirty="0"/>
              <a:t> / Typescript</a:t>
            </a:r>
          </a:p>
        </p:txBody>
      </p:sp>
      <p:sp>
        <p:nvSpPr>
          <p:cNvPr id="3" name="Title 2">
            <a:extLst>
              <a:ext uri="{FF2B5EF4-FFF2-40B4-BE49-F238E27FC236}">
                <a16:creationId xmlns:a16="http://schemas.microsoft.com/office/drawing/2014/main" id="{2F9AA1CE-B1A3-44C2-CCFA-6407693139EC}"/>
              </a:ext>
            </a:extLst>
          </p:cNvPr>
          <p:cNvSpPr>
            <a:spLocks noGrp="1"/>
          </p:cNvSpPr>
          <p:nvPr>
            <p:ph type="title"/>
          </p:nvPr>
        </p:nvSpPr>
        <p:spPr/>
        <p:txBody>
          <a:bodyPr/>
          <a:lstStyle/>
          <a:p>
            <a:r>
              <a:rPr lang="en-US" dirty="0"/>
              <a:t>Creating a Component</a:t>
            </a:r>
          </a:p>
        </p:txBody>
      </p:sp>
    </p:spTree>
    <p:extLst>
      <p:ext uri="{BB962C8B-B14F-4D97-AF65-F5344CB8AC3E}">
        <p14:creationId xmlns:p14="http://schemas.microsoft.com/office/powerpoint/2010/main" val="2041467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7D87F3-68E5-CE54-7EAF-0E4641BC9703}"/>
              </a:ext>
            </a:extLst>
          </p:cNvPr>
          <p:cNvSpPr>
            <a:spLocks noGrp="1"/>
          </p:cNvSpPr>
          <p:nvPr>
            <p:ph type="title"/>
          </p:nvPr>
        </p:nvSpPr>
        <p:spPr>
          <a:xfrm>
            <a:off x="250371" y="2459667"/>
            <a:ext cx="4572000" cy="1938664"/>
          </a:xfrm>
        </p:spPr>
        <p:txBody>
          <a:bodyPr>
            <a:normAutofit fontScale="90000"/>
          </a:bodyPr>
          <a:lstStyle/>
          <a:p>
            <a:pPr algn="ctr"/>
            <a:r>
              <a:rPr lang="en-US" sz="6600" dirty="0"/>
              <a:t>Lab 3</a:t>
            </a:r>
            <a:br>
              <a:rPr lang="en-US" sz="6600" dirty="0"/>
            </a:br>
            <a:r>
              <a:rPr lang="en-US" dirty="0"/>
              <a:t>Integrating Analytics into the ADF Application</a:t>
            </a:r>
            <a:endParaRPr lang="en-US" sz="6600" dirty="0"/>
          </a:p>
        </p:txBody>
      </p:sp>
      <p:sp>
        <p:nvSpPr>
          <p:cNvPr id="5" name="Text Placeholder 4">
            <a:extLst>
              <a:ext uri="{FF2B5EF4-FFF2-40B4-BE49-F238E27FC236}">
                <a16:creationId xmlns:a16="http://schemas.microsoft.com/office/drawing/2014/main" id="{623CCA2F-BD4D-CB30-A001-8E532C97D9C4}"/>
              </a:ext>
            </a:extLst>
          </p:cNvPr>
          <p:cNvSpPr>
            <a:spLocks noGrp="1"/>
          </p:cNvSpPr>
          <p:nvPr>
            <p:ph type="body" idx="1"/>
          </p:nvPr>
        </p:nvSpPr>
        <p:spPr>
          <a:xfrm>
            <a:off x="5515099" y="1229093"/>
            <a:ext cx="6400800" cy="4399812"/>
          </a:xfrm>
        </p:spPr>
        <p:txBody>
          <a:bodyPr/>
          <a:lstStyle/>
          <a:p>
            <a:pPr marL="112713" indent="0">
              <a:buNone/>
            </a:pPr>
            <a:r>
              <a:rPr lang="en-US" dirty="0">
                <a:effectLst/>
                <a:latin typeface="Helvetica Neue" panose="02000503000000020004" pitchFamily="2" charset="0"/>
              </a:rPr>
              <a:t>Your ADF application is performing well in production, providing users with a streamlined experience for finding documents and initiating claims processes. The next step is to integrate your analytics site into the application, enabling the tracking of task durations. This data will be crucial for optimizing the processes later.</a:t>
            </a:r>
          </a:p>
        </p:txBody>
      </p:sp>
    </p:spTree>
    <p:extLst>
      <p:ext uri="{BB962C8B-B14F-4D97-AF65-F5344CB8AC3E}">
        <p14:creationId xmlns:p14="http://schemas.microsoft.com/office/powerpoint/2010/main" val="130612773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FE1FBE-02E7-5005-C41D-21026C6A5E1E}"/>
              </a:ext>
            </a:extLst>
          </p:cNvPr>
          <p:cNvSpPr>
            <a:spLocks noGrp="1"/>
          </p:cNvSpPr>
          <p:nvPr>
            <p:ph type="title"/>
          </p:nvPr>
        </p:nvSpPr>
        <p:spPr/>
        <p:txBody>
          <a:bodyPr/>
          <a:lstStyle/>
          <a:p>
            <a:r>
              <a:rPr lang="en-US" dirty="0"/>
              <a:t>Kibana</a:t>
            </a:r>
          </a:p>
        </p:txBody>
      </p:sp>
      <p:pic>
        <p:nvPicPr>
          <p:cNvPr id="1026" name="Picture 2">
            <a:extLst>
              <a:ext uri="{FF2B5EF4-FFF2-40B4-BE49-F238E27FC236}">
                <a16:creationId xmlns:a16="http://schemas.microsoft.com/office/drawing/2014/main" id="{69459CE0-ACF7-5C40-66C0-79B094E407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48644" y="1774921"/>
            <a:ext cx="4562876" cy="3128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D87A037-9D28-DD89-2D92-B11F5C1B7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1" y="1147097"/>
            <a:ext cx="6994900" cy="47965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lastic Kibana Logo PNG Transparent &amp; SVG Vector - Freebie Supply">
            <a:extLst>
              <a:ext uri="{FF2B5EF4-FFF2-40B4-BE49-F238E27FC236}">
                <a16:creationId xmlns:a16="http://schemas.microsoft.com/office/drawing/2014/main" id="{2F15B351-F6F2-749D-8117-564E731FB6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1600200"/>
            <a:ext cx="3128830" cy="312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2390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EF77EC-E208-F463-F7C8-F6F254F5DA8E}"/>
              </a:ext>
            </a:extLst>
          </p:cNvPr>
          <p:cNvSpPr>
            <a:spLocks noGrp="1"/>
          </p:cNvSpPr>
          <p:nvPr>
            <p:ph type="title"/>
          </p:nvPr>
        </p:nvSpPr>
        <p:spPr/>
        <p:txBody>
          <a:bodyPr>
            <a:normAutofit fontScale="90000"/>
          </a:bodyPr>
          <a:lstStyle/>
          <a:p>
            <a:r>
              <a:rPr lang="en-US" sz="3600" b="1" dirty="0"/>
              <a:t>Thank you!</a:t>
            </a:r>
            <a:br>
              <a:rPr lang="en-US" sz="3600" b="1" dirty="0"/>
            </a:br>
            <a:r>
              <a:rPr lang="en-US" sz="2700" dirty="0"/>
              <a:t>Logan Jensen, Technical Trainer</a:t>
            </a:r>
            <a:endParaRPr lang="en-US" dirty="0"/>
          </a:p>
        </p:txBody>
      </p:sp>
    </p:spTree>
    <p:extLst>
      <p:ext uri="{BB962C8B-B14F-4D97-AF65-F5344CB8AC3E}">
        <p14:creationId xmlns:p14="http://schemas.microsoft.com/office/powerpoint/2010/main" val="38587671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53A14-536F-0922-4C89-9A84E04280EA}"/>
            </a:ext>
          </a:extLst>
        </p:cNvPr>
        <p:cNvGrpSpPr/>
        <p:nvPr/>
      </p:nvGrpSpPr>
      <p:grpSpPr>
        <a:xfrm>
          <a:off x="0" y="0"/>
          <a:ext cx="0" cy="0"/>
          <a:chOff x="0" y="0"/>
          <a:chExt cx="0" cy="0"/>
        </a:xfrm>
      </p:grpSpPr>
    </p:spTree>
    <p:extLst>
      <p:ext uri="{BB962C8B-B14F-4D97-AF65-F5344CB8AC3E}">
        <p14:creationId xmlns:p14="http://schemas.microsoft.com/office/powerpoint/2010/main" val="24132832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2A2DF5-E9BA-C236-4274-293ABF6944A6}"/>
              </a:ext>
            </a:extLst>
          </p:cNvPr>
          <p:cNvSpPr>
            <a:spLocks noGrp="1"/>
          </p:cNvSpPr>
          <p:nvPr>
            <p:ph type="body" sz="quarter" idx="10"/>
          </p:nvPr>
        </p:nvSpPr>
        <p:spPr/>
        <p:txBody>
          <a:bodyPr/>
          <a:lstStyle/>
          <a:p>
            <a:r>
              <a:rPr lang="en-US" sz="3200" dirty="0"/>
              <a:t>Thank you!</a:t>
            </a:r>
          </a:p>
        </p:txBody>
      </p:sp>
    </p:spTree>
    <p:extLst>
      <p:ext uri="{BB962C8B-B14F-4D97-AF65-F5344CB8AC3E}">
        <p14:creationId xmlns:p14="http://schemas.microsoft.com/office/powerpoint/2010/main" val="31905519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AE9C-E02C-EC97-4DF4-629AF518160A}"/>
              </a:ext>
            </a:extLst>
          </p:cNvPr>
          <p:cNvSpPr>
            <a:spLocks noGrp="1"/>
          </p:cNvSpPr>
          <p:nvPr>
            <p:ph type="ctrTitle"/>
          </p:nvPr>
        </p:nvSpPr>
        <p:spPr/>
        <p:txBody>
          <a:bodyPr/>
          <a:lstStyle/>
          <a:p>
            <a:r>
              <a:rPr lang="en-US" dirty="0"/>
              <a:t>Developing modern business applications with Application Development Framework (ADF)</a:t>
            </a:r>
          </a:p>
        </p:txBody>
      </p:sp>
      <p:sp>
        <p:nvSpPr>
          <p:cNvPr id="3" name="Text Placeholder 2">
            <a:extLst>
              <a:ext uri="{FF2B5EF4-FFF2-40B4-BE49-F238E27FC236}">
                <a16:creationId xmlns:a16="http://schemas.microsoft.com/office/drawing/2014/main" id="{CB5861CE-71A6-3993-3E02-56B6F89380F3}"/>
              </a:ext>
            </a:extLst>
          </p:cNvPr>
          <p:cNvSpPr>
            <a:spLocks noGrp="1"/>
          </p:cNvSpPr>
          <p:nvPr>
            <p:ph type="body" sz="quarter" idx="13"/>
          </p:nvPr>
        </p:nvSpPr>
        <p:spPr/>
        <p:txBody>
          <a:bodyPr/>
          <a:lstStyle/>
          <a:p>
            <a:r>
              <a:rPr lang="en-US" dirty="0"/>
              <a:t>Logan Jensen, Technical Trainer</a:t>
            </a:r>
          </a:p>
          <a:p>
            <a:r>
              <a:rPr lang="en-US" dirty="0"/>
              <a:t>Greg </a:t>
            </a:r>
            <a:r>
              <a:rPr lang="en-US" dirty="0" err="1"/>
              <a:t>Bousley</a:t>
            </a:r>
            <a:r>
              <a:rPr lang="en-US" dirty="0"/>
              <a:t>, Instructional Designer</a:t>
            </a:r>
          </a:p>
        </p:txBody>
      </p:sp>
    </p:spTree>
    <p:extLst>
      <p:ext uri="{BB962C8B-B14F-4D97-AF65-F5344CB8AC3E}">
        <p14:creationId xmlns:p14="http://schemas.microsoft.com/office/powerpoint/2010/main" val="34372535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515669E-AD6C-289F-E28D-9131758610CF}"/>
              </a:ext>
            </a:extLst>
          </p:cNvPr>
          <p:cNvSpPr>
            <a:spLocks noGrp="1"/>
          </p:cNvSpPr>
          <p:nvPr>
            <p:ph type="body" idx="1"/>
          </p:nvPr>
        </p:nvSpPr>
        <p:spPr/>
        <p:txBody>
          <a:bodyPr/>
          <a:lstStyle/>
          <a:p>
            <a:r>
              <a:rPr lang="en-US" dirty="0"/>
              <a:t>Alfresco Digital Business Platform</a:t>
            </a:r>
          </a:p>
          <a:p>
            <a:r>
              <a:rPr lang="en-US" dirty="0"/>
              <a:t>Application Development Framework</a:t>
            </a:r>
          </a:p>
          <a:p>
            <a:r>
              <a:rPr lang="en-US" dirty="0"/>
              <a:t>Building a Custom Application</a:t>
            </a:r>
          </a:p>
          <a:p>
            <a:endParaRPr lang="en-US" dirty="0"/>
          </a:p>
        </p:txBody>
      </p:sp>
      <p:sp>
        <p:nvSpPr>
          <p:cNvPr id="4" name="Title 3">
            <a:extLst>
              <a:ext uri="{FF2B5EF4-FFF2-40B4-BE49-F238E27FC236}">
                <a16:creationId xmlns:a16="http://schemas.microsoft.com/office/drawing/2014/main" id="{D3A4C36F-BC68-6784-35A2-5362635F49F0}"/>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4917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669845-F441-00A1-B220-BD4160B8BA9F}"/>
              </a:ext>
            </a:extLst>
          </p:cNvPr>
          <p:cNvSpPr>
            <a:spLocks noGrp="1"/>
          </p:cNvSpPr>
          <p:nvPr>
            <p:ph type="title"/>
          </p:nvPr>
        </p:nvSpPr>
        <p:spPr/>
        <p:txBody>
          <a:bodyPr/>
          <a:lstStyle/>
          <a:p>
            <a:r>
              <a:rPr lang="en-US" dirty="0"/>
              <a:t>Alfresco Digital Platform</a:t>
            </a:r>
          </a:p>
        </p:txBody>
      </p:sp>
    </p:spTree>
    <p:extLst>
      <p:ext uri="{BB962C8B-B14F-4D97-AF65-F5344CB8AC3E}">
        <p14:creationId xmlns:p14="http://schemas.microsoft.com/office/powerpoint/2010/main" val="20648569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0F9B3A-E698-9717-869C-A2F4401CC30A}"/>
              </a:ext>
            </a:extLst>
          </p:cNvPr>
          <p:cNvSpPr>
            <a:spLocks noGrp="1"/>
          </p:cNvSpPr>
          <p:nvPr>
            <p:ph type="title"/>
          </p:nvPr>
        </p:nvSpPr>
        <p:spPr/>
        <p:txBody>
          <a:bodyPr/>
          <a:lstStyle/>
          <a:p>
            <a:r>
              <a:rPr lang="en-US" dirty="0"/>
              <a:t>Alfresco Digital Business Platform</a:t>
            </a:r>
          </a:p>
        </p:txBody>
      </p:sp>
      <p:sp>
        <p:nvSpPr>
          <p:cNvPr id="2" name="Slide Number Placeholder 1">
            <a:extLst>
              <a:ext uri="{FF2B5EF4-FFF2-40B4-BE49-F238E27FC236}">
                <a16:creationId xmlns:a16="http://schemas.microsoft.com/office/drawing/2014/main" id="{B84DF48E-3EED-32CD-1BB4-A339C6F51225}"/>
              </a:ext>
            </a:extLst>
          </p:cNvPr>
          <p:cNvSpPr>
            <a:spLocks noGrp="1"/>
          </p:cNvSpPr>
          <p:nvPr>
            <p:ph type="sldNum" sz="quarter" idx="4294967295"/>
          </p:nvPr>
        </p:nvSpPr>
        <p:spPr>
          <a:xfrm>
            <a:off x="10820400" y="6918325"/>
            <a:ext cx="1371600" cy="114300"/>
          </a:xfrm>
        </p:spPr>
        <p:txBody>
          <a:bodyPr/>
          <a:lstStyle/>
          <a:p>
            <a:fld id="{C15D44F4-F215-4E77-8A37-E5924A9890F9}" type="slidenum">
              <a:rPr lang="en-US" smtClean="0"/>
              <a:t>6</a:t>
            </a:fld>
            <a:endParaRPr lang="en-US" dirty="0"/>
          </a:p>
        </p:txBody>
      </p:sp>
      <p:grpSp>
        <p:nvGrpSpPr>
          <p:cNvPr id="11" name="Group 10">
            <a:extLst>
              <a:ext uri="{FF2B5EF4-FFF2-40B4-BE49-F238E27FC236}">
                <a16:creationId xmlns:a16="http://schemas.microsoft.com/office/drawing/2014/main" id="{AA5BC686-B150-79BA-F75D-6E8036E6F5CC}"/>
              </a:ext>
            </a:extLst>
          </p:cNvPr>
          <p:cNvGrpSpPr/>
          <p:nvPr/>
        </p:nvGrpSpPr>
        <p:grpSpPr>
          <a:xfrm>
            <a:off x="2172023" y="1257300"/>
            <a:ext cx="7847954" cy="4686300"/>
            <a:chOff x="2771040" y="1437702"/>
            <a:chExt cx="6676467" cy="3805317"/>
          </a:xfrm>
        </p:grpSpPr>
        <p:sp>
          <p:nvSpPr>
            <p:cNvPr id="3" name="Rectangle 2">
              <a:extLst>
                <a:ext uri="{FF2B5EF4-FFF2-40B4-BE49-F238E27FC236}">
                  <a16:creationId xmlns:a16="http://schemas.microsoft.com/office/drawing/2014/main" id="{D631F868-0CEF-D40E-40DD-4E86A2AE7357}"/>
                </a:ext>
              </a:extLst>
            </p:cNvPr>
            <p:cNvSpPr/>
            <p:nvPr/>
          </p:nvSpPr>
          <p:spPr>
            <a:xfrm>
              <a:off x="2771041" y="2857500"/>
              <a:ext cx="3324959" cy="1600200"/>
            </a:xfrm>
            <a:prstGeom prst="rect">
              <a:avLst/>
            </a:prstGeom>
            <a:solidFill>
              <a:schemeClr val="accent1"/>
            </a:solidFill>
            <a:ln>
              <a:noFill/>
            </a:ln>
            <a:effectLst/>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 name="Rectangle 3">
              <a:extLst>
                <a:ext uri="{FF2B5EF4-FFF2-40B4-BE49-F238E27FC236}">
                  <a16:creationId xmlns:a16="http://schemas.microsoft.com/office/drawing/2014/main" id="{195E974E-81B1-44F6-D1BC-E0C33E92EE77}"/>
                </a:ext>
              </a:extLst>
            </p:cNvPr>
            <p:cNvSpPr/>
            <p:nvPr/>
          </p:nvSpPr>
          <p:spPr>
            <a:xfrm>
              <a:off x="6096000" y="2857499"/>
              <a:ext cx="3351506" cy="1600200"/>
            </a:xfrm>
            <a:prstGeom prst="rect">
              <a:avLst/>
            </a:prstGeom>
            <a:solidFill>
              <a:srgbClr val="22BE73"/>
            </a:solidFill>
            <a:ln>
              <a:noFill/>
            </a:ln>
            <a:effectLst/>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Right Arrow 4">
              <a:extLst>
                <a:ext uri="{FF2B5EF4-FFF2-40B4-BE49-F238E27FC236}">
                  <a16:creationId xmlns:a16="http://schemas.microsoft.com/office/drawing/2014/main" id="{30CA5EF4-5B7F-39AC-01B7-7248FC394E5B}"/>
                </a:ext>
              </a:extLst>
            </p:cNvPr>
            <p:cNvSpPr/>
            <p:nvPr/>
          </p:nvSpPr>
          <p:spPr>
            <a:xfrm>
              <a:off x="6034119" y="2911149"/>
              <a:ext cx="548638" cy="489527"/>
            </a:xfrm>
            <a:prstGeom prst="rightArrow">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Right Arrow 7">
              <a:extLst>
                <a:ext uri="{FF2B5EF4-FFF2-40B4-BE49-F238E27FC236}">
                  <a16:creationId xmlns:a16="http://schemas.microsoft.com/office/drawing/2014/main" id="{EA65DEF6-4452-7029-8F85-D14C7310F1DE}"/>
                </a:ext>
              </a:extLst>
            </p:cNvPr>
            <p:cNvSpPr/>
            <p:nvPr/>
          </p:nvSpPr>
          <p:spPr>
            <a:xfrm rot="10800000">
              <a:off x="5563065" y="3165148"/>
              <a:ext cx="548638" cy="489527"/>
            </a:xfrm>
            <a:prstGeom prst="rightArrow">
              <a:avLst/>
            </a:prstGeom>
            <a:solidFill>
              <a:srgbClr val="22BE73"/>
            </a:solidFill>
            <a:ln>
              <a:solidFill>
                <a:srgbClr val="22BE7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Rectangle 8">
              <a:extLst>
                <a:ext uri="{FF2B5EF4-FFF2-40B4-BE49-F238E27FC236}">
                  <a16:creationId xmlns:a16="http://schemas.microsoft.com/office/drawing/2014/main" id="{9E175E82-017E-EAB9-527C-5B59550099D0}"/>
                </a:ext>
              </a:extLst>
            </p:cNvPr>
            <p:cNvSpPr/>
            <p:nvPr/>
          </p:nvSpPr>
          <p:spPr>
            <a:xfrm>
              <a:off x="2771040" y="4311789"/>
              <a:ext cx="6675119" cy="457201"/>
            </a:xfrm>
            <a:prstGeom prst="rect">
              <a:avLst/>
            </a:prstGeom>
            <a:solidFill>
              <a:srgbClr val="2C7E31"/>
            </a:solidFill>
            <a:ln w="31750">
              <a:noFill/>
            </a:ln>
            <a:effectLst/>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tx1"/>
                </a:solidFill>
                <a:effectLst/>
                <a:uLnTx/>
                <a:uFillTx/>
                <a:latin typeface="Helvetica Neue" charset="0"/>
                <a:ea typeface="Helvetica Neue" charset="0"/>
                <a:cs typeface="Helvetica Neue" charset="0"/>
              </a:endParaRPr>
            </a:p>
          </p:txBody>
        </p:sp>
        <p:sp>
          <p:nvSpPr>
            <p:cNvPr id="10" name="Left-Right Arrow 9">
              <a:extLst>
                <a:ext uri="{FF2B5EF4-FFF2-40B4-BE49-F238E27FC236}">
                  <a16:creationId xmlns:a16="http://schemas.microsoft.com/office/drawing/2014/main" id="{936D6F6C-7635-3E08-13F2-67B39E1B20F1}"/>
                </a:ext>
              </a:extLst>
            </p:cNvPr>
            <p:cNvSpPr/>
            <p:nvPr/>
          </p:nvSpPr>
          <p:spPr>
            <a:xfrm>
              <a:off x="2811381" y="3737671"/>
              <a:ext cx="6593619" cy="786651"/>
            </a:xfrm>
            <a:prstGeom prst="lef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Rectangle 11">
              <a:extLst>
                <a:ext uri="{FF2B5EF4-FFF2-40B4-BE49-F238E27FC236}">
                  <a16:creationId xmlns:a16="http://schemas.microsoft.com/office/drawing/2014/main" id="{4E0D970E-E8E0-F428-45B2-6F8E57D26188}"/>
                </a:ext>
              </a:extLst>
            </p:cNvPr>
            <p:cNvSpPr/>
            <p:nvPr/>
          </p:nvSpPr>
          <p:spPr>
            <a:xfrm>
              <a:off x="2771041" y="1437702"/>
              <a:ext cx="6676462" cy="457200"/>
            </a:xfrm>
            <a:prstGeom prst="rect">
              <a:avLst/>
            </a:prstGeom>
            <a:solidFill>
              <a:schemeClr val="accent3"/>
            </a:solidFill>
            <a:ln>
              <a:noFill/>
            </a:ln>
            <a:effectLst/>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Helvetica Neue" charset="0"/>
                <a:ea typeface="Helvetica Neue" charset="0"/>
                <a:cs typeface="Helvetica Neue" charset="0"/>
              </a:endParaRPr>
            </a:p>
          </p:txBody>
        </p:sp>
        <p:sp>
          <p:nvSpPr>
            <p:cNvPr id="13" name="TextBox 12">
              <a:extLst>
                <a:ext uri="{FF2B5EF4-FFF2-40B4-BE49-F238E27FC236}">
                  <a16:creationId xmlns:a16="http://schemas.microsoft.com/office/drawing/2014/main" id="{484ED590-80AF-677C-A6D9-1D31E072EF3C}"/>
                </a:ext>
              </a:extLst>
            </p:cNvPr>
            <p:cNvSpPr txBox="1"/>
            <p:nvPr/>
          </p:nvSpPr>
          <p:spPr>
            <a:xfrm>
              <a:off x="2771040" y="1528143"/>
              <a:ext cx="6676466" cy="276999"/>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t>Application Development Framework</a:t>
              </a:r>
            </a:p>
          </p:txBody>
        </p:sp>
        <p:pic>
          <p:nvPicPr>
            <p:cNvPr id="14" name="Picture 13">
              <a:extLst>
                <a:ext uri="{FF2B5EF4-FFF2-40B4-BE49-F238E27FC236}">
                  <a16:creationId xmlns:a16="http://schemas.microsoft.com/office/drawing/2014/main" id="{C296C0AC-85FD-D6F5-F6F2-FAD1A3333D87}"/>
                </a:ext>
              </a:extLst>
            </p:cNvPr>
            <p:cNvPicPr>
              <a:picLocks noChangeAspect="1"/>
            </p:cNvPicPr>
            <p:nvPr/>
          </p:nvPicPr>
          <p:blipFill>
            <a:blip r:embed="rId3">
              <a:biLevel thresh="25000"/>
              <a:alphaModFix amt="50000"/>
              <a:extLst>
                <a:ext uri="{28A0092B-C50C-407E-A947-70E740481C1C}">
                  <a14:useLocalDpi xmlns:a14="http://schemas.microsoft.com/office/drawing/2010/main" val="0"/>
                </a:ext>
              </a:extLst>
            </a:blip>
            <a:stretch>
              <a:fillRect/>
            </a:stretch>
          </p:blipFill>
          <p:spPr>
            <a:xfrm>
              <a:off x="4137607" y="1437702"/>
              <a:ext cx="483657" cy="483656"/>
            </a:xfrm>
            <a:prstGeom prst="rect">
              <a:avLst/>
            </a:prstGeom>
          </p:spPr>
        </p:pic>
        <p:sp>
          <p:nvSpPr>
            <p:cNvPr id="16" name="TextBox 15">
              <a:extLst>
                <a:ext uri="{FF2B5EF4-FFF2-40B4-BE49-F238E27FC236}">
                  <a16:creationId xmlns:a16="http://schemas.microsoft.com/office/drawing/2014/main" id="{9F0F3B9E-3D4F-6C46-4115-56B0B12CEABD}"/>
                </a:ext>
              </a:extLst>
            </p:cNvPr>
            <p:cNvSpPr txBox="1"/>
            <p:nvPr/>
          </p:nvSpPr>
          <p:spPr>
            <a:xfrm>
              <a:off x="3060611" y="3034963"/>
              <a:ext cx="303538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t>Alfresco Process</a:t>
              </a:r>
              <a:b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br>
              <a: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t>Services</a:t>
              </a:r>
            </a:p>
          </p:txBody>
        </p:sp>
        <p:pic>
          <p:nvPicPr>
            <p:cNvPr id="17" name="Picture 16" descr="BusinessProcess_icon_white.eps">
              <a:extLst>
                <a:ext uri="{FF2B5EF4-FFF2-40B4-BE49-F238E27FC236}">
                  <a16:creationId xmlns:a16="http://schemas.microsoft.com/office/drawing/2014/main" id="{F830760C-CDD3-F4F4-F5A1-AA9FBE348DF1}"/>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3406011" y="3074671"/>
              <a:ext cx="410705" cy="371590"/>
            </a:xfrm>
            <a:prstGeom prst="rect">
              <a:avLst/>
            </a:prstGeom>
          </p:spPr>
        </p:pic>
        <p:sp>
          <p:nvSpPr>
            <p:cNvPr id="19" name="TextBox 18">
              <a:extLst>
                <a:ext uri="{FF2B5EF4-FFF2-40B4-BE49-F238E27FC236}">
                  <a16:creationId xmlns:a16="http://schemas.microsoft.com/office/drawing/2014/main" id="{1835CAEC-A2AA-FE19-49AC-F08333C5E267}"/>
                </a:ext>
              </a:extLst>
            </p:cNvPr>
            <p:cNvSpPr txBox="1"/>
            <p:nvPr/>
          </p:nvSpPr>
          <p:spPr>
            <a:xfrm>
              <a:off x="6095999" y="3041687"/>
              <a:ext cx="3047697"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t>Alfresco Content</a:t>
              </a:r>
              <a:b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br>
              <a: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t>Services</a:t>
              </a:r>
            </a:p>
          </p:txBody>
        </p:sp>
        <p:pic>
          <p:nvPicPr>
            <p:cNvPr id="20" name="Picture 19" descr="ContentManagement_icon_white.eps">
              <a:extLst>
                <a:ext uri="{FF2B5EF4-FFF2-40B4-BE49-F238E27FC236}">
                  <a16:creationId xmlns:a16="http://schemas.microsoft.com/office/drawing/2014/main" id="{60B3E664-2FC5-2E15-56C9-76B01D76DDD4}"/>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8484938" y="3051404"/>
              <a:ext cx="309607" cy="433450"/>
            </a:xfrm>
            <a:prstGeom prst="rect">
              <a:avLst/>
            </a:prstGeom>
          </p:spPr>
        </p:pic>
        <p:sp>
          <p:nvSpPr>
            <p:cNvPr id="22" name="TextBox 21">
              <a:extLst>
                <a:ext uri="{FF2B5EF4-FFF2-40B4-BE49-F238E27FC236}">
                  <a16:creationId xmlns:a16="http://schemas.microsoft.com/office/drawing/2014/main" id="{70146F9B-D69F-1EC9-9E46-37867263C005}"/>
                </a:ext>
              </a:extLst>
            </p:cNvPr>
            <p:cNvSpPr txBox="1"/>
            <p:nvPr/>
          </p:nvSpPr>
          <p:spPr>
            <a:xfrm>
              <a:off x="3212339" y="3991913"/>
              <a:ext cx="5807370" cy="276999"/>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tx2"/>
                  </a:solidFill>
                  <a:effectLst/>
                  <a:uLnTx/>
                  <a:uFillTx/>
                  <a:latin typeface="Helvetica Neue" charset="0"/>
                  <a:ea typeface="Helvetica Neue" charset="0"/>
                  <a:cs typeface="Helvetica Neue" charset="0"/>
                </a:rPr>
                <a:t>Alfresco Governance Services</a:t>
              </a:r>
            </a:p>
          </p:txBody>
        </p:sp>
        <p:pic>
          <p:nvPicPr>
            <p:cNvPr id="23" name="Picture 22">
              <a:extLst>
                <a:ext uri="{FF2B5EF4-FFF2-40B4-BE49-F238E27FC236}">
                  <a16:creationId xmlns:a16="http://schemas.microsoft.com/office/drawing/2014/main" id="{D8BAEABA-7F6F-6356-D96D-BB92DD032FB0}"/>
                </a:ext>
              </a:extLst>
            </p:cNvPr>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4562318" y="3928926"/>
              <a:ext cx="393898" cy="393898"/>
            </a:xfrm>
            <a:prstGeom prst="rect">
              <a:avLst/>
            </a:prstGeom>
          </p:spPr>
        </p:pic>
        <p:sp>
          <p:nvSpPr>
            <p:cNvPr id="25" name="Rectangle 24">
              <a:extLst>
                <a:ext uri="{FF2B5EF4-FFF2-40B4-BE49-F238E27FC236}">
                  <a16:creationId xmlns:a16="http://schemas.microsoft.com/office/drawing/2014/main" id="{ABC5C652-0B20-2F3F-AEA5-D027C75D6E9B}"/>
                </a:ext>
              </a:extLst>
            </p:cNvPr>
            <p:cNvSpPr/>
            <p:nvPr/>
          </p:nvSpPr>
          <p:spPr>
            <a:xfrm>
              <a:off x="2771042" y="1907412"/>
              <a:ext cx="6676465" cy="457200"/>
            </a:xfrm>
            <a:prstGeom prst="rect">
              <a:avLst/>
            </a:prstGeom>
            <a:solidFill>
              <a:schemeClr val="accent2"/>
            </a:solidFill>
            <a:ln>
              <a:noFill/>
            </a:ln>
            <a:effectLst/>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Box 25">
              <a:extLst>
                <a:ext uri="{FF2B5EF4-FFF2-40B4-BE49-F238E27FC236}">
                  <a16:creationId xmlns:a16="http://schemas.microsoft.com/office/drawing/2014/main" id="{EF582B9F-618D-7258-FBFB-46190CBCC58B}"/>
                </a:ext>
              </a:extLst>
            </p:cNvPr>
            <p:cNvSpPr txBox="1"/>
            <p:nvPr/>
          </p:nvSpPr>
          <p:spPr>
            <a:xfrm>
              <a:off x="2771041" y="1997469"/>
              <a:ext cx="6676465" cy="276999"/>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t>Integrations / Extensions</a:t>
              </a:r>
            </a:p>
          </p:txBody>
        </p:sp>
        <p:pic>
          <p:nvPicPr>
            <p:cNvPr id="27" name="Picture 26">
              <a:extLst>
                <a:ext uri="{FF2B5EF4-FFF2-40B4-BE49-F238E27FC236}">
                  <a16:creationId xmlns:a16="http://schemas.microsoft.com/office/drawing/2014/main" id="{84B6AF74-5BFF-9B13-E2AC-58576B27B886}"/>
                </a:ext>
              </a:extLst>
            </p:cNvPr>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4721547" y="1956640"/>
              <a:ext cx="347635" cy="360947"/>
            </a:xfrm>
            <a:prstGeom prst="rect">
              <a:avLst/>
            </a:prstGeom>
            <a:noFill/>
            <a:effectLst/>
          </p:spPr>
        </p:pic>
        <p:sp>
          <p:nvSpPr>
            <p:cNvPr id="29" name="Rectangle 28">
              <a:extLst>
                <a:ext uri="{FF2B5EF4-FFF2-40B4-BE49-F238E27FC236}">
                  <a16:creationId xmlns:a16="http://schemas.microsoft.com/office/drawing/2014/main" id="{5B3630E9-CE51-EB59-8326-A77CCFDAD80A}"/>
                </a:ext>
              </a:extLst>
            </p:cNvPr>
            <p:cNvSpPr/>
            <p:nvPr/>
          </p:nvSpPr>
          <p:spPr>
            <a:xfrm>
              <a:off x="2771042" y="2381750"/>
              <a:ext cx="6676463" cy="457200"/>
            </a:xfrm>
            <a:prstGeom prst="rect">
              <a:avLst/>
            </a:prstGeom>
            <a:solidFill>
              <a:schemeClr val="accent5"/>
            </a:solidFill>
            <a:ln>
              <a:noFill/>
            </a:ln>
            <a:effectLst/>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ysClr val="windowText" lastClr="000000"/>
                </a:solidFill>
                <a:effectLst/>
                <a:uLnTx/>
                <a:uFillTx/>
                <a:latin typeface="Helvetica Neue" charset="0"/>
                <a:ea typeface="Helvetica Neue" charset="0"/>
                <a:cs typeface="Helvetica Neue" charset="0"/>
              </a:endParaRPr>
            </a:p>
          </p:txBody>
        </p:sp>
        <p:sp>
          <p:nvSpPr>
            <p:cNvPr id="30" name="TextBox 29">
              <a:extLst>
                <a:ext uri="{FF2B5EF4-FFF2-40B4-BE49-F238E27FC236}">
                  <a16:creationId xmlns:a16="http://schemas.microsoft.com/office/drawing/2014/main" id="{BAD9F1D5-83EA-3610-9CE7-58274768F064}"/>
                </a:ext>
              </a:extLst>
            </p:cNvPr>
            <p:cNvSpPr txBox="1"/>
            <p:nvPr/>
          </p:nvSpPr>
          <p:spPr>
            <a:xfrm>
              <a:off x="2771040" y="2473875"/>
              <a:ext cx="6676463" cy="276999"/>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t>Open APIs and Open Standards</a:t>
              </a:r>
            </a:p>
          </p:txBody>
        </p:sp>
        <p:pic>
          <p:nvPicPr>
            <p:cNvPr id="31" name="Picture 30">
              <a:extLst>
                <a:ext uri="{FF2B5EF4-FFF2-40B4-BE49-F238E27FC236}">
                  <a16:creationId xmlns:a16="http://schemas.microsoft.com/office/drawing/2014/main" id="{16949072-2EB7-1BD2-C726-132A551EF671}"/>
                </a:ext>
              </a:extLst>
            </p:cNvPr>
            <p:cNvPicPr>
              <a:picLocks noChangeAspect="1"/>
            </p:cNvPicPr>
            <p:nvPr/>
          </p:nvPicPr>
          <p:blipFill>
            <a:blip r:embed="rId8" cstate="print">
              <a:alphaModFix amt="50000"/>
              <a:extLst>
                <a:ext uri="{28A0092B-C50C-407E-A947-70E740481C1C}">
                  <a14:useLocalDpi xmlns:a14="http://schemas.microsoft.com/office/drawing/2010/main" val="0"/>
                </a:ext>
              </a:extLst>
            </a:blip>
            <a:stretch>
              <a:fillRect/>
            </a:stretch>
          </p:blipFill>
          <p:spPr>
            <a:xfrm>
              <a:off x="4441576" y="2387918"/>
              <a:ext cx="456320" cy="456320"/>
            </a:xfrm>
            <a:prstGeom prst="rect">
              <a:avLst/>
            </a:prstGeom>
          </p:spPr>
        </p:pic>
        <p:grpSp>
          <p:nvGrpSpPr>
            <p:cNvPr id="33" name="Group 32">
              <a:extLst>
                <a:ext uri="{FF2B5EF4-FFF2-40B4-BE49-F238E27FC236}">
                  <a16:creationId xmlns:a16="http://schemas.microsoft.com/office/drawing/2014/main" id="{6289DE35-5702-47C9-8E1A-051782339C00}"/>
                </a:ext>
              </a:extLst>
            </p:cNvPr>
            <p:cNvGrpSpPr/>
            <p:nvPr/>
          </p:nvGrpSpPr>
          <p:grpSpPr>
            <a:xfrm>
              <a:off x="2771040" y="4785819"/>
              <a:ext cx="6676465" cy="457200"/>
              <a:chOff x="2047900" y="4082750"/>
              <a:chExt cx="4912145" cy="238968"/>
            </a:xfrm>
          </p:grpSpPr>
          <p:sp>
            <p:nvSpPr>
              <p:cNvPr id="35" name="Rectangle 34">
                <a:extLst>
                  <a:ext uri="{FF2B5EF4-FFF2-40B4-BE49-F238E27FC236}">
                    <a16:creationId xmlns:a16="http://schemas.microsoft.com/office/drawing/2014/main" id="{57CAF169-FC2B-1695-C510-0D43F4D95454}"/>
                  </a:ext>
                </a:extLst>
              </p:cNvPr>
              <p:cNvSpPr/>
              <p:nvPr/>
            </p:nvSpPr>
            <p:spPr>
              <a:xfrm>
                <a:off x="2047900" y="4082750"/>
                <a:ext cx="4912145" cy="238968"/>
              </a:xfrm>
              <a:prstGeom prst="rect">
                <a:avLst/>
              </a:prstGeom>
              <a:solidFill>
                <a:schemeClr val="tx1"/>
              </a:solidFill>
              <a:ln>
                <a:noFill/>
              </a:ln>
              <a:effectLst/>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ysClr val="windowText" lastClr="000000"/>
                  </a:solidFill>
                  <a:effectLst/>
                  <a:uLnTx/>
                  <a:uFillTx/>
                  <a:latin typeface="Helvetica Neue" charset="0"/>
                  <a:ea typeface="Helvetica Neue" charset="0"/>
                  <a:cs typeface="Helvetica Neue" charset="0"/>
                </a:endParaRPr>
              </a:p>
            </p:txBody>
          </p:sp>
          <p:sp>
            <p:nvSpPr>
              <p:cNvPr id="36" name="TextBox 35">
                <a:extLst>
                  <a:ext uri="{FF2B5EF4-FFF2-40B4-BE49-F238E27FC236}">
                    <a16:creationId xmlns:a16="http://schemas.microsoft.com/office/drawing/2014/main" id="{DCAA7D24-BFF7-E2A2-6590-5CE20043C2C8}"/>
                  </a:ext>
                </a:extLst>
              </p:cNvPr>
              <p:cNvSpPr txBox="1"/>
              <p:nvPr/>
            </p:nvSpPr>
            <p:spPr>
              <a:xfrm>
                <a:off x="2047901" y="4128921"/>
                <a:ext cx="4912144" cy="144781"/>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t>On-</a:t>
                </a:r>
                <a:r>
                  <a:rPr kumimoji="0" lang="en-US" sz="1200" b="1" i="0" u="none" strike="noStrike" kern="0" cap="none" spc="0" normalizeH="0" baseline="0" noProof="0" dirty="0" err="1">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t>Prem</a:t>
                </a:r>
                <a: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t>, Cloud, Hybrid, Managed</a:t>
                </a:r>
              </a:p>
            </p:txBody>
          </p:sp>
        </p:grpSp>
        <p:pic>
          <p:nvPicPr>
            <p:cNvPr id="34" name="Picture 33">
              <a:extLst>
                <a:ext uri="{FF2B5EF4-FFF2-40B4-BE49-F238E27FC236}">
                  <a16:creationId xmlns:a16="http://schemas.microsoft.com/office/drawing/2014/main" id="{91A09030-E855-F74F-C993-E1AF5832D2FE}"/>
                </a:ext>
              </a:extLst>
            </p:cNvPr>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4422466" y="4841290"/>
              <a:ext cx="344263" cy="344263"/>
            </a:xfrm>
            <a:prstGeom prst="rect">
              <a:avLst/>
            </a:prstGeom>
          </p:spPr>
        </p:pic>
        <p:sp>
          <p:nvSpPr>
            <p:cNvPr id="38" name="TextBox 37">
              <a:extLst>
                <a:ext uri="{FF2B5EF4-FFF2-40B4-BE49-F238E27FC236}">
                  <a16:creationId xmlns:a16="http://schemas.microsoft.com/office/drawing/2014/main" id="{8D5374E1-A89F-6029-E60C-EFCD764597F7}"/>
                </a:ext>
              </a:extLst>
            </p:cNvPr>
            <p:cNvSpPr txBox="1"/>
            <p:nvPr/>
          </p:nvSpPr>
          <p:spPr>
            <a:xfrm>
              <a:off x="2771041" y="4427355"/>
              <a:ext cx="6676464" cy="276999"/>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outerShdw blurRad="50800" dist="12700" dir="5400000" algn="t" rotWithShape="0">
                      <a:prstClr val="black">
                        <a:alpha val="20000"/>
                      </a:prstClr>
                    </a:outerShdw>
                  </a:effectLst>
                  <a:uLnTx/>
                  <a:uFillTx/>
                  <a:latin typeface="Helvetica Neue" charset="0"/>
                  <a:ea typeface="Helvetica Neue" charset="0"/>
                  <a:cs typeface="Helvetica Neue" charset="0"/>
                </a:rPr>
                <a:t>Intelligence and Analytics</a:t>
              </a:r>
            </a:p>
          </p:txBody>
        </p:sp>
        <p:pic>
          <p:nvPicPr>
            <p:cNvPr id="39" name="Picture 38">
              <a:extLst>
                <a:ext uri="{FF2B5EF4-FFF2-40B4-BE49-F238E27FC236}">
                  <a16:creationId xmlns:a16="http://schemas.microsoft.com/office/drawing/2014/main" id="{D91FCF21-A710-444B-9329-1D9A3E5EA97B}"/>
                </a:ext>
              </a:extLst>
            </p:cNvPr>
            <p:cNvPicPr>
              <a:picLocks noChangeAspect="1"/>
            </p:cNvPicPr>
            <p:nvPr/>
          </p:nvPicPr>
          <p:blipFill>
            <a:blip r:embed="rId10">
              <a:alphaModFix amt="45000"/>
              <a:extLst>
                <a:ext uri="{28A0092B-C50C-407E-A947-70E740481C1C}">
                  <a14:useLocalDpi xmlns:a14="http://schemas.microsoft.com/office/drawing/2010/main" val="0"/>
                </a:ext>
              </a:extLst>
            </a:blip>
            <a:stretch>
              <a:fillRect/>
            </a:stretch>
          </p:blipFill>
          <p:spPr>
            <a:xfrm>
              <a:off x="4689239" y="4398744"/>
              <a:ext cx="385526" cy="310723"/>
            </a:xfrm>
            <a:prstGeom prst="rect">
              <a:avLst/>
            </a:prstGeom>
          </p:spPr>
        </p:pic>
      </p:grpSp>
    </p:spTree>
    <p:extLst>
      <p:ext uri="{BB962C8B-B14F-4D97-AF65-F5344CB8AC3E}">
        <p14:creationId xmlns:p14="http://schemas.microsoft.com/office/powerpoint/2010/main" val="31473669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669845-F441-00A1-B220-BD4160B8BA9F}"/>
              </a:ext>
            </a:extLst>
          </p:cNvPr>
          <p:cNvSpPr>
            <a:spLocks noGrp="1"/>
          </p:cNvSpPr>
          <p:nvPr>
            <p:ph type="title"/>
          </p:nvPr>
        </p:nvSpPr>
        <p:spPr/>
        <p:txBody>
          <a:bodyPr/>
          <a:lstStyle/>
          <a:p>
            <a:r>
              <a:rPr lang="en-US" dirty="0"/>
              <a:t>Application Development Framework</a:t>
            </a:r>
          </a:p>
        </p:txBody>
      </p:sp>
    </p:spTree>
    <p:extLst>
      <p:ext uri="{BB962C8B-B14F-4D97-AF65-F5344CB8AC3E}">
        <p14:creationId xmlns:p14="http://schemas.microsoft.com/office/powerpoint/2010/main" val="7828742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FC67-7C08-5374-DE2A-4230F34F37AB}"/>
              </a:ext>
            </a:extLst>
          </p:cNvPr>
          <p:cNvSpPr>
            <a:spLocks noGrp="1"/>
          </p:cNvSpPr>
          <p:nvPr>
            <p:ph type="title"/>
          </p:nvPr>
        </p:nvSpPr>
        <p:spPr/>
        <p:txBody>
          <a:bodyPr/>
          <a:lstStyle/>
          <a:p>
            <a:r>
              <a:rPr lang="en-US" dirty="0"/>
              <a:t>Application Development Framework</a:t>
            </a:r>
          </a:p>
        </p:txBody>
      </p:sp>
      <p:sp>
        <p:nvSpPr>
          <p:cNvPr id="4" name="Slide Number Placeholder 3">
            <a:extLst>
              <a:ext uri="{FF2B5EF4-FFF2-40B4-BE49-F238E27FC236}">
                <a16:creationId xmlns:a16="http://schemas.microsoft.com/office/drawing/2014/main" id="{D1E1FE10-7BD5-9F07-8170-CFCE7CC3C692}"/>
              </a:ext>
            </a:extLst>
          </p:cNvPr>
          <p:cNvSpPr>
            <a:spLocks noGrp="1"/>
          </p:cNvSpPr>
          <p:nvPr>
            <p:ph type="sldNum" sz="quarter" idx="4294967295"/>
          </p:nvPr>
        </p:nvSpPr>
        <p:spPr>
          <a:xfrm>
            <a:off x="10820400" y="6629400"/>
            <a:ext cx="1371600" cy="114300"/>
          </a:xfrm>
        </p:spPr>
        <p:txBody>
          <a:bodyPr/>
          <a:lstStyle/>
          <a:p>
            <a:fld id="{C15D44F4-F215-4E77-8A37-E5924A9890F9}" type="slidenum">
              <a:rPr lang="en-US" smtClean="0"/>
              <a:t>8</a:t>
            </a:fld>
            <a:endParaRPr lang="en-US"/>
          </a:p>
        </p:txBody>
      </p:sp>
      <p:pic>
        <p:nvPicPr>
          <p:cNvPr id="5" name="Picture 2">
            <a:extLst>
              <a:ext uri="{FF2B5EF4-FFF2-40B4-BE49-F238E27FC236}">
                <a16:creationId xmlns:a16="http://schemas.microsoft.com/office/drawing/2014/main" id="{0C6B4836-14E5-1377-C24F-4B7270D920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994"/>
          <a:stretch/>
        </p:blipFill>
        <p:spPr bwMode="auto">
          <a:xfrm>
            <a:off x="1218647" y="972766"/>
            <a:ext cx="9754706" cy="4970834"/>
          </a:xfrm>
          <a:prstGeom prst="rect">
            <a:avLst/>
          </a:prstGeom>
          <a:solidFill>
            <a:srgbClr val="FFFFFF"/>
          </a:solidFill>
        </p:spPr>
      </p:pic>
    </p:spTree>
    <p:extLst>
      <p:ext uri="{BB962C8B-B14F-4D97-AF65-F5344CB8AC3E}">
        <p14:creationId xmlns:p14="http://schemas.microsoft.com/office/powerpoint/2010/main" val="10873695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FA6C-1B37-5C2F-60D3-2E7FF590C608}"/>
              </a:ext>
            </a:extLst>
          </p:cNvPr>
          <p:cNvSpPr>
            <a:spLocks noGrp="1"/>
          </p:cNvSpPr>
          <p:nvPr>
            <p:ph type="title"/>
          </p:nvPr>
        </p:nvSpPr>
        <p:spPr/>
        <p:txBody>
          <a:bodyPr/>
          <a:lstStyle/>
          <a:p>
            <a:r>
              <a:rPr lang="en-US" dirty="0"/>
              <a:t>Framework Core Technologies</a:t>
            </a:r>
          </a:p>
        </p:txBody>
      </p:sp>
      <p:sp>
        <p:nvSpPr>
          <p:cNvPr id="4" name="Slide Number Placeholder 3">
            <a:extLst>
              <a:ext uri="{FF2B5EF4-FFF2-40B4-BE49-F238E27FC236}">
                <a16:creationId xmlns:a16="http://schemas.microsoft.com/office/drawing/2014/main" id="{D21FA0C0-7156-3FAD-A945-703CF43E6441}"/>
              </a:ext>
            </a:extLst>
          </p:cNvPr>
          <p:cNvSpPr>
            <a:spLocks noGrp="1"/>
          </p:cNvSpPr>
          <p:nvPr>
            <p:ph type="sldNum" sz="quarter" idx="4294967295"/>
          </p:nvPr>
        </p:nvSpPr>
        <p:spPr>
          <a:xfrm>
            <a:off x="10820400" y="6629400"/>
            <a:ext cx="1371600" cy="114300"/>
          </a:xfrm>
        </p:spPr>
        <p:txBody>
          <a:bodyPr/>
          <a:lstStyle/>
          <a:p>
            <a:fld id="{C15D44F4-F215-4E77-8A37-E5924A9890F9}" type="slidenum">
              <a:rPr lang="en-US" smtClean="0"/>
              <a:t>9</a:t>
            </a:fld>
            <a:endParaRPr lang="en-US"/>
          </a:p>
        </p:txBody>
      </p:sp>
      <p:grpSp>
        <p:nvGrpSpPr>
          <p:cNvPr id="17" name="Group 16">
            <a:extLst>
              <a:ext uri="{FF2B5EF4-FFF2-40B4-BE49-F238E27FC236}">
                <a16:creationId xmlns:a16="http://schemas.microsoft.com/office/drawing/2014/main" id="{77D3948F-4841-A91A-AC0E-18F5BB05BAD0}"/>
              </a:ext>
            </a:extLst>
          </p:cNvPr>
          <p:cNvGrpSpPr/>
          <p:nvPr/>
        </p:nvGrpSpPr>
        <p:grpSpPr>
          <a:xfrm>
            <a:off x="4864855" y="1505440"/>
            <a:ext cx="2750576" cy="4059129"/>
            <a:chOff x="2309046" y="1411940"/>
            <a:chExt cx="1976542" cy="3147523"/>
          </a:xfrm>
        </p:grpSpPr>
        <p:grpSp>
          <p:nvGrpSpPr>
            <p:cNvPr id="18" name="Group 17">
              <a:extLst>
                <a:ext uri="{FF2B5EF4-FFF2-40B4-BE49-F238E27FC236}">
                  <a16:creationId xmlns:a16="http://schemas.microsoft.com/office/drawing/2014/main" id="{43B367A1-7855-DBE6-5063-BBA3EB142BB6}"/>
                </a:ext>
              </a:extLst>
            </p:cNvPr>
            <p:cNvGrpSpPr/>
            <p:nvPr/>
          </p:nvGrpSpPr>
          <p:grpSpPr>
            <a:xfrm>
              <a:off x="2309046" y="1411940"/>
              <a:ext cx="1976542" cy="3147523"/>
              <a:chOff x="2309046" y="1411940"/>
              <a:chExt cx="1976542" cy="3147523"/>
            </a:xfrm>
          </p:grpSpPr>
          <p:sp>
            <p:nvSpPr>
              <p:cNvPr id="21" name="Rectangle 20">
                <a:extLst>
                  <a:ext uri="{FF2B5EF4-FFF2-40B4-BE49-F238E27FC236}">
                    <a16:creationId xmlns:a16="http://schemas.microsoft.com/office/drawing/2014/main" id="{DE24D219-50FD-9C81-BD8B-F5D9BE9B0C82}"/>
                  </a:ext>
                </a:extLst>
              </p:cNvPr>
              <p:cNvSpPr/>
              <p:nvPr/>
            </p:nvSpPr>
            <p:spPr>
              <a:xfrm>
                <a:off x="2309046" y="1411940"/>
                <a:ext cx="1976542" cy="3147523"/>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b="1" dirty="0">
                    <a:solidFill>
                      <a:schemeClr val="accent1">
                        <a:lumMod val="50000"/>
                      </a:schemeClr>
                    </a:solidFill>
                    <a:latin typeface="Helvetica Neue" charset="0"/>
                    <a:ea typeface="Helvetica Neue" charset="0"/>
                    <a:cs typeface="Helvetica Neue" charset="0"/>
                  </a:rPr>
                  <a:t>Frameworks</a:t>
                </a:r>
              </a:p>
            </p:txBody>
          </p:sp>
          <p:grpSp>
            <p:nvGrpSpPr>
              <p:cNvPr id="22" name="Group 21">
                <a:extLst>
                  <a:ext uri="{FF2B5EF4-FFF2-40B4-BE49-F238E27FC236}">
                    <a16:creationId xmlns:a16="http://schemas.microsoft.com/office/drawing/2014/main" id="{F1A6B45A-C9FE-696F-5142-B4BC629A0D18}"/>
                  </a:ext>
                </a:extLst>
              </p:cNvPr>
              <p:cNvGrpSpPr/>
              <p:nvPr/>
            </p:nvGrpSpPr>
            <p:grpSpPr>
              <a:xfrm>
                <a:off x="2402426" y="1934948"/>
                <a:ext cx="1795258" cy="1221830"/>
                <a:chOff x="2230178" y="2800555"/>
                <a:chExt cx="1818000" cy="1491135"/>
              </a:xfrm>
            </p:grpSpPr>
            <p:sp>
              <p:nvSpPr>
                <p:cNvPr id="23" name="Rectangle 22">
                  <a:extLst>
                    <a:ext uri="{FF2B5EF4-FFF2-40B4-BE49-F238E27FC236}">
                      <a16:creationId xmlns:a16="http://schemas.microsoft.com/office/drawing/2014/main" id="{137E8D79-6C8C-7CF4-9543-A827D4AF2923}"/>
                    </a:ext>
                  </a:extLst>
                </p:cNvPr>
                <p:cNvSpPr/>
                <p:nvPr/>
              </p:nvSpPr>
              <p:spPr>
                <a:xfrm>
                  <a:off x="2230178" y="2800555"/>
                  <a:ext cx="1818000" cy="70560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Angular 14.x</a:t>
                  </a:r>
                </a:p>
              </p:txBody>
            </p:sp>
            <p:sp>
              <p:nvSpPr>
                <p:cNvPr id="24" name="Rectangle 23">
                  <a:extLst>
                    <a:ext uri="{FF2B5EF4-FFF2-40B4-BE49-F238E27FC236}">
                      <a16:creationId xmlns:a16="http://schemas.microsoft.com/office/drawing/2014/main" id="{87125863-0B5A-E3F1-5E16-863530891A94}"/>
                    </a:ext>
                  </a:extLst>
                </p:cNvPr>
                <p:cNvSpPr/>
                <p:nvPr/>
              </p:nvSpPr>
              <p:spPr>
                <a:xfrm>
                  <a:off x="2230178" y="3586090"/>
                  <a:ext cx="1818000" cy="70560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Helvetica Neue" charset="0"/>
                      <a:ea typeface="Helvetica Neue" charset="0"/>
                      <a:cs typeface="Helvetica Neue" charset="0"/>
                    </a:rPr>
                    <a:t>      Angular Material 14.x</a:t>
                  </a:r>
                </a:p>
              </p:txBody>
            </p:sp>
          </p:grpSp>
        </p:grpSp>
        <p:pic>
          <p:nvPicPr>
            <p:cNvPr id="19" name="Picture 18">
              <a:extLst>
                <a:ext uri="{FF2B5EF4-FFF2-40B4-BE49-F238E27FC236}">
                  <a16:creationId xmlns:a16="http://schemas.microsoft.com/office/drawing/2014/main" id="{71055754-F47B-4E7B-B7C2-1464BB13AC06}"/>
                </a:ext>
              </a:extLst>
            </p:cNvPr>
            <p:cNvPicPr>
              <a:picLocks noChangeAspect="1"/>
            </p:cNvPicPr>
            <p:nvPr/>
          </p:nvPicPr>
          <p:blipFill>
            <a:blip r:embed="rId3"/>
            <a:stretch>
              <a:fillRect/>
            </a:stretch>
          </p:blipFill>
          <p:spPr>
            <a:xfrm>
              <a:off x="2470771" y="2131339"/>
              <a:ext cx="267040" cy="267040"/>
            </a:xfrm>
            <a:prstGeom prst="rect">
              <a:avLst/>
            </a:prstGeom>
          </p:spPr>
        </p:pic>
        <p:pic>
          <p:nvPicPr>
            <p:cNvPr id="20" name="Picture 19">
              <a:extLst>
                <a:ext uri="{FF2B5EF4-FFF2-40B4-BE49-F238E27FC236}">
                  <a16:creationId xmlns:a16="http://schemas.microsoft.com/office/drawing/2014/main" id="{DD4DF350-7602-A1BF-EFDC-E4CEF1277419}"/>
                </a:ext>
              </a:extLst>
            </p:cNvPr>
            <p:cNvPicPr>
              <a:picLocks noChangeAspect="1"/>
            </p:cNvPicPr>
            <p:nvPr/>
          </p:nvPicPr>
          <p:blipFill rotWithShape="1">
            <a:blip r:embed="rId4"/>
            <a:srcRect l="18201" t="20294" r="18878" b="19584"/>
            <a:stretch/>
          </p:blipFill>
          <p:spPr>
            <a:xfrm>
              <a:off x="2454729" y="2725926"/>
              <a:ext cx="272713" cy="260579"/>
            </a:xfrm>
            <a:prstGeom prst="rect">
              <a:avLst/>
            </a:prstGeom>
          </p:spPr>
        </p:pic>
      </p:grpSp>
      <p:grpSp>
        <p:nvGrpSpPr>
          <p:cNvPr id="25" name="Group 24">
            <a:extLst>
              <a:ext uri="{FF2B5EF4-FFF2-40B4-BE49-F238E27FC236}">
                <a16:creationId xmlns:a16="http://schemas.microsoft.com/office/drawing/2014/main" id="{DEAF8F38-E170-DB72-9677-9F396C59FE3D}"/>
              </a:ext>
            </a:extLst>
          </p:cNvPr>
          <p:cNvGrpSpPr/>
          <p:nvPr/>
        </p:nvGrpSpPr>
        <p:grpSpPr>
          <a:xfrm>
            <a:off x="8086668" y="1505440"/>
            <a:ext cx="2750576" cy="4059129"/>
            <a:chOff x="4533071" y="1436003"/>
            <a:chExt cx="1976542" cy="3146612"/>
          </a:xfrm>
        </p:grpSpPr>
        <p:sp>
          <p:nvSpPr>
            <p:cNvPr id="26" name="Rectangle 25">
              <a:extLst>
                <a:ext uri="{FF2B5EF4-FFF2-40B4-BE49-F238E27FC236}">
                  <a16:creationId xmlns:a16="http://schemas.microsoft.com/office/drawing/2014/main" id="{F9441E03-E38F-4BC8-838B-77396B255525}"/>
                </a:ext>
              </a:extLst>
            </p:cNvPr>
            <p:cNvSpPr/>
            <p:nvPr/>
          </p:nvSpPr>
          <p:spPr>
            <a:xfrm>
              <a:off x="4533071" y="1436003"/>
              <a:ext cx="1976542" cy="3146612"/>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b="1" dirty="0">
                  <a:solidFill>
                    <a:schemeClr val="accent1">
                      <a:lumMod val="50000"/>
                    </a:schemeClr>
                  </a:solidFill>
                  <a:latin typeface="Helvetica Neue" charset="0"/>
                  <a:ea typeface="Helvetica Neue" charset="0"/>
                  <a:cs typeface="Helvetica Neue" charset="0"/>
                </a:rPr>
                <a:t>Development Tools</a:t>
              </a:r>
            </a:p>
          </p:txBody>
        </p:sp>
        <p:grpSp>
          <p:nvGrpSpPr>
            <p:cNvPr id="27" name="Group 26">
              <a:extLst>
                <a:ext uri="{FF2B5EF4-FFF2-40B4-BE49-F238E27FC236}">
                  <a16:creationId xmlns:a16="http://schemas.microsoft.com/office/drawing/2014/main" id="{A2CDFD10-4E4D-0F99-0E4C-9B89B4C5A3C6}"/>
                </a:ext>
              </a:extLst>
            </p:cNvPr>
            <p:cNvGrpSpPr/>
            <p:nvPr/>
          </p:nvGrpSpPr>
          <p:grpSpPr>
            <a:xfrm>
              <a:off x="4699530" y="1931500"/>
              <a:ext cx="1707122" cy="2094034"/>
              <a:chOff x="4699530" y="1931500"/>
              <a:chExt cx="1707122" cy="2094034"/>
            </a:xfrm>
          </p:grpSpPr>
          <p:grpSp>
            <p:nvGrpSpPr>
              <p:cNvPr id="28" name="Group 27">
                <a:extLst>
                  <a:ext uri="{FF2B5EF4-FFF2-40B4-BE49-F238E27FC236}">
                    <a16:creationId xmlns:a16="http://schemas.microsoft.com/office/drawing/2014/main" id="{64CA5299-7909-4892-6733-19909DD4A650}"/>
                  </a:ext>
                </a:extLst>
              </p:cNvPr>
              <p:cNvGrpSpPr/>
              <p:nvPr/>
            </p:nvGrpSpPr>
            <p:grpSpPr>
              <a:xfrm>
                <a:off x="4699530" y="1931500"/>
                <a:ext cx="1691786" cy="1290962"/>
                <a:chOff x="4639838" y="2015019"/>
                <a:chExt cx="1818000" cy="2276671"/>
              </a:xfrm>
            </p:grpSpPr>
            <p:sp>
              <p:nvSpPr>
                <p:cNvPr id="31" name="Rectangle 30">
                  <a:extLst>
                    <a:ext uri="{FF2B5EF4-FFF2-40B4-BE49-F238E27FC236}">
                      <a16:creationId xmlns:a16="http://schemas.microsoft.com/office/drawing/2014/main" id="{00FECE7C-DC00-D484-75AE-772EEF966B49}"/>
                    </a:ext>
                  </a:extLst>
                </p:cNvPr>
                <p:cNvSpPr/>
                <p:nvPr/>
              </p:nvSpPr>
              <p:spPr>
                <a:xfrm>
                  <a:off x="4639838" y="2015019"/>
                  <a:ext cx="1818000" cy="7056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6">
                          <a:lumMod val="50000"/>
                        </a:schemeClr>
                      </a:solidFill>
                      <a:latin typeface="Helvetica Neue" charset="0"/>
                      <a:ea typeface="Helvetica Neue" charset="0"/>
                      <a:cs typeface="Helvetica Neue" charset="0"/>
                    </a:rPr>
                    <a:t>Node</a:t>
                  </a:r>
                </a:p>
              </p:txBody>
            </p:sp>
            <p:sp>
              <p:nvSpPr>
                <p:cNvPr id="32" name="Rectangle 31">
                  <a:extLst>
                    <a:ext uri="{FF2B5EF4-FFF2-40B4-BE49-F238E27FC236}">
                      <a16:creationId xmlns:a16="http://schemas.microsoft.com/office/drawing/2014/main" id="{D7612711-51C3-DB91-D70B-DAA32863BFCB}"/>
                    </a:ext>
                  </a:extLst>
                </p:cNvPr>
                <p:cNvSpPr/>
                <p:nvPr/>
              </p:nvSpPr>
              <p:spPr>
                <a:xfrm>
                  <a:off x="4639838" y="2800555"/>
                  <a:ext cx="1818000" cy="7056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6">
                          <a:lumMod val="50000"/>
                        </a:schemeClr>
                      </a:solidFill>
                      <a:latin typeface="Helvetica Neue" charset="0"/>
                      <a:ea typeface="Helvetica Neue" charset="0"/>
                      <a:cs typeface="Helvetica Neue" charset="0"/>
                    </a:rPr>
                    <a:t>NPM</a:t>
                  </a:r>
                </a:p>
              </p:txBody>
            </p:sp>
            <p:sp>
              <p:nvSpPr>
                <p:cNvPr id="33" name="Rectangle 32">
                  <a:extLst>
                    <a:ext uri="{FF2B5EF4-FFF2-40B4-BE49-F238E27FC236}">
                      <a16:creationId xmlns:a16="http://schemas.microsoft.com/office/drawing/2014/main" id="{0083178B-2CCF-E17C-8BEB-1B16192BB011}"/>
                    </a:ext>
                  </a:extLst>
                </p:cNvPr>
                <p:cNvSpPr/>
                <p:nvPr/>
              </p:nvSpPr>
              <p:spPr>
                <a:xfrm>
                  <a:off x="4639838" y="3586090"/>
                  <a:ext cx="1818000" cy="7056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6">
                          <a:lumMod val="50000"/>
                        </a:schemeClr>
                      </a:solidFill>
                      <a:latin typeface="Helvetica Neue" charset="0"/>
                      <a:ea typeface="Helvetica Neue" charset="0"/>
                      <a:cs typeface="Helvetica Neue" charset="0"/>
                    </a:rPr>
                    <a:t>Yeoman</a:t>
                  </a:r>
                </a:p>
              </p:txBody>
            </p:sp>
          </p:grpSp>
          <p:sp>
            <p:nvSpPr>
              <p:cNvPr id="29" name="Rectangle 28">
                <a:extLst>
                  <a:ext uri="{FF2B5EF4-FFF2-40B4-BE49-F238E27FC236}">
                    <a16:creationId xmlns:a16="http://schemas.microsoft.com/office/drawing/2014/main" id="{9AF29555-D038-E45C-BFFD-A299E040EDD3}"/>
                  </a:ext>
                </a:extLst>
              </p:cNvPr>
              <p:cNvSpPr/>
              <p:nvPr/>
            </p:nvSpPr>
            <p:spPr>
              <a:xfrm>
                <a:off x="4699530" y="3279124"/>
                <a:ext cx="1707122" cy="35103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accent6">
                        <a:lumMod val="50000"/>
                      </a:schemeClr>
                    </a:solidFill>
                    <a:latin typeface="Helvetica Neue" charset="0"/>
                    <a:ea typeface="Helvetica Neue" charset="0"/>
                    <a:cs typeface="Helvetica Neue" charset="0"/>
                  </a:rPr>
                  <a:t>GitHub</a:t>
                </a:r>
                <a:endParaRPr lang="en-US" sz="1600" dirty="0">
                  <a:solidFill>
                    <a:schemeClr val="accent6">
                      <a:lumMod val="50000"/>
                    </a:schemeClr>
                  </a:solidFill>
                  <a:latin typeface="Helvetica Neue" charset="0"/>
                  <a:ea typeface="Helvetica Neue" charset="0"/>
                  <a:cs typeface="Helvetica Neue" charset="0"/>
                </a:endParaRPr>
              </a:p>
            </p:txBody>
          </p:sp>
          <p:sp>
            <p:nvSpPr>
              <p:cNvPr id="30" name="Rectangle 29">
                <a:extLst>
                  <a:ext uri="{FF2B5EF4-FFF2-40B4-BE49-F238E27FC236}">
                    <a16:creationId xmlns:a16="http://schemas.microsoft.com/office/drawing/2014/main" id="{C468B087-5225-D1B0-7FA8-F8B8236D323E}"/>
                  </a:ext>
                </a:extLst>
              </p:cNvPr>
              <p:cNvSpPr/>
              <p:nvPr/>
            </p:nvSpPr>
            <p:spPr>
              <a:xfrm>
                <a:off x="4699530" y="3673575"/>
                <a:ext cx="1707122" cy="351959"/>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6">
                        <a:lumMod val="50000"/>
                      </a:schemeClr>
                    </a:solidFill>
                    <a:latin typeface="Helvetica Neue" charset="0"/>
                    <a:ea typeface="Helvetica Neue" charset="0"/>
                    <a:cs typeface="Helvetica Neue" charset="0"/>
                  </a:rPr>
                  <a:t>Angular CLI</a:t>
                </a:r>
              </a:p>
            </p:txBody>
          </p:sp>
        </p:grpSp>
      </p:grpSp>
      <p:grpSp>
        <p:nvGrpSpPr>
          <p:cNvPr id="5" name="Group 4">
            <a:extLst>
              <a:ext uri="{FF2B5EF4-FFF2-40B4-BE49-F238E27FC236}">
                <a16:creationId xmlns:a16="http://schemas.microsoft.com/office/drawing/2014/main" id="{F1B3FB2D-EB0A-9C55-08D4-74FAF45AAA8B}"/>
              </a:ext>
            </a:extLst>
          </p:cNvPr>
          <p:cNvGrpSpPr/>
          <p:nvPr/>
        </p:nvGrpSpPr>
        <p:grpSpPr>
          <a:xfrm>
            <a:off x="1683051" y="1488540"/>
            <a:ext cx="2750576" cy="4076029"/>
            <a:chOff x="113480" y="1411941"/>
            <a:chExt cx="1976542" cy="3146612"/>
          </a:xfrm>
        </p:grpSpPr>
        <p:sp>
          <p:nvSpPr>
            <p:cNvPr id="6" name="Rectangle 5">
              <a:extLst>
                <a:ext uri="{FF2B5EF4-FFF2-40B4-BE49-F238E27FC236}">
                  <a16:creationId xmlns:a16="http://schemas.microsoft.com/office/drawing/2014/main" id="{FAE7CE65-59AC-5AC8-B011-B53FFBFDDDF2}"/>
                </a:ext>
              </a:extLst>
            </p:cNvPr>
            <p:cNvSpPr/>
            <p:nvPr/>
          </p:nvSpPr>
          <p:spPr>
            <a:xfrm>
              <a:off x="113480" y="1411941"/>
              <a:ext cx="1976542" cy="3146612"/>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b="1" dirty="0">
                  <a:solidFill>
                    <a:schemeClr val="accent1">
                      <a:lumMod val="50000"/>
                    </a:schemeClr>
                  </a:solidFill>
                  <a:latin typeface="Helvetica Neue" charset="0"/>
                  <a:ea typeface="Helvetica Neue" charset="0"/>
                  <a:cs typeface="Helvetica Neue" charset="0"/>
                </a:rPr>
                <a:t>Languages</a:t>
              </a:r>
            </a:p>
          </p:txBody>
        </p:sp>
        <p:grpSp>
          <p:nvGrpSpPr>
            <p:cNvPr id="7" name="Group 6">
              <a:extLst>
                <a:ext uri="{FF2B5EF4-FFF2-40B4-BE49-F238E27FC236}">
                  <a16:creationId xmlns:a16="http://schemas.microsoft.com/office/drawing/2014/main" id="{10A17745-3D58-DF66-4856-2950EFD4890B}"/>
                </a:ext>
              </a:extLst>
            </p:cNvPr>
            <p:cNvGrpSpPr/>
            <p:nvPr/>
          </p:nvGrpSpPr>
          <p:grpSpPr>
            <a:xfrm>
              <a:off x="128740" y="1931499"/>
              <a:ext cx="1851522" cy="2521825"/>
              <a:chOff x="128740" y="1971603"/>
              <a:chExt cx="1851522" cy="2521825"/>
            </a:xfrm>
          </p:grpSpPr>
          <p:grpSp>
            <p:nvGrpSpPr>
              <p:cNvPr id="11" name="Group 10">
                <a:extLst>
                  <a:ext uri="{FF2B5EF4-FFF2-40B4-BE49-F238E27FC236}">
                    <a16:creationId xmlns:a16="http://schemas.microsoft.com/office/drawing/2014/main" id="{9177328B-E0B1-BF0E-B497-A785F2CFA347}"/>
                  </a:ext>
                </a:extLst>
              </p:cNvPr>
              <p:cNvGrpSpPr/>
              <p:nvPr/>
            </p:nvGrpSpPr>
            <p:grpSpPr>
              <a:xfrm>
                <a:off x="128740" y="1971603"/>
                <a:ext cx="1851522" cy="1870759"/>
                <a:chOff x="53605" y="2015019"/>
                <a:chExt cx="1989655" cy="2276671"/>
              </a:xfrm>
            </p:grpSpPr>
            <p:sp>
              <p:nvSpPr>
                <p:cNvPr id="13" name="Rectangle 12">
                  <a:extLst>
                    <a:ext uri="{FF2B5EF4-FFF2-40B4-BE49-F238E27FC236}">
                      <a16:creationId xmlns:a16="http://schemas.microsoft.com/office/drawing/2014/main" id="{B0972234-281B-B952-7C53-484133321F01}"/>
                    </a:ext>
                  </a:extLst>
                </p:cNvPr>
                <p:cNvSpPr/>
                <p:nvPr/>
              </p:nvSpPr>
              <p:spPr>
                <a:xfrm>
                  <a:off x="159480" y="3586090"/>
                  <a:ext cx="1883780" cy="7056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lumMod val="75000"/>
                        </a:schemeClr>
                      </a:solidFill>
                      <a:latin typeface="Helvetica Neue" charset="0"/>
                      <a:ea typeface="Helvetica Neue" charset="0"/>
                      <a:cs typeface="Helvetica Neue" charset="0"/>
                    </a:rPr>
                    <a:t>JavaScript</a:t>
                  </a:r>
                </a:p>
              </p:txBody>
            </p:sp>
            <p:pic>
              <p:nvPicPr>
                <p:cNvPr id="14" name="Picture 13" descr="Javascript.png">
                  <a:extLst>
                    <a:ext uri="{FF2B5EF4-FFF2-40B4-BE49-F238E27FC236}">
                      <a16:creationId xmlns:a16="http://schemas.microsoft.com/office/drawing/2014/main" id="{E5FBDF13-5F06-8146-3029-52B8DDF0F67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3605" y="3762209"/>
                  <a:ext cx="663268" cy="372876"/>
                </a:xfrm>
                <a:prstGeom prst="rect">
                  <a:avLst/>
                </a:prstGeom>
              </p:spPr>
            </p:pic>
            <p:sp>
              <p:nvSpPr>
                <p:cNvPr id="15" name="Rectangle 14">
                  <a:extLst>
                    <a:ext uri="{FF2B5EF4-FFF2-40B4-BE49-F238E27FC236}">
                      <a16:creationId xmlns:a16="http://schemas.microsoft.com/office/drawing/2014/main" id="{15533F16-8FC0-5FDD-4BA8-D9970518FED0}"/>
                    </a:ext>
                  </a:extLst>
                </p:cNvPr>
                <p:cNvSpPr/>
                <p:nvPr/>
              </p:nvSpPr>
              <p:spPr>
                <a:xfrm>
                  <a:off x="159480" y="2015019"/>
                  <a:ext cx="1883780" cy="7056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lumMod val="75000"/>
                        </a:schemeClr>
                      </a:solidFill>
                      <a:latin typeface="Helvetica Neue" charset="0"/>
                      <a:ea typeface="Helvetica Neue" charset="0"/>
                      <a:cs typeface="Helvetica Neue" charset="0"/>
                    </a:rPr>
                    <a:t>HTML5</a:t>
                  </a:r>
                </a:p>
              </p:txBody>
            </p:sp>
            <p:sp>
              <p:nvSpPr>
                <p:cNvPr id="16" name="Rectangle 15">
                  <a:extLst>
                    <a:ext uri="{FF2B5EF4-FFF2-40B4-BE49-F238E27FC236}">
                      <a16:creationId xmlns:a16="http://schemas.microsoft.com/office/drawing/2014/main" id="{D8B0D506-BA7F-2AF0-E96D-FCF5E6A9B9A3}"/>
                    </a:ext>
                  </a:extLst>
                </p:cNvPr>
                <p:cNvSpPr/>
                <p:nvPr/>
              </p:nvSpPr>
              <p:spPr>
                <a:xfrm>
                  <a:off x="159480" y="2800555"/>
                  <a:ext cx="1883780" cy="7056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lumMod val="75000"/>
                        </a:schemeClr>
                      </a:solidFill>
                      <a:latin typeface="Helvetica Neue" charset="0"/>
                      <a:ea typeface="Helvetica Neue" charset="0"/>
                      <a:cs typeface="Helvetica Neue" charset="0"/>
                    </a:rPr>
                    <a:t>CSS</a:t>
                  </a:r>
                </a:p>
              </p:txBody>
            </p:sp>
          </p:grpSp>
          <p:sp>
            <p:nvSpPr>
              <p:cNvPr id="12" name="Rectangle 11">
                <a:extLst>
                  <a:ext uri="{FF2B5EF4-FFF2-40B4-BE49-F238E27FC236}">
                    <a16:creationId xmlns:a16="http://schemas.microsoft.com/office/drawing/2014/main" id="{334EE840-F640-0427-CE9C-2A19E6A1B5A8}"/>
                  </a:ext>
                </a:extLst>
              </p:cNvPr>
              <p:cNvSpPr/>
              <p:nvPr/>
            </p:nvSpPr>
            <p:spPr>
              <a:xfrm>
                <a:off x="227263" y="3913631"/>
                <a:ext cx="1752999" cy="57979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lumMod val="75000"/>
                      </a:schemeClr>
                    </a:solidFill>
                    <a:latin typeface="Helvetica Neue" charset="0"/>
                    <a:ea typeface="Helvetica Neue" charset="0"/>
                    <a:cs typeface="Helvetica Neue" charset="0"/>
                  </a:rPr>
                  <a:t>Typescript</a:t>
                </a:r>
              </a:p>
            </p:txBody>
          </p:sp>
        </p:grpSp>
        <p:pic>
          <p:nvPicPr>
            <p:cNvPr id="8" name="Picture 7">
              <a:extLst>
                <a:ext uri="{FF2B5EF4-FFF2-40B4-BE49-F238E27FC236}">
                  <a16:creationId xmlns:a16="http://schemas.microsoft.com/office/drawing/2014/main" id="{1A19C175-1A90-B889-3EB9-3BD48DFC5EDB}"/>
                </a:ext>
              </a:extLst>
            </p:cNvPr>
            <p:cNvPicPr>
              <a:picLocks noChangeAspect="1"/>
            </p:cNvPicPr>
            <p:nvPr/>
          </p:nvPicPr>
          <p:blipFill rotWithShape="1">
            <a:blip r:embed="rId6"/>
            <a:srcRect l="1" r="-28043"/>
            <a:stretch/>
          </p:blipFill>
          <p:spPr>
            <a:xfrm>
              <a:off x="302829" y="4025534"/>
              <a:ext cx="312050" cy="265729"/>
            </a:xfrm>
            <a:prstGeom prst="rect">
              <a:avLst/>
            </a:prstGeom>
          </p:spPr>
        </p:pic>
        <p:pic>
          <p:nvPicPr>
            <p:cNvPr id="9" name="Picture 8">
              <a:extLst>
                <a:ext uri="{FF2B5EF4-FFF2-40B4-BE49-F238E27FC236}">
                  <a16:creationId xmlns:a16="http://schemas.microsoft.com/office/drawing/2014/main" id="{FAD7E3F7-3617-14FA-DE4B-3EFED33E30D5}"/>
                </a:ext>
              </a:extLst>
            </p:cNvPr>
            <p:cNvPicPr>
              <a:picLocks noChangeAspect="1"/>
            </p:cNvPicPr>
            <p:nvPr/>
          </p:nvPicPr>
          <p:blipFill>
            <a:blip r:embed="rId7"/>
            <a:stretch>
              <a:fillRect/>
            </a:stretch>
          </p:blipFill>
          <p:spPr>
            <a:xfrm>
              <a:off x="302829" y="2643190"/>
              <a:ext cx="318511" cy="424232"/>
            </a:xfrm>
            <a:prstGeom prst="rect">
              <a:avLst/>
            </a:prstGeom>
          </p:spPr>
        </p:pic>
        <p:pic>
          <p:nvPicPr>
            <p:cNvPr id="10" name="Picture 9">
              <a:extLst>
                <a:ext uri="{FF2B5EF4-FFF2-40B4-BE49-F238E27FC236}">
                  <a16:creationId xmlns:a16="http://schemas.microsoft.com/office/drawing/2014/main" id="{191688B0-06F1-7B87-8B09-12E4DD21BD58}"/>
                </a:ext>
              </a:extLst>
            </p:cNvPr>
            <p:cNvPicPr>
              <a:picLocks noChangeAspect="1"/>
            </p:cNvPicPr>
            <p:nvPr/>
          </p:nvPicPr>
          <p:blipFill>
            <a:blip r:embed="rId8"/>
            <a:stretch>
              <a:fillRect/>
            </a:stretch>
          </p:blipFill>
          <p:spPr>
            <a:xfrm>
              <a:off x="302829" y="2068494"/>
              <a:ext cx="313842" cy="313842"/>
            </a:xfrm>
            <a:prstGeom prst="rect">
              <a:avLst/>
            </a:prstGeom>
          </p:spPr>
        </p:pic>
      </p:grpSp>
    </p:spTree>
    <p:extLst>
      <p:ext uri="{BB962C8B-B14F-4D97-AF65-F5344CB8AC3E}">
        <p14:creationId xmlns:p14="http://schemas.microsoft.com/office/powerpoint/2010/main" val="2081243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IVE - Hyland 2024">
  <a:themeElements>
    <a:clrScheme name="Hyland theme - 2024">
      <a:dk1>
        <a:srgbClr val="191C1A"/>
      </a:dk1>
      <a:lt1>
        <a:srgbClr val="FFFFFF"/>
      </a:lt1>
      <a:dk2>
        <a:srgbClr val="0071C7"/>
      </a:dk2>
      <a:lt2>
        <a:srgbClr val="F8F7F2"/>
      </a:lt2>
      <a:accent1>
        <a:srgbClr val="006334"/>
      </a:accent1>
      <a:accent2>
        <a:srgbClr val="66A185"/>
      </a:accent2>
      <a:accent3>
        <a:srgbClr val="F9BF1C"/>
      </a:accent3>
      <a:accent4>
        <a:srgbClr val="DD085A"/>
      </a:accent4>
      <a:accent5>
        <a:srgbClr val="F95300"/>
      </a:accent5>
      <a:accent6>
        <a:srgbClr val="FFA479"/>
      </a:accent6>
      <a:hlink>
        <a:srgbClr val="006334"/>
      </a:hlink>
      <a:folHlink>
        <a:srgbClr val="66A18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bg2"/>
        </a:solidFill>
        <a:ln w="12700">
          <a:solidFill>
            <a:schemeClr val="tx2"/>
          </a:solidFill>
          <a:miter lim="800000"/>
          <a:headEnd type="none" w="med" len="med"/>
          <a:tailEnd type="none" w="med" len="med"/>
        </a:ln>
        <a:effectLst/>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defTabSz="932472" fontAlgn="base">
          <a:lnSpc>
            <a:spcPct val="90000"/>
          </a:lnSpc>
          <a:spcBef>
            <a:spcPct val="0"/>
          </a:spcBef>
          <a:spcAft>
            <a:spcPct val="0"/>
          </a:spcAft>
          <a:defRPr sz="1600" dirty="0" smtClean="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none" lIns="91440" tIns="91440" rIns="91440" bIns="91440" rtlCol="0" anchor="t">
        <a:spAutoFit/>
      </a:bodyPr>
      <a:lstStyle>
        <a:defPPr>
          <a:lnSpc>
            <a:spcPct val="90000"/>
          </a:lnSpc>
          <a:spcAft>
            <a:spcPts val="600"/>
          </a:spcAft>
          <a:defRPr sz="2400" dirty="0" smtClean="0">
            <a:gradFill>
              <a:gsLst>
                <a:gs pos="2917">
                  <a:schemeClr val="tx1"/>
                </a:gs>
                <a:gs pos="30000">
                  <a:schemeClr val="tx1"/>
                </a:gs>
              </a:gsLst>
              <a:lin ang="5400000" scaled="0"/>
            </a:gradFill>
          </a:defRPr>
        </a:defPPr>
      </a:lstStyle>
    </a:txDef>
  </a:objectDefaults>
  <a:extraClrSchemeLst/>
  <a:custClrLst/>
  <a:extLst>
    <a:ext uri="{05A4C25C-085E-4340-85A3-A5531E510DB2}">
      <thm15:themeFamily xmlns:thm15="http://schemas.microsoft.com/office/thememl/2012/main" name="Hyland 2023" id="{0AD07FBC-B323-472F-842E-539E02F40128}" vid="{C9ACDFCC-2933-49EE-ACF4-F936D39444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475FDD3E65444895ED16B7BA576EA7" ma:contentTypeVersion="15" ma:contentTypeDescription="Create a new document." ma:contentTypeScope="" ma:versionID="eba331d73b2bbdef4d88cff27c55a2b8">
  <xsd:schema xmlns:xsd="http://www.w3.org/2001/XMLSchema" xmlns:xs="http://www.w3.org/2001/XMLSchema" xmlns:p="http://schemas.microsoft.com/office/2006/metadata/properties" xmlns:ns2="d3ad05d6-a090-4273-9bb6-87c57aa2504b" xmlns:ns3="eac5db82-9db4-4d8c-82db-31d17ad43e13" targetNamespace="http://schemas.microsoft.com/office/2006/metadata/properties" ma:root="true" ma:fieldsID="684cc0baac2d04e45362fed7a6da63b2" ns2:_="" ns3:_="">
    <xsd:import namespace="d3ad05d6-a090-4273-9bb6-87c57aa2504b"/>
    <xsd:import namespace="eac5db82-9db4-4d8c-82db-31d17ad43e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ad05d6-a090-4273-9bb6-87c57aa25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a8cb5dd-fb0e-4c12-a974-a94c18dea4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5db82-9db4-4d8c-82db-31d17ad43e1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3d135c0-4aac-4564-b680-e4f17d3906c2}" ma:internalName="TaxCatchAll" ma:showField="CatchAllData" ma:web="eac5db82-9db4-4d8c-82db-31d17ad43e1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ac5db82-9db4-4d8c-82db-31d17ad43e13" xsi:nil="true"/>
    <lcf76f155ced4ddcb4097134ff3c332f xmlns="d3ad05d6-a090-4273-9bb6-87c57aa2504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EF2D83-43CA-4E67-9F49-D53042DBA2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ad05d6-a090-4273-9bb6-87c57aa2504b"/>
    <ds:schemaRef ds:uri="eac5db82-9db4-4d8c-82db-31d17ad43e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20FF76-C696-4DB0-B851-0A431202B55A}">
  <ds:schemaRefs>
    <ds:schemaRef ds:uri="http://schemas.microsoft.com/office/2006/metadata/properties"/>
    <ds:schemaRef ds:uri="http://schemas.microsoft.com/office/infopath/2007/PartnerControls"/>
    <ds:schemaRef ds:uri="eac5db82-9db4-4d8c-82db-31d17ad43e13"/>
    <ds:schemaRef ds:uri="d3ad05d6-a090-4273-9bb6-87c57aa2504b"/>
  </ds:schemaRefs>
</ds:datastoreItem>
</file>

<file path=customXml/itemProps3.xml><?xml version="1.0" encoding="utf-8"?>
<ds:datastoreItem xmlns:ds="http://schemas.openxmlformats.org/officeDocument/2006/customXml" ds:itemID="{B4C5A46F-477B-4C5A-98BD-C180F2E47C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Hyland 2023</Template>
  <TotalTime>0</TotalTime>
  <Words>1294</Words>
  <Application>Microsoft Macintosh PowerPoint</Application>
  <PresentationFormat>Widescreen</PresentationFormat>
  <Paragraphs>122</Paragraphs>
  <Slides>20</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.AppleSystemUIFontMonospaced</vt:lpstr>
      <vt:lpstr>.SF NS</vt:lpstr>
      <vt:lpstr>Arial</vt:lpstr>
      <vt:lpstr>Calibri</vt:lpstr>
      <vt:lpstr>Elephant</vt:lpstr>
      <vt:lpstr>FF Mark</vt:lpstr>
      <vt:lpstr>Google Sans</vt:lpstr>
      <vt:lpstr>Helvetica Neue</vt:lpstr>
      <vt:lpstr>Microsoft Sans Serif</vt:lpstr>
      <vt:lpstr>Segoe UI</vt:lpstr>
      <vt:lpstr>Söhne</vt:lpstr>
      <vt:lpstr>Times New Roman</vt:lpstr>
      <vt:lpstr>CLIVE - Hyland 2024</vt:lpstr>
      <vt:lpstr>PowerPoint Presentation</vt:lpstr>
      <vt:lpstr>PowerPoint Presentation</vt:lpstr>
      <vt:lpstr>Developing modern business applications with Application Development Framework (ADF)</vt:lpstr>
      <vt:lpstr>agenda</vt:lpstr>
      <vt:lpstr>Alfresco Digital Platform</vt:lpstr>
      <vt:lpstr>Alfresco Digital Business Platform</vt:lpstr>
      <vt:lpstr>Application Development Framework</vt:lpstr>
      <vt:lpstr>Application Development Framework</vt:lpstr>
      <vt:lpstr>Framework Core Technologies</vt:lpstr>
      <vt:lpstr>Design</vt:lpstr>
      <vt:lpstr>Getting started</vt:lpstr>
      <vt:lpstr>Lab 1 Building an app for 9 Second Insurance</vt:lpstr>
      <vt:lpstr>Lab 2 Enhancing the ADF App with Document Search</vt:lpstr>
      <vt:lpstr>ADF Components</vt:lpstr>
      <vt:lpstr>ADF Components</vt:lpstr>
      <vt:lpstr>Creating a Component</vt:lpstr>
      <vt:lpstr>Lab 3 Integrating Analytics into the ADF Application</vt:lpstr>
      <vt:lpstr>Kibana</vt:lpstr>
      <vt:lpstr>Thank you! Logan Jensen, Technical Trainer</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Hyland PowerPoint Ttemplate 2021</dc:title>
  <dc:creator/>
  <cp:keywords/>
  <cp:lastModifiedBy/>
  <cp:revision>2</cp:revision>
  <dcterms:created xsi:type="dcterms:W3CDTF">2021-03-03T17:39:38Z</dcterms:created>
  <dcterms:modified xsi:type="dcterms:W3CDTF">2024-09-06T12:52:31Z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0x010100BE475FDD3E65444895ED16B7BA576EA7</vt:lpwstr>
  </property>
</Properties>
</file>