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</p:sldMasterIdLst>
  <p:notesMasterIdLst>
    <p:notesMasterId r:id="rId13"/>
  </p:notesMasterIdLst>
  <p:handoutMasterIdLst>
    <p:handoutMasterId r:id="rId14"/>
  </p:handoutMasterIdLst>
  <p:sldIdLst>
    <p:sldId id="320" r:id="rId3"/>
    <p:sldId id="319" r:id="rId4"/>
    <p:sldId id="326" r:id="rId5"/>
    <p:sldId id="323" r:id="rId6"/>
    <p:sldId id="321" r:id="rId7"/>
    <p:sldId id="328" r:id="rId8"/>
    <p:sldId id="327" r:id="rId9"/>
    <p:sldId id="324" r:id="rId10"/>
    <p:sldId id="325" r:id="rId11"/>
    <p:sldId id="31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7D05DF-643F-47C7-9C19-3473E0F6B488}">
          <p14:sldIdLst>
            <p14:sldId id="320"/>
            <p14:sldId id="319"/>
            <p14:sldId id="326"/>
          </p14:sldIdLst>
        </p14:section>
        <p14:section name="ACC NF" id="{6C43A6AF-D31C-4371-A9EC-77AA4459324C}">
          <p14:sldIdLst>
            <p14:sldId id="323"/>
            <p14:sldId id="321"/>
            <p14:sldId id="328"/>
            <p14:sldId id="327"/>
          </p14:sldIdLst>
        </p14:section>
        <p14:section name="CIS" id="{7E9BADD1-55D4-4F49-A579-040A31EB07A2}">
          <p14:sldIdLst>
            <p14:sldId id="324"/>
          </p14:sldIdLst>
        </p14:section>
        <p14:section name="ACC PS" id="{F106BCBF-7156-4C2C-8A63-1598E4723EEA}">
          <p14:sldIdLst>
            <p14:sldId id="325"/>
          </p14:sldIdLst>
        </p14:section>
        <p14:section name="End" id="{6F74AD6C-87C8-4294-AD48-B9D84D59F98D}">
          <p14:sldIdLst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kempeneer Erik" initials="DE" lastIdx="1" clrIdx="0">
    <p:extLst>
      <p:ext uri="{19B8F6BF-5375-455C-9EA6-DF929625EA0E}">
        <p15:presenceInfo xmlns:p15="http://schemas.microsoft.com/office/powerpoint/2012/main" userId="S-1-5-21-2143564435-1125984783-857296014-42025" providerId="AD"/>
      </p:ext>
    </p:extLst>
  </p:cmAuthor>
  <p:cmAuthor id="2" name="Ulrich Dorda" initials="UD" lastIdx="6" clrIdx="1">
    <p:extLst>
      <p:ext uri="{19B8F6BF-5375-455C-9EA6-DF929625EA0E}">
        <p15:presenceInfo xmlns:p15="http://schemas.microsoft.com/office/powerpoint/2012/main" userId="S-1-5-21-2143564435-1125984783-857296014-413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4717" autoAdjust="0"/>
  </p:normalViewPr>
  <p:slideViewPr>
    <p:cSldViewPr snapToGrid="0">
      <p:cViewPr varScale="1">
        <p:scale>
          <a:sx n="107" d="100"/>
          <a:sy n="107" d="100"/>
        </p:scale>
        <p:origin x="91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71675" y="8741157"/>
            <a:ext cx="798584" cy="402843"/>
            <a:chOff x="222512" y="4397202"/>
            <a:chExt cx="798584" cy="402843"/>
          </a:xfrm>
        </p:grpSpPr>
        <p:cxnSp>
          <p:nvCxnSpPr>
            <p:cNvPr id="32" name="Rechte verbindingslijn 15">
              <a:extLst>
                <a:ext uri="{FF2B5EF4-FFF2-40B4-BE49-F238E27FC236}">
                  <a16:creationId xmlns:a16="http://schemas.microsoft.com/office/drawing/2014/main" id="{37B50A3E-DDAF-4A5F-ADED-8187508C7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96" y="4397202"/>
              <a:ext cx="0" cy="402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Afbeelding 13">
              <a:extLst>
                <a:ext uri="{FF2B5EF4-FFF2-40B4-BE49-F238E27FC236}">
                  <a16:creationId xmlns:a16="http://schemas.microsoft.com/office/drawing/2014/main" id="{522606A1-5983-4956-9002-1FC101450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12" y="4481976"/>
              <a:ext cx="720000" cy="164148"/>
            </a:xfrm>
            <a:prstGeom prst="rect">
              <a:avLst/>
            </a:prstGeom>
          </p:spPr>
        </p:pic>
      </p:grpSp>
      <p:sp>
        <p:nvSpPr>
          <p:cNvPr id="37" name="Footer Placeholder 36"/>
          <p:cNvSpPr>
            <a:spLocks noGrp="1"/>
          </p:cNvSpPr>
          <p:nvPr>
            <p:ph type="ftr" sz="quarter" idx="2"/>
          </p:nvPr>
        </p:nvSpPr>
        <p:spPr>
          <a:xfrm>
            <a:off x="1178414" y="8026453"/>
            <a:ext cx="542886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ea typeface="Times New Roman" pitchFamily="18" charset="0"/>
                <a:cs typeface="Arial" charset="0"/>
              </a:rPr>
              <a:t>Copyright © SCK CEN -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ea typeface="Times New Roman" pitchFamily="18" charset="0"/>
                <a:cs typeface="Arial" charset="0"/>
              </a:rPr>
              <a:t>This presentation contains data, information and formats for dedicated use only and may not be communicated, copied, reproduced, distributed or cited without the explicit written permission of SCK CEN.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82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 title="AlexandriaReference"/>
          <p:cNvSpPr txBox="1"/>
          <p:nvPr/>
        </p:nvSpPr>
        <p:spPr>
          <a:xfrm>
            <a:off x="1002044" y="8723215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&lt;generated automatically&gt;</a:t>
            </a:r>
            <a:endParaRPr kumimoji="0" lang="nl-BE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 title="AlexandriaDistributionLimitations"/>
          <p:cNvSpPr txBox="1"/>
          <p:nvPr/>
        </p:nvSpPr>
        <p:spPr>
          <a:xfrm>
            <a:off x="4924931" y="8892424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 title="AlexandriaAlternativeReference"/>
          <p:cNvSpPr txBox="1"/>
          <p:nvPr/>
        </p:nvSpPr>
        <p:spPr>
          <a:xfrm>
            <a:off x="1002044" y="886692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altenative reference</a:t>
            </a:r>
            <a:endParaRPr kumimoji="0" lang="nl-BE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 txBox="1">
            <a:spLocks/>
          </p:cNvSpPr>
          <p:nvPr/>
        </p:nvSpPr>
        <p:spPr>
          <a:xfrm>
            <a:off x="3749673" y="8784848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14E660-BF25-4843-B2A0-93C6E2B6253B}" type="slidenum">
              <a:rPr lang="en-B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BE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/>
        </p:nvCxnSpPr>
        <p:spPr>
          <a:xfrm>
            <a:off x="6585638" y="8784848"/>
            <a:ext cx="0" cy="4028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/>
        </p:nvCxnSpPr>
        <p:spPr>
          <a:xfrm>
            <a:off x="1021096" y="8759345"/>
            <a:ext cx="0" cy="4028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2" y="8765797"/>
            <a:ext cx="720000" cy="164148"/>
          </a:xfrm>
          <a:prstGeom prst="rect">
            <a:avLst/>
          </a:prstGeom>
        </p:spPr>
      </p:pic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03643" y="310337"/>
            <a:ext cx="5450714" cy="46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95" tIns="45747" rIns="91495" bIns="45747">
            <a:spAutoFit/>
          </a:bodyPr>
          <a:lstStyle>
            <a:lvl1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3188"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0388"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875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47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19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591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imes New Roman" pitchFamily="18" charset="0"/>
                <a:cs typeface="Arial" charset="0"/>
              </a:rPr>
              <a:t>Copyright © SCK CEN - 2020 -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imes New Roman" pitchFamily="18" charset="0"/>
                <a:cs typeface="Arial" charset="0"/>
              </a:rPr>
              <a:t>This presentation contains data, information and formats for dedicated use only and may not be communicated, copied, reproduced, distributed or cited without the explicit written permission of SCK CEN.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Times New Roman" pitchFamily="18" charset="0"/>
              <a:cs typeface="Arial" charset="0"/>
            </a:endParaRPr>
          </a:p>
        </p:txBody>
      </p:sp>
      <p:sp>
        <p:nvSpPr>
          <p:cNvPr id="41" name="Notes Placeholder 40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38987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9482479"/>
            <a:ext cx="2971800" cy="458787"/>
          </a:xfrm>
          <a:prstGeom prst="rect">
            <a:avLst/>
          </a:prstGeom>
        </p:spPr>
        <p:txBody>
          <a:bodyPr/>
          <a:lstStyle/>
          <a:p>
            <a:fld id="{08D528F1-0B43-4D94-A9A2-5B899A16B9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3">
            <a:extLst>
              <a:ext uri="{FF2B5EF4-FFF2-40B4-BE49-F238E27FC236}">
                <a16:creationId xmlns:a16="http://schemas.microsoft.com/office/drawing/2014/main" id="{AA5B3CA4-7383-4A08-AD3F-748BE844E0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t="29944" r="50129" b="9678"/>
          <a:stretch/>
        </p:blipFill>
        <p:spPr>
          <a:xfrm>
            <a:off x="754744" y="756557"/>
            <a:ext cx="5331731" cy="535577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341619" y="2819399"/>
            <a:ext cx="3278005" cy="147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30" y="3129533"/>
            <a:ext cx="2331259" cy="844082"/>
          </a:xfrm>
          <a:prstGeom prst="rect">
            <a:avLst/>
          </a:prstGeom>
        </p:spPr>
      </p:pic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24749" y="3051504"/>
            <a:ext cx="4896685" cy="498598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l"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624749" y="5013990"/>
            <a:ext cx="4896685" cy="369332"/>
          </a:xfrm>
        </p:spPr>
        <p:txBody>
          <a:bodyPr anchor="ctr" anchorCtr="0">
            <a:normAutofit/>
          </a:bodyPr>
          <a:lstStyle>
            <a:lvl1pPr marL="889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624749" y="5620203"/>
            <a:ext cx="4896685" cy="369332"/>
          </a:xfrm>
        </p:spPr>
        <p:txBody>
          <a:bodyPr anchor="ctr" anchorCtr="0">
            <a:normAutofit/>
          </a:bodyPr>
          <a:lstStyle>
            <a:lvl1pPr marL="889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pic>
        <p:nvPicPr>
          <p:cNvPr id="3" name="Picture 2" descr="A logo with circles and dots&#10;&#10;Description automatically generated with medium confidence">
            <a:extLst>
              <a:ext uri="{FF2B5EF4-FFF2-40B4-BE49-F238E27FC236}">
                <a16:creationId xmlns:a16="http://schemas.microsoft.com/office/drawing/2014/main" id="{36D43E34-0F4D-73C5-4168-9880BA80B9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35" y="517216"/>
            <a:ext cx="2854399" cy="21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0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4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70" t="19781" r="-17013" b="19721"/>
          <a:stretch/>
        </p:blipFill>
        <p:spPr>
          <a:xfrm>
            <a:off x="742950" y="771525"/>
            <a:ext cx="10658475" cy="533400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6391276" y="2057401"/>
            <a:ext cx="5060496" cy="4219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322569" y="2845254"/>
            <a:ext cx="3278005" cy="147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jdelijke aanduiding voor tekst 16">
            <a:extLst>
              <a:ext uri="{FF2B5EF4-FFF2-40B4-BE49-F238E27FC236}">
                <a16:creationId xmlns:a16="http://schemas.microsoft.com/office/drawing/2014/main" id="{84146CB0-6BC6-4934-BF0B-44A468D396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55086" y="4514850"/>
            <a:ext cx="4896685" cy="15430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6555086" y="2143125"/>
            <a:ext cx="4896685" cy="22547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1809750" y="3128963"/>
            <a:ext cx="2332038" cy="844550"/>
            <a:chOff x="1140" y="1971"/>
            <a:chExt cx="1469" cy="532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140" y="1971"/>
              <a:ext cx="1469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5"/>
            <p:cNvSpPr>
              <a:spLocks/>
            </p:cNvSpPr>
            <p:nvPr userDrawn="1"/>
          </p:nvSpPr>
          <p:spPr bwMode="auto">
            <a:xfrm>
              <a:off x="1140" y="2055"/>
              <a:ext cx="178" cy="251"/>
            </a:xfrm>
            <a:custGeom>
              <a:avLst/>
              <a:gdLst>
                <a:gd name="T0" fmla="*/ 123 w 533"/>
                <a:gd name="T1" fmla="*/ 517 h 755"/>
                <a:gd name="T2" fmla="*/ 166 w 533"/>
                <a:gd name="T3" fmla="*/ 573 h 755"/>
                <a:gd name="T4" fmla="*/ 192 w 533"/>
                <a:gd name="T5" fmla="*/ 593 h 755"/>
                <a:gd name="T6" fmla="*/ 223 w 533"/>
                <a:gd name="T7" fmla="*/ 605 h 755"/>
                <a:gd name="T8" fmla="*/ 258 w 533"/>
                <a:gd name="T9" fmla="*/ 611 h 755"/>
                <a:gd name="T10" fmla="*/ 292 w 533"/>
                <a:gd name="T11" fmla="*/ 610 h 755"/>
                <a:gd name="T12" fmla="*/ 332 w 533"/>
                <a:gd name="T13" fmla="*/ 596 h 755"/>
                <a:gd name="T14" fmla="*/ 351 w 533"/>
                <a:gd name="T15" fmla="*/ 583 h 755"/>
                <a:gd name="T16" fmla="*/ 362 w 533"/>
                <a:gd name="T17" fmla="*/ 565 h 755"/>
                <a:gd name="T18" fmla="*/ 365 w 533"/>
                <a:gd name="T19" fmla="*/ 544 h 755"/>
                <a:gd name="T20" fmla="*/ 364 w 533"/>
                <a:gd name="T21" fmla="*/ 529 h 755"/>
                <a:gd name="T22" fmla="*/ 356 w 533"/>
                <a:gd name="T23" fmla="*/ 509 h 755"/>
                <a:gd name="T24" fmla="*/ 341 w 533"/>
                <a:gd name="T25" fmla="*/ 492 h 755"/>
                <a:gd name="T26" fmla="*/ 291 w 533"/>
                <a:gd name="T27" fmla="*/ 461 h 755"/>
                <a:gd name="T28" fmla="*/ 217 w 533"/>
                <a:gd name="T29" fmla="*/ 432 h 755"/>
                <a:gd name="T30" fmla="*/ 153 w 533"/>
                <a:gd name="T31" fmla="*/ 401 h 755"/>
                <a:gd name="T32" fmla="*/ 105 w 533"/>
                <a:gd name="T33" fmla="*/ 365 h 755"/>
                <a:gd name="T34" fmla="*/ 71 w 533"/>
                <a:gd name="T35" fmla="*/ 323 h 755"/>
                <a:gd name="T36" fmla="*/ 49 w 533"/>
                <a:gd name="T37" fmla="*/ 277 h 755"/>
                <a:gd name="T38" fmla="*/ 39 w 533"/>
                <a:gd name="T39" fmla="*/ 225 h 755"/>
                <a:gd name="T40" fmla="*/ 39 w 533"/>
                <a:gd name="T41" fmla="*/ 184 h 755"/>
                <a:gd name="T42" fmla="*/ 56 w 533"/>
                <a:gd name="T43" fmla="*/ 125 h 755"/>
                <a:gd name="T44" fmla="*/ 90 w 533"/>
                <a:gd name="T45" fmla="*/ 73 h 755"/>
                <a:gd name="T46" fmla="*/ 139 w 533"/>
                <a:gd name="T47" fmla="*/ 34 h 755"/>
                <a:gd name="T48" fmla="*/ 201 w 533"/>
                <a:gd name="T49" fmla="*/ 9 h 755"/>
                <a:gd name="T50" fmla="*/ 273 w 533"/>
                <a:gd name="T51" fmla="*/ 0 h 755"/>
                <a:gd name="T52" fmla="*/ 308 w 533"/>
                <a:gd name="T53" fmla="*/ 1 h 755"/>
                <a:gd name="T54" fmla="*/ 357 w 533"/>
                <a:gd name="T55" fmla="*/ 11 h 755"/>
                <a:gd name="T56" fmla="*/ 402 w 533"/>
                <a:gd name="T57" fmla="*/ 29 h 755"/>
                <a:gd name="T58" fmla="*/ 443 w 533"/>
                <a:gd name="T59" fmla="*/ 57 h 755"/>
                <a:gd name="T60" fmla="*/ 480 w 533"/>
                <a:gd name="T61" fmla="*/ 95 h 755"/>
                <a:gd name="T62" fmla="*/ 382 w 533"/>
                <a:gd name="T63" fmla="*/ 209 h 755"/>
                <a:gd name="T64" fmla="*/ 362 w 533"/>
                <a:gd name="T65" fmla="*/ 179 h 755"/>
                <a:gd name="T66" fmla="*/ 324 w 533"/>
                <a:gd name="T67" fmla="*/ 153 h 755"/>
                <a:gd name="T68" fmla="*/ 276 w 533"/>
                <a:gd name="T69" fmla="*/ 143 h 755"/>
                <a:gd name="T70" fmla="*/ 246 w 533"/>
                <a:gd name="T71" fmla="*/ 148 h 755"/>
                <a:gd name="T72" fmla="*/ 209 w 533"/>
                <a:gd name="T73" fmla="*/ 167 h 755"/>
                <a:gd name="T74" fmla="*/ 200 w 533"/>
                <a:gd name="T75" fmla="*/ 183 h 755"/>
                <a:gd name="T76" fmla="*/ 196 w 533"/>
                <a:gd name="T77" fmla="*/ 201 h 755"/>
                <a:gd name="T78" fmla="*/ 201 w 533"/>
                <a:gd name="T79" fmla="*/ 228 h 755"/>
                <a:gd name="T80" fmla="*/ 217 w 533"/>
                <a:gd name="T81" fmla="*/ 250 h 755"/>
                <a:gd name="T82" fmla="*/ 265 w 533"/>
                <a:gd name="T83" fmla="*/ 281 h 755"/>
                <a:gd name="T84" fmla="*/ 342 w 533"/>
                <a:gd name="T85" fmla="*/ 310 h 755"/>
                <a:gd name="T86" fmla="*/ 406 w 533"/>
                <a:gd name="T87" fmla="*/ 339 h 755"/>
                <a:gd name="T88" fmla="*/ 457 w 533"/>
                <a:gd name="T89" fmla="*/ 373 h 755"/>
                <a:gd name="T90" fmla="*/ 494 w 533"/>
                <a:gd name="T91" fmla="*/ 412 h 755"/>
                <a:gd name="T92" fmla="*/ 520 w 533"/>
                <a:gd name="T93" fmla="*/ 460 h 755"/>
                <a:gd name="T94" fmla="*/ 532 w 533"/>
                <a:gd name="T95" fmla="*/ 516 h 755"/>
                <a:gd name="T96" fmla="*/ 532 w 533"/>
                <a:gd name="T97" fmla="*/ 560 h 755"/>
                <a:gd name="T98" fmla="*/ 514 w 533"/>
                <a:gd name="T99" fmla="*/ 624 h 755"/>
                <a:gd name="T100" fmla="*/ 477 w 533"/>
                <a:gd name="T101" fmla="*/ 679 h 755"/>
                <a:gd name="T102" fmla="*/ 423 w 533"/>
                <a:gd name="T103" fmla="*/ 720 h 755"/>
                <a:gd name="T104" fmla="*/ 353 w 533"/>
                <a:gd name="T105" fmla="*/ 745 h 755"/>
                <a:gd name="T106" fmla="*/ 272 w 533"/>
                <a:gd name="T107" fmla="*/ 755 h 755"/>
                <a:gd name="T108" fmla="*/ 229 w 533"/>
                <a:gd name="T109" fmla="*/ 752 h 755"/>
                <a:gd name="T110" fmla="*/ 169 w 533"/>
                <a:gd name="T111" fmla="*/ 740 h 755"/>
                <a:gd name="T112" fmla="*/ 114 w 533"/>
                <a:gd name="T113" fmla="*/ 718 h 755"/>
                <a:gd name="T114" fmla="*/ 66 w 533"/>
                <a:gd name="T115" fmla="*/ 685 h 755"/>
                <a:gd name="T116" fmla="*/ 24 w 533"/>
                <a:gd name="T117" fmla="*/ 641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755">
                  <a:moveTo>
                    <a:pt x="0" y="605"/>
                  </a:moveTo>
                  <a:lnTo>
                    <a:pt x="123" y="517"/>
                  </a:lnTo>
                  <a:lnTo>
                    <a:pt x="123" y="517"/>
                  </a:lnTo>
                  <a:lnTo>
                    <a:pt x="136" y="539"/>
                  </a:lnTo>
                  <a:lnTo>
                    <a:pt x="151" y="557"/>
                  </a:lnTo>
                  <a:lnTo>
                    <a:pt x="166" y="573"/>
                  </a:lnTo>
                  <a:lnTo>
                    <a:pt x="174" y="581"/>
                  </a:lnTo>
                  <a:lnTo>
                    <a:pt x="183" y="587"/>
                  </a:lnTo>
                  <a:lnTo>
                    <a:pt x="192" y="593"/>
                  </a:lnTo>
                  <a:lnTo>
                    <a:pt x="202" y="598"/>
                  </a:lnTo>
                  <a:lnTo>
                    <a:pt x="212" y="601"/>
                  </a:lnTo>
                  <a:lnTo>
                    <a:pt x="223" y="605"/>
                  </a:lnTo>
                  <a:lnTo>
                    <a:pt x="234" y="607"/>
                  </a:lnTo>
                  <a:lnTo>
                    <a:pt x="246" y="610"/>
                  </a:lnTo>
                  <a:lnTo>
                    <a:pt x="258" y="611"/>
                  </a:lnTo>
                  <a:lnTo>
                    <a:pt x="272" y="611"/>
                  </a:lnTo>
                  <a:lnTo>
                    <a:pt x="272" y="611"/>
                  </a:lnTo>
                  <a:lnTo>
                    <a:pt x="292" y="610"/>
                  </a:lnTo>
                  <a:lnTo>
                    <a:pt x="309" y="606"/>
                  </a:lnTo>
                  <a:lnTo>
                    <a:pt x="325" y="600"/>
                  </a:lnTo>
                  <a:lnTo>
                    <a:pt x="332" y="596"/>
                  </a:lnTo>
                  <a:lnTo>
                    <a:pt x="340" y="593"/>
                  </a:lnTo>
                  <a:lnTo>
                    <a:pt x="345" y="588"/>
                  </a:lnTo>
                  <a:lnTo>
                    <a:pt x="351" y="583"/>
                  </a:lnTo>
                  <a:lnTo>
                    <a:pt x="354" y="577"/>
                  </a:lnTo>
                  <a:lnTo>
                    <a:pt x="358" y="571"/>
                  </a:lnTo>
                  <a:lnTo>
                    <a:pt x="362" y="565"/>
                  </a:lnTo>
                  <a:lnTo>
                    <a:pt x="363" y="559"/>
                  </a:lnTo>
                  <a:lnTo>
                    <a:pt x="365" y="551"/>
                  </a:lnTo>
                  <a:lnTo>
                    <a:pt x="365" y="544"/>
                  </a:lnTo>
                  <a:lnTo>
                    <a:pt x="365" y="544"/>
                  </a:lnTo>
                  <a:lnTo>
                    <a:pt x="365" y="537"/>
                  </a:lnTo>
                  <a:lnTo>
                    <a:pt x="364" y="529"/>
                  </a:lnTo>
                  <a:lnTo>
                    <a:pt x="362" y="522"/>
                  </a:lnTo>
                  <a:lnTo>
                    <a:pt x="359" y="515"/>
                  </a:lnTo>
                  <a:lnTo>
                    <a:pt x="356" y="509"/>
                  </a:lnTo>
                  <a:lnTo>
                    <a:pt x="352" y="502"/>
                  </a:lnTo>
                  <a:lnTo>
                    <a:pt x="347" y="496"/>
                  </a:lnTo>
                  <a:lnTo>
                    <a:pt x="341" y="492"/>
                  </a:lnTo>
                  <a:lnTo>
                    <a:pt x="328" y="481"/>
                  </a:lnTo>
                  <a:lnTo>
                    <a:pt x="311" y="471"/>
                  </a:lnTo>
                  <a:lnTo>
                    <a:pt x="291" y="461"/>
                  </a:lnTo>
                  <a:lnTo>
                    <a:pt x="268" y="451"/>
                  </a:lnTo>
                  <a:lnTo>
                    <a:pt x="217" y="432"/>
                  </a:lnTo>
                  <a:lnTo>
                    <a:pt x="217" y="432"/>
                  </a:lnTo>
                  <a:lnTo>
                    <a:pt x="194" y="422"/>
                  </a:lnTo>
                  <a:lnTo>
                    <a:pt x="173" y="412"/>
                  </a:lnTo>
                  <a:lnTo>
                    <a:pt x="153" y="401"/>
                  </a:lnTo>
                  <a:lnTo>
                    <a:pt x="136" y="390"/>
                  </a:lnTo>
                  <a:lnTo>
                    <a:pt x="119" y="378"/>
                  </a:lnTo>
                  <a:lnTo>
                    <a:pt x="105" y="365"/>
                  </a:lnTo>
                  <a:lnTo>
                    <a:pt x="93" y="351"/>
                  </a:lnTo>
                  <a:lnTo>
                    <a:pt x="80" y="338"/>
                  </a:lnTo>
                  <a:lnTo>
                    <a:pt x="71" y="323"/>
                  </a:lnTo>
                  <a:lnTo>
                    <a:pt x="62" y="309"/>
                  </a:lnTo>
                  <a:lnTo>
                    <a:pt x="55" y="293"/>
                  </a:lnTo>
                  <a:lnTo>
                    <a:pt x="49" y="277"/>
                  </a:lnTo>
                  <a:lnTo>
                    <a:pt x="44" y="260"/>
                  </a:lnTo>
                  <a:lnTo>
                    <a:pt x="40" y="243"/>
                  </a:lnTo>
                  <a:lnTo>
                    <a:pt x="39" y="225"/>
                  </a:lnTo>
                  <a:lnTo>
                    <a:pt x="38" y="206"/>
                  </a:lnTo>
                  <a:lnTo>
                    <a:pt x="38" y="206"/>
                  </a:lnTo>
                  <a:lnTo>
                    <a:pt x="39" y="184"/>
                  </a:lnTo>
                  <a:lnTo>
                    <a:pt x="43" y="164"/>
                  </a:lnTo>
                  <a:lnTo>
                    <a:pt x="47" y="143"/>
                  </a:lnTo>
                  <a:lnTo>
                    <a:pt x="56" y="125"/>
                  </a:lnTo>
                  <a:lnTo>
                    <a:pt x="66" y="106"/>
                  </a:lnTo>
                  <a:lnTo>
                    <a:pt x="77" y="89"/>
                  </a:lnTo>
                  <a:lnTo>
                    <a:pt x="90" y="73"/>
                  </a:lnTo>
                  <a:lnTo>
                    <a:pt x="105" y="59"/>
                  </a:lnTo>
                  <a:lnTo>
                    <a:pt x="121" y="45"/>
                  </a:lnTo>
                  <a:lnTo>
                    <a:pt x="139" y="34"/>
                  </a:lnTo>
                  <a:lnTo>
                    <a:pt x="158" y="23"/>
                  </a:lnTo>
                  <a:lnTo>
                    <a:pt x="179" y="16"/>
                  </a:lnTo>
                  <a:lnTo>
                    <a:pt x="201" y="9"/>
                  </a:lnTo>
                  <a:lnTo>
                    <a:pt x="224" y="4"/>
                  </a:lnTo>
                  <a:lnTo>
                    <a:pt x="248" y="1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91" y="0"/>
                  </a:lnTo>
                  <a:lnTo>
                    <a:pt x="308" y="1"/>
                  </a:lnTo>
                  <a:lnTo>
                    <a:pt x="324" y="4"/>
                  </a:lnTo>
                  <a:lnTo>
                    <a:pt x="341" y="7"/>
                  </a:lnTo>
                  <a:lnTo>
                    <a:pt x="357" y="11"/>
                  </a:lnTo>
                  <a:lnTo>
                    <a:pt x="373" y="16"/>
                  </a:lnTo>
                  <a:lnTo>
                    <a:pt x="387" y="22"/>
                  </a:lnTo>
                  <a:lnTo>
                    <a:pt x="402" y="29"/>
                  </a:lnTo>
                  <a:lnTo>
                    <a:pt x="416" y="38"/>
                  </a:lnTo>
                  <a:lnTo>
                    <a:pt x="430" y="46"/>
                  </a:lnTo>
                  <a:lnTo>
                    <a:pt x="443" y="57"/>
                  </a:lnTo>
                  <a:lnTo>
                    <a:pt x="455" y="70"/>
                  </a:lnTo>
                  <a:lnTo>
                    <a:pt x="468" y="82"/>
                  </a:lnTo>
                  <a:lnTo>
                    <a:pt x="480" y="95"/>
                  </a:lnTo>
                  <a:lnTo>
                    <a:pt x="491" y="111"/>
                  </a:lnTo>
                  <a:lnTo>
                    <a:pt x="500" y="127"/>
                  </a:lnTo>
                  <a:lnTo>
                    <a:pt x="382" y="209"/>
                  </a:lnTo>
                  <a:lnTo>
                    <a:pt x="382" y="209"/>
                  </a:lnTo>
                  <a:lnTo>
                    <a:pt x="373" y="193"/>
                  </a:lnTo>
                  <a:lnTo>
                    <a:pt x="362" y="179"/>
                  </a:lnTo>
                  <a:lnTo>
                    <a:pt x="351" y="168"/>
                  </a:lnTo>
                  <a:lnTo>
                    <a:pt x="337" y="159"/>
                  </a:lnTo>
                  <a:lnTo>
                    <a:pt x="324" y="153"/>
                  </a:lnTo>
                  <a:lnTo>
                    <a:pt x="309" y="148"/>
                  </a:lnTo>
                  <a:lnTo>
                    <a:pt x="293" y="144"/>
                  </a:lnTo>
                  <a:lnTo>
                    <a:pt x="276" y="143"/>
                  </a:lnTo>
                  <a:lnTo>
                    <a:pt x="276" y="143"/>
                  </a:lnTo>
                  <a:lnTo>
                    <a:pt x="261" y="144"/>
                  </a:lnTo>
                  <a:lnTo>
                    <a:pt x="246" y="148"/>
                  </a:lnTo>
                  <a:lnTo>
                    <a:pt x="233" y="153"/>
                  </a:lnTo>
                  <a:lnTo>
                    <a:pt x="220" y="159"/>
                  </a:lnTo>
                  <a:lnTo>
                    <a:pt x="209" y="167"/>
                  </a:lnTo>
                  <a:lnTo>
                    <a:pt x="206" y="172"/>
                  </a:lnTo>
                  <a:lnTo>
                    <a:pt x="202" y="177"/>
                  </a:lnTo>
                  <a:lnTo>
                    <a:pt x="200" y="183"/>
                  </a:lnTo>
                  <a:lnTo>
                    <a:pt x="197" y="189"/>
                  </a:lnTo>
                  <a:lnTo>
                    <a:pt x="196" y="195"/>
                  </a:lnTo>
                  <a:lnTo>
                    <a:pt x="196" y="201"/>
                  </a:lnTo>
                  <a:lnTo>
                    <a:pt x="196" y="201"/>
                  </a:lnTo>
                  <a:lnTo>
                    <a:pt x="197" y="216"/>
                  </a:lnTo>
                  <a:lnTo>
                    <a:pt x="201" y="228"/>
                  </a:lnTo>
                  <a:lnTo>
                    <a:pt x="203" y="234"/>
                  </a:lnTo>
                  <a:lnTo>
                    <a:pt x="207" y="239"/>
                  </a:lnTo>
                  <a:lnTo>
                    <a:pt x="217" y="250"/>
                  </a:lnTo>
                  <a:lnTo>
                    <a:pt x="229" y="261"/>
                  </a:lnTo>
                  <a:lnTo>
                    <a:pt x="246" y="271"/>
                  </a:lnTo>
                  <a:lnTo>
                    <a:pt x="265" y="281"/>
                  </a:lnTo>
                  <a:lnTo>
                    <a:pt x="290" y="292"/>
                  </a:lnTo>
                  <a:lnTo>
                    <a:pt x="342" y="310"/>
                  </a:lnTo>
                  <a:lnTo>
                    <a:pt x="342" y="310"/>
                  </a:lnTo>
                  <a:lnTo>
                    <a:pt x="364" y="320"/>
                  </a:lnTo>
                  <a:lnTo>
                    <a:pt x="385" y="329"/>
                  </a:lnTo>
                  <a:lnTo>
                    <a:pt x="406" y="339"/>
                  </a:lnTo>
                  <a:lnTo>
                    <a:pt x="424" y="350"/>
                  </a:lnTo>
                  <a:lnTo>
                    <a:pt x="441" y="361"/>
                  </a:lnTo>
                  <a:lnTo>
                    <a:pt x="457" y="373"/>
                  </a:lnTo>
                  <a:lnTo>
                    <a:pt x="470" y="385"/>
                  </a:lnTo>
                  <a:lnTo>
                    <a:pt x="483" y="399"/>
                  </a:lnTo>
                  <a:lnTo>
                    <a:pt x="494" y="412"/>
                  </a:lnTo>
                  <a:lnTo>
                    <a:pt x="505" y="428"/>
                  </a:lnTo>
                  <a:lnTo>
                    <a:pt x="514" y="443"/>
                  </a:lnTo>
                  <a:lnTo>
                    <a:pt x="520" y="460"/>
                  </a:lnTo>
                  <a:lnTo>
                    <a:pt x="526" y="478"/>
                  </a:lnTo>
                  <a:lnTo>
                    <a:pt x="530" y="496"/>
                  </a:lnTo>
                  <a:lnTo>
                    <a:pt x="532" y="516"/>
                  </a:lnTo>
                  <a:lnTo>
                    <a:pt x="533" y="537"/>
                  </a:lnTo>
                  <a:lnTo>
                    <a:pt x="533" y="537"/>
                  </a:lnTo>
                  <a:lnTo>
                    <a:pt x="532" y="560"/>
                  </a:lnTo>
                  <a:lnTo>
                    <a:pt x="528" y="583"/>
                  </a:lnTo>
                  <a:lnTo>
                    <a:pt x="522" y="605"/>
                  </a:lnTo>
                  <a:lnTo>
                    <a:pt x="514" y="624"/>
                  </a:lnTo>
                  <a:lnTo>
                    <a:pt x="504" y="644"/>
                  </a:lnTo>
                  <a:lnTo>
                    <a:pt x="491" y="662"/>
                  </a:lnTo>
                  <a:lnTo>
                    <a:pt x="477" y="679"/>
                  </a:lnTo>
                  <a:lnTo>
                    <a:pt x="460" y="694"/>
                  </a:lnTo>
                  <a:lnTo>
                    <a:pt x="442" y="707"/>
                  </a:lnTo>
                  <a:lnTo>
                    <a:pt x="423" y="720"/>
                  </a:lnTo>
                  <a:lnTo>
                    <a:pt x="401" y="730"/>
                  </a:lnTo>
                  <a:lnTo>
                    <a:pt x="377" y="739"/>
                  </a:lnTo>
                  <a:lnTo>
                    <a:pt x="353" y="745"/>
                  </a:lnTo>
                  <a:lnTo>
                    <a:pt x="328" y="750"/>
                  </a:lnTo>
                  <a:lnTo>
                    <a:pt x="300" y="754"/>
                  </a:lnTo>
                  <a:lnTo>
                    <a:pt x="272" y="755"/>
                  </a:lnTo>
                  <a:lnTo>
                    <a:pt x="272" y="755"/>
                  </a:lnTo>
                  <a:lnTo>
                    <a:pt x="251" y="754"/>
                  </a:lnTo>
                  <a:lnTo>
                    <a:pt x="229" y="752"/>
                  </a:lnTo>
                  <a:lnTo>
                    <a:pt x="209" y="750"/>
                  </a:lnTo>
                  <a:lnTo>
                    <a:pt x="189" y="745"/>
                  </a:lnTo>
                  <a:lnTo>
                    <a:pt x="169" y="740"/>
                  </a:lnTo>
                  <a:lnTo>
                    <a:pt x="151" y="734"/>
                  </a:lnTo>
                  <a:lnTo>
                    <a:pt x="133" y="727"/>
                  </a:lnTo>
                  <a:lnTo>
                    <a:pt x="114" y="718"/>
                  </a:lnTo>
                  <a:lnTo>
                    <a:pt x="99" y="709"/>
                  </a:lnTo>
                  <a:lnTo>
                    <a:pt x="82" y="698"/>
                  </a:lnTo>
                  <a:lnTo>
                    <a:pt x="66" y="685"/>
                  </a:lnTo>
                  <a:lnTo>
                    <a:pt x="51" y="672"/>
                  </a:lnTo>
                  <a:lnTo>
                    <a:pt x="38" y="657"/>
                  </a:lnTo>
                  <a:lnTo>
                    <a:pt x="24" y="641"/>
                  </a:lnTo>
                  <a:lnTo>
                    <a:pt x="12" y="624"/>
                  </a:lnTo>
                  <a:lnTo>
                    <a:pt x="0" y="605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1140" y="2055"/>
              <a:ext cx="178" cy="251"/>
            </a:xfrm>
            <a:custGeom>
              <a:avLst/>
              <a:gdLst>
                <a:gd name="T0" fmla="*/ 123 w 533"/>
                <a:gd name="T1" fmla="*/ 517 h 755"/>
                <a:gd name="T2" fmla="*/ 166 w 533"/>
                <a:gd name="T3" fmla="*/ 573 h 755"/>
                <a:gd name="T4" fmla="*/ 192 w 533"/>
                <a:gd name="T5" fmla="*/ 593 h 755"/>
                <a:gd name="T6" fmla="*/ 223 w 533"/>
                <a:gd name="T7" fmla="*/ 605 h 755"/>
                <a:gd name="T8" fmla="*/ 258 w 533"/>
                <a:gd name="T9" fmla="*/ 611 h 755"/>
                <a:gd name="T10" fmla="*/ 292 w 533"/>
                <a:gd name="T11" fmla="*/ 610 h 755"/>
                <a:gd name="T12" fmla="*/ 332 w 533"/>
                <a:gd name="T13" fmla="*/ 596 h 755"/>
                <a:gd name="T14" fmla="*/ 351 w 533"/>
                <a:gd name="T15" fmla="*/ 583 h 755"/>
                <a:gd name="T16" fmla="*/ 362 w 533"/>
                <a:gd name="T17" fmla="*/ 565 h 755"/>
                <a:gd name="T18" fmla="*/ 365 w 533"/>
                <a:gd name="T19" fmla="*/ 544 h 755"/>
                <a:gd name="T20" fmla="*/ 364 w 533"/>
                <a:gd name="T21" fmla="*/ 529 h 755"/>
                <a:gd name="T22" fmla="*/ 356 w 533"/>
                <a:gd name="T23" fmla="*/ 509 h 755"/>
                <a:gd name="T24" fmla="*/ 341 w 533"/>
                <a:gd name="T25" fmla="*/ 492 h 755"/>
                <a:gd name="T26" fmla="*/ 291 w 533"/>
                <a:gd name="T27" fmla="*/ 461 h 755"/>
                <a:gd name="T28" fmla="*/ 217 w 533"/>
                <a:gd name="T29" fmla="*/ 432 h 755"/>
                <a:gd name="T30" fmla="*/ 153 w 533"/>
                <a:gd name="T31" fmla="*/ 401 h 755"/>
                <a:gd name="T32" fmla="*/ 105 w 533"/>
                <a:gd name="T33" fmla="*/ 365 h 755"/>
                <a:gd name="T34" fmla="*/ 71 w 533"/>
                <a:gd name="T35" fmla="*/ 323 h 755"/>
                <a:gd name="T36" fmla="*/ 49 w 533"/>
                <a:gd name="T37" fmla="*/ 277 h 755"/>
                <a:gd name="T38" fmla="*/ 39 w 533"/>
                <a:gd name="T39" fmla="*/ 225 h 755"/>
                <a:gd name="T40" fmla="*/ 39 w 533"/>
                <a:gd name="T41" fmla="*/ 184 h 755"/>
                <a:gd name="T42" fmla="*/ 56 w 533"/>
                <a:gd name="T43" fmla="*/ 125 h 755"/>
                <a:gd name="T44" fmla="*/ 90 w 533"/>
                <a:gd name="T45" fmla="*/ 73 h 755"/>
                <a:gd name="T46" fmla="*/ 139 w 533"/>
                <a:gd name="T47" fmla="*/ 34 h 755"/>
                <a:gd name="T48" fmla="*/ 201 w 533"/>
                <a:gd name="T49" fmla="*/ 9 h 755"/>
                <a:gd name="T50" fmla="*/ 273 w 533"/>
                <a:gd name="T51" fmla="*/ 0 h 755"/>
                <a:gd name="T52" fmla="*/ 308 w 533"/>
                <a:gd name="T53" fmla="*/ 1 h 755"/>
                <a:gd name="T54" fmla="*/ 357 w 533"/>
                <a:gd name="T55" fmla="*/ 11 h 755"/>
                <a:gd name="T56" fmla="*/ 402 w 533"/>
                <a:gd name="T57" fmla="*/ 29 h 755"/>
                <a:gd name="T58" fmla="*/ 443 w 533"/>
                <a:gd name="T59" fmla="*/ 57 h 755"/>
                <a:gd name="T60" fmla="*/ 480 w 533"/>
                <a:gd name="T61" fmla="*/ 95 h 755"/>
                <a:gd name="T62" fmla="*/ 382 w 533"/>
                <a:gd name="T63" fmla="*/ 209 h 755"/>
                <a:gd name="T64" fmla="*/ 362 w 533"/>
                <a:gd name="T65" fmla="*/ 179 h 755"/>
                <a:gd name="T66" fmla="*/ 324 w 533"/>
                <a:gd name="T67" fmla="*/ 153 h 755"/>
                <a:gd name="T68" fmla="*/ 276 w 533"/>
                <a:gd name="T69" fmla="*/ 143 h 755"/>
                <a:gd name="T70" fmla="*/ 246 w 533"/>
                <a:gd name="T71" fmla="*/ 148 h 755"/>
                <a:gd name="T72" fmla="*/ 209 w 533"/>
                <a:gd name="T73" fmla="*/ 167 h 755"/>
                <a:gd name="T74" fmla="*/ 200 w 533"/>
                <a:gd name="T75" fmla="*/ 183 h 755"/>
                <a:gd name="T76" fmla="*/ 196 w 533"/>
                <a:gd name="T77" fmla="*/ 201 h 755"/>
                <a:gd name="T78" fmla="*/ 201 w 533"/>
                <a:gd name="T79" fmla="*/ 228 h 755"/>
                <a:gd name="T80" fmla="*/ 217 w 533"/>
                <a:gd name="T81" fmla="*/ 250 h 755"/>
                <a:gd name="T82" fmla="*/ 265 w 533"/>
                <a:gd name="T83" fmla="*/ 281 h 755"/>
                <a:gd name="T84" fmla="*/ 342 w 533"/>
                <a:gd name="T85" fmla="*/ 310 h 755"/>
                <a:gd name="T86" fmla="*/ 406 w 533"/>
                <a:gd name="T87" fmla="*/ 339 h 755"/>
                <a:gd name="T88" fmla="*/ 457 w 533"/>
                <a:gd name="T89" fmla="*/ 373 h 755"/>
                <a:gd name="T90" fmla="*/ 494 w 533"/>
                <a:gd name="T91" fmla="*/ 412 h 755"/>
                <a:gd name="T92" fmla="*/ 520 w 533"/>
                <a:gd name="T93" fmla="*/ 460 h 755"/>
                <a:gd name="T94" fmla="*/ 532 w 533"/>
                <a:gd name="T95" fmla="*/ 516 h 755"/>
                <a:gd name="T96" fmla="*/ 532 w 533"/>
                <a:gd name="T97" fmla="*/ 560 h 755"/>
                <a:gd name="T98" fmla="*/ 514 w 533"/>
                <a:gd name="T99" fmla="*/ 624 h 755"/>
                <a:gd name="T100" fmla="*/ 477 w 533"/>
                <a:gd name="T101" fmla="*/ 679 h 755"/>
                <a:gd name="T102" fmla="*/ 423 w 533"/>
                <a:gd name="T103" fmla="*/ 720 h 755"/>
                <a:gd name="T104" fmla="*/ 353 w 533"/>
                <a:gd name="T105" fmla="*/ 745 h 755"/>
                <a:gd name="T106" fmla="*/ 272 w 533"/>
                <a:gd name="T107" fmla="*/ 755 h 755"/>
                <a:gd name="T108" fmla="*/ 229 w 533"/>
                <a:gd name="T109" fmla="*/ 752 h 755"/>
                <a:gd name="T110" fmla="*/ 169 w 533"/>
                <a:gd name="T111" fmla="*/ 740 h 755"/>
                <a:gd name="T112" fmla="*/ 114 w 533"/>
                <a:gd name="T113" fmla="*/ 718 h 755"/>
                <a:gd name="T114" fmla="*/ 66 w 533"/>
                <a:gd name="T115" fmla="*/ 685 h 755"/>
                <a:gd name="T116" fmla="*/ 24 w 533"/>
                <a:gd name="T117" fmla="*/ 641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755">
                  <a:moveTo>
                    <a:pt x="0" y="605"/>
                  </a:moveTo>
                  <a:lnTo>
                    <a:pt x="123" y="517"/>
                  </a:lnTo>
                  <a:lnTo>
                    <a:pt x="123" y="517"/>
                  </a:lnTo>
                  <a:lnTo>
                    <a:pt x="136" y="539"/>
                  </a:lnTo>
                  <a:lnTo>
                    <a:pt x="151" y="557"/>
                  </a:lnTo>
                  <a:lnTo>
                    <a:pt x="166" y="573"/>
                  </a:lnTo>
                  <a:lnTo>
                    <a:pt x="174" y="581"/>
                  </a:lnTo>
                  <a:lnTo>
                    <a:pt x="183" y="587"/>
                  </a:lnTo>
                  <a:lnTo>
                    <a:pt x="192" y="593"/>
                  </a:lnTo>
                  <a:lnTo>
                    <a:pt x="202" y="598"/>
                  </a:lnTo>
                  <a:lnTo>
                    <a:pt x="212" y="601"/>
                  </a:lnTo>
                  <a:lnTo>
                    <a:pt x="223" y="605"/>
                  </a:lnTo>
                  <a:lnTo>
                    <a:pt x="234" y="607"/>
                  </a:lnTo>
                  <a:lnTo>
                    <a:pt x="246" y="610"/>
                  </a:lnTo>
                  <a:lnTo>
                    <a:pt x="258" y="611"/>
                  </a:lnTo>
                  <a:lnTo>
                    <a:pt x="272" y="611"/>
                  </a:lnTo>
                  <a:lnTo>
                    <a:pt x="272" y="611"/>
                  </a:lnTo>
                  <a:lnTo>
                    <a:pt x="292" y="610"/>
                  </a:lnTo>
                  <a:lnTo>
                    <a:pt x="309" y="606"/>
                  </a:lnTo>
                  <a:lnTo>
                    <a:pt x="325" y="600"/>
                  </a:lnTo>
                  <a:lnTo>
                    <a:pt x="332" y="596"/>
                  </a:lnTo>
                  <a:lnTo>
                    <a:pt x="340" y="593"/>
                  </a:lnTo>
                  <a:lnTo>
                    <a:pt x="345" y="588"/>
                  </a:lnTo>
                  <a:lnTo>
                    <a:pt x="351" y="583"/>
                  </a:lnTo>
                  <a:lnTo>
                    <a:pt x="354" y="577"/>
                  </a:lnTo>
                  <a:lnTo>
                    <a:pt x="358" y="571"/>
                  </a:lnTo>
                  <a:lnTo>
                    <a:pt x="362" y="565"/>
                  </a:lnTo>
                  <a:lnTo>
                    <a:pt x="363" y="559"/>
                  </a:lnTo>
                  <a:lnTo>
                    <a:pt x="365" y="551"/>
                  </a:lnTo>
                  <a:lnTo>
                    <a:pt x="365" y="544"/>
                  </a:lnTo>
                  <a:lnTo>
                    <a:pt x="365" y="544"/>
                  </a:lnTo>
                  <a:lnTo>
                    <a:pt x="365" y="537"/>
                  </a:lnTo>
                  <a:lnTo>
                    <a:pt x="364" y="529"/>
                  </a:lnTo>
                  <a:lnTo>
                    <a:pt x="362" y="522"/>
                  </a:lnTo>
                  <a:lnTo>
                    <a:pt x="359" y="515"/>
                  </a:lnTo>
                  <a:lnTo>
                    <a:pt x="356" y="509"/>
                  </a:lnTo>
                  <a:lnTo>
                    <a:pt x="352" y="502"/>
                  </a:lnTo>
                  <a:lnTo>
                    <a:pt x="347" y="496"/>
                  </a:lnTo>
                  <a:lnTo>
                    <a:pt x="341" y="492"/>
                  </a:lnTo>
                  <a:lnTo>
                    <a:pt x="328" y="481"/>
                  </a:lnTo>
                  <a:lnTo>
                    <a:pt x="311" y="471"/>
                  </a:lnTo>
                  <a:lnTo>
                    <a:pt x="291" y="461"/>
                  </a:lnTo>
                  <a:lnTo>
                    <a:pt x="268" y="451"/>
                  </a:lnTo>
                  <a:lnTo>
                    <a:pt x="217" y="432"/>
                  </a:lnTo>
                  <a:lnTo>
                    <a:pt x="217" y="432"/>
                  </a:lnTo>
                  <a:lnTo>
                    <a:pt x="194" y="422"/>
                  </a:lnTo>
                  <a:lnTo>
                    <a:pt x="173" y="412"/>
                  </a:lnTo>
                  <a:lnTo>
                    <a:pt x="153" y="401"/>
                  </a:lnTo>
                  <a:lnTo>
                    <a:pt x="136" y="390"/>
                  </a:lnTo>
                  <a:lnTo>
                    <a:pt x="119" y="378"/>
                  </a:lnTo>
                  <a:lnTo>
                    <a:pt x="105" y="365"/>
                  </a:lnTo>
                  <a:lnTo>
                    <a:pt x="93" y="351"/>
                  </a:lnTo>
                  <a:lnTo>
                    <a:pt x="80" y="338"/>
                  </a:lnTo>
                  <a:lnTo>
                    <a:pt x="71" y="323"/>
                  </a:lnTo>
                  <a:lnTo>
                    <a:pt x="62" y="309"/>
                  </a:lnTo>
                  <a:lnTo>
                    <a:pt x="55" y="293"/>
                  </a:lnTo>
                  <a:lnTo>
                    <a:pt x="49" y="277"/>
                  </a:lnTo>
                  <a:lnTo>
                    <a:pt x="44" y="260"/>
                  </a:lnTo>
                  <a:lnTo>
                    <a:pt x="40" y="243"/>
                  </a:lnTo>
                  <a:lnTo>
                    <a:pt x="39" y="225"/>
                  </a:lnTo>
                  <a:lnTo>
                    <a:pt x="38" y="206"/>
                  </a:lnTo>
                  <a:lnTo>
                    <a:pt x="38" y="206"/>
                  </a:lnTo>
                  <a:lnTo>
                    <a:pt x="39" y="184"/>
                  </a:lnTo>
                  <a:lnTo>
                    <a:pt x="43" y="164"/>
                  </a:lnTo>
                  <a:lnTo>
                    <a:pt x="47" y="143"/>
                  </a:lnTo>
                  <a:lnTo>
                    <a:pt x="56" y="125"/>
                  </a:lnTo>
                  <a:lnTo>
                    <a:pt x="66" y="106"/>
                  </a:lnTo>
                  <a:lnTo>
                    <a:pt x="77" y="89"/>
                  </a:lnTo>
                  <a:lnTo>
                    <a:pt x="90" y="73"/>
                  </a:lnTo>
                  <a:lnTo>
                    <a:pt x="105" y="59"/>
                  </a:lnTo>
                  <a:lnTo>
                    <a:pt x="121" y="45"/>
                  </a:lnTo>
                  <a:lnTo>
                    <a:pt x="139" y="34"/>
                  </a:lnTo>
                  <a:lnTo>
                    <a:pt x="158" y="23"/>
                  </a:lnTo>
                  <a:lnTo>
                    <a:pt x="179" y="16"/>
                  </a:lnTo>
                  <a:lnTo>
                    <a:pt x="201" y="9"/>
                  </a:lnTo>
                  <a:lnTo>
                    <a:pt x="224" y="4"/>
                  </a:lnTo>
                  <a:lnTo>
                    <a:pt x="248" y="1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91" y="0"/>
                  </a:lnTo>
                  <a:lnTo>
                    <a:pt x="308" y="1"/>
                  </a:lnTo>
                  <a:lnTo>
                    <a:pt x="324" y="4"/>
                  </a:lnTo>
                  <a:lnTo>
                    <a:pt x="341" y="7"/>
                  </a:lnTo>
                  <a:lnTo>
                    <a:pt x="357" y="11"/>
                  </a:lnTo>
                  <a:lnTo>
                    <a:pt x="373" y="16"/>
                  </a:lnTo>
                  <a:lnTo>
                    <a:pt x="387" y="22"/>
                  </a:lnTo>
                  <a:lnTo>
                    <a:pt x="402" y="29"/>
                  </a:lnTo>
                  <a:lnTo>
                    <a:pt x="416" y="38"/>
                  </a:lnTo>
                  <a:lnTo>
                    <a:pt x="430" y="46"/>
                  </a:lnTo>
                  <a:lnTo>
                    <a:pt x="443" y="57"/>
                  </a:lnTo>
                  <a:lnTo>
                    <a:pt x="455" y="70"/>
                  </a:lnTo>
                  <a:lnTo>
                    <a:pt x="468" y="82"/>
                  </a:lnTo>
                  <a:lnTo>
                    <a:pt x="480" y="95"/>
                  </a:lnTo>
                  <a:lnTo>
                    <a:pt x="491" y="111"/>
                  </a:lnTo>
                  <a:lnTo>
                    <a:pt x="500" y="127"/>
                  </a:lnTo>
                  <a:lnTo>
                    <a:pt x="382" y="209"/>
                  </a:lnTo>
                  <a:lnTo>
                    <a:pt x="382" y="209"/>
                  </a:lnTo>
                  <a:lnTo>
                    <a:pt x="373" y="193"/>
                  </a:lnTo>
                  <a:lnTo>
                    <a:pt x="362" y="179"/>
                  </a:lnTo>
                  <a:lnTo>
                    <a:pt x="351" y="168"/>
                  </a:lnTo>
                  <a:lnTo>
                    <a:pt x="337" y="159"/>
                  </a:lnTo>
                  <a:lnTo>
                    <a:pt x="324" y="153"/>
                  </a:lnTo>
                  <a:lnTo>
                    <a:pt x="309" y="148"/>
                  </a:lnTo>
                  <a:lnTo>
                    <a:pt x="293" y="144"/>
                  </a:lnTo>
                  <a:lnTo>
                    <a:pt x="276" y="143"/>
                  </a:lnTo>
                  <a:lnTo>
                    <a:pt x="276" y="143"/>
                  </a:lnTo>
                  <a:lnTo>
                    <a:pt x="261" y="144"/>
                  </a:lnTo>
                  <a:lnTo>
                    <a:pt x="246" y="148"/>
                  </a:lnTo>
                  <a:lnTo>
                    <a:pt x="233" y="153"/>
                  </a:lnTo>
                  <a:lnTo>
                    <a:pt x="220" y="159"/>
                  </a:lnTo>
                  <a:lnTo>
                    <a:pt x="209" y="167"/>
                  </a:lnTo>
                  <a:lnTo>
                    <a:pt x="206" y="172"/>
                  </a:lnTo>
                  <a:lnTo>
                    <a:pt x="202" y="177"/>
                  </a:lnTo>
                  <a:lnTo>
                    <a:pt x="200" y="183"/>
                  </a:lnTo>
                  <a:lnTo>
                    <a:pt x="197" y="189"/>
                  </a:lnTo>
                  <a:lnTo>
                    <a:pt x="196" y="195"/>
                  </a:lnTo>
                  <a:lnTo>
                    <a:pt x="196" y="201"/>
                  </a:lnTo>
                  <a:lnTo>
                    <a:pt x="196" y="201"/>
                  </a:lnTo>
                  <a:lnTo>
                    <a:pt x="197" y="216"/>
                  </a:lnTo>
                  <a:lnTo>
                    <a:pt x="201" y="228"/>
                  </a:lnTo>
                  <a:lnTo>
                    <a:pt x="203" y="234"/>
                  </a:lnTo>
                  <a:lnTo>
                    <a:pt x="207" y="239"/>
                  </a:lnTo>
                  <a:lnTo>
                    <a:pt x="217" y="250"/>
                  </a:lnTo>
                  <a:lnTo>
                    <a:pt x="229" y="261"/>
                  </a:lnTo>
                  <a:lnTo>
                    <a:pt x="246" y="271"/>
                  </a:lnTo>
                  <a:lnTo>
                    <a:pt x="265" y="281"/>
                  </a:lnTo>
                  <a:lnTo>
                    <a:pt x="290" y="292"/>
                  </a:lnTo>
                  <a:lnTo>
                    <a:pt x="342" y="310"/>
                  </a:lnTo>
                  <a:lnTo>
                    <a:pt x="342" y="310"/>
                  </a:lnTo>
                  <a:lnTo>
                    <a:pt x="364" y="320"/>
                  </a:lnTo>
                  <a:lnTo>
                    <a:pt x="385" y="329"/>
                  </a:lnTo>
                  <a:lnTo>
                    <a:pt x="406" y="339"/>
                  </a:lnTo>
                  <a:lnTo>
                    <a:pt x="424" y="350"/>
                  </a:lnTo>
                  <a:lnTo>
                    <a:pt x="441" y="361"/>
                  </a:lnTo>
                  <a:lnTo>
                    <a:pt x="457" y="373"/>
                  </a:lnTo>
                  <a:lnTo>
                    <a:pt x="470" y="385"/>
                  </a:lnTo>
                  <a:lnTo>
                    <a:pt x="483" y="399"/>
                  </a:lnTo>
                  <a:lnTo>
                    <a:pt x="494" y="412"/>
                  </a:lnTo>
                  <a:lnTo>
                    <a:pt x="505" y="428"/>
                  </a:lnTo>
                  <a:lnTo>
                    <a:pt x="514" y="443"/>
                  </a:lnTo>
                  <a:lnTo>
                    <a:pt x="520" y="460"/>
                  </a:lnTo>
                  <a:lnTo>
                    <a:pt x="526" y="478"/>
                  </a:lnTo>
                  <a:lnTo>
                    <a:pt x="530" y="496"/>
                  </a:lnTo>
                  <a:lnTo>
                    <a:pt x="532" y="516"/>
                  </a:lnTo>
                  <a:lnTo>
                    <a:pt x="533" y="537"/>
                  </a:lnTo>
                  <a:lnTo>
                    <a:pt x="533" y="537"/>
                  </a:lnTo>
                  <a:lnTo>
                    <a:pt x="532" y="560"/>
                  </a:lnTo>
                  <a:lnTo>
                    <a:pt x="528" y="583"/>
                  </a:lnTo>
                  <a:lnTo>
                    <a:pt x="522" y="605"/>
                  </a:lnTo>
                  <a:lnTo>
                    <a:pt x="514" y="624"/>
                  </a:lnTo>
                  <a:lnTo>
                    <a:pt x="504" y="644"/>
                  </a:lnTo>
                  <a:lnTo>
                    <a:pt x="491" y="662"/>
                  </a:lnTo>
                  <a:lnTo>
                    <a:pt x="477" y="679"/>
                  </a:lnTo>
                  <a:lnTo>
                    <a:pt x="460" y="694"/>
                  </a:lnTo>
                  <a:lnTo>
                    <a:pt x="442" y="707"/>
                  </a:lnTo>
                  <a:lnTo>
                    <a:pt x="423" y="720"/>
                  </a:lnTo>
                  <a:lnTo>
                    <a:pt x="401" y="730"/>
                  </a:lnTo>
                  <a:lnTo>
                    <a:pt x="377" y="739"/>
                  </a:lnTo>
                  <a:lnTo>
                    <a:pt x="353" y="745"/>
                  </a:lnTo>
                  <a:lnTo>
                    <a:pt x="328" y="750"/>
                  </a:lnTo>
                  <a:lnTo>
                    <a:pt x="300" y="754"/>
                  </a:lnTo>
                  <a:lnTo>
                    <a:pt x="272" y="755"/>
                  </a:lnTo>
                  <a:lnTo>
                    <a:pt x="272" y="755"/>
                  </a:lnTo>
                  <a:lnTo>
                    <a:pt x="251" y="754"/>
                  </a:lnTo>
                  <a:lnTo>
                    <a:pt x="229" y="752"/>
                  </a:lnTo>
                  <a:lnTo>
                    <a:pt x="209" y="750"/>
                  </a:lnTo>
                  <a:lnTo>
                    <a:pt x="189" y="745"/>
                  </a:lnTo>
                  <a:lnTo>
                    <a:pt x="169" y="740"/>
                  </a:lnTo>
                  <a:lnTo>
                    <a:pt x="151" y="734"/>
                  </a:lnTo>
                  <a:lnTo>
                    <a:pt x="133" y="727"/>
                  </a:lnTo>
                  <a:lnTo>
                    <a:pt x="114" y="718"/>
                  </a:lnTo>
                  <a:lnTo>
                    <a:pt x="99" y="709"/>
                  </a:lnTo>
                  <a:lnTo>
                    <a:pt x="82" y="698"/>
                  </a:lnTo>
                  <a:lnTo>
                    <a:pt x="66" y="685"/>
                  </a:lnTo>
                  <a:lnTo>
                    <a:pt x="51" y="672"/>
                  </a:lnTo>
                  <a:lnTo>
                    <a:pt x="38" y="657"/>
                  </a:lnTo>
                  <a:lnTo>
                    <a:pt x="24" y="641"/>
                  </a:lnTo>
                  <a:lnTo>
                    <a:pt x="12" y="624"/>
                  </a:lnTo>
                  <a:lnTo>
                    <a:pt x="0" y="6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1333" y="2055"/>
              <a:ext cx="219" cy="251"/>
            </a:xfrm>
            <a:custGeom>
              <a:avLst/>
              <a:gdLst>
                <a:gd name="T0" fmla="*/ 1 w 656"/>
                <a:gd name="T1" fmla="*/ 357 h 755"/>
                <a:gd name="T2" fmla="*/ 7 w 656"/>
                <a:gd name="T3" fmla="*/ 300 h 755"/>
                <a:gd name="T4" fmla="*/ 22 w 656"/>
                <a:gd name="T5" fmla="*/ 245 h 755"/>
                <a:gd name="T6" fmla="*/ 43 w 656"/>
                <a:gd name="T7" fmla="*/ 195 h 755"/>
                <a:gd name="T8" fmla="*/ 73 w 656"/>
                <a:gd name="T9" fmla="*/ 149 h 755"/>
                <a:gd name="T10" fmla="*/ 107 w 656"/>
                <a:gd name="T11" fmla="*/ 109 h 755"/>
                <a:gd name="T12" fmla="*/ 148 w 656"/>
                <a:gd name="T13" fmla="*/ 73 h 755"/>
                <a:gd name="T14" fmla="*/ 193 w 656"/>
                <a:gd name="T15" fmla="*/ 44 h 755"/>
                <a:gd name="T16" fmla="*/ 244 w 656"/>
                <a:gd name="T17" fmla="*/ 22 h 755"/>
                <a:gd name="T18" fmla="*/ 299 w 656"/>
                <a:gd name="T19" fmla="*/ 7 h 755"/>
                <a:gd name="T20" fmla="*/ 356 w 656"/>
                <a:gd name="T21" fmla="*/ 0 h 755"/>
                <a:gd name="T22" fmla="*/ 399 w 656"/>
                <a:gd name="T23" fmla="*/ 0 h 755"/>
                <a:gd name="T24" fmla="*/ 460 w 656"/>
                <a:gd name="T25" fmla="*/ 9 h 755"/>
                <a:gd name="T26" fmla="*/ 517 w 656"/>
                <a:gd name="T27" fmla="*/ 26 h 755"/>
                <a:gd name="T28" fmla="*/ 568 w 656"/>
                <a:gd name="T29" fmla="*/ 51 h 755"/>
                <a:gd name="T30" fmla="*/ 615 w 656"/>
                <a:gd name="T31" fmla="*/ 83 h 755"/>
                <a:gd name="T32" fmla="*/ 656 w 656"/>
                <a:gd name="T33" fmla="*/ 121 h 755"/>
                <a:gd name="T34" fmla="*/ 532 w 656"/>
                <a:gd name="T35" fmla="*/ 218 h 755"/>
                <a:gd name="T36" fmla="*/ 476 w 656"/>
                <a:gd name="T37" fmla="*/ 178 h 755"/>
                <a:gd name="T38" fmla="*/ 430 w 656"/>
                <a:gd name="T39" fmla="*/ 162 h 755"/>
                <a:gd name="T40" fmla="*/ 391 w 656"/>
                <a:gd name="T41" fmla="*/ 156 h 755"/>
                <a:gd name="T42" fmla="*/ 354 w 656"/>
                <a:gd name="T43" fmla="*/ 157 h 755"/>
                <a:gd name="T44" fmla="*/ 292 w 656"/>
                <a:gd name="T45" fmla="*/ 173 h 755"/>
                <a:gd name="T46" fmla="*/ 240 w 656"/>
                <a:gd name="T47" fmla="*/ 205 h 755"/>
                <a:gd name="T48" fmla="*/ 199 w 656"/>
                <a:gd name="T49" fmla="*/ 251 h 755"/>
                <a:gd name="T50" fmla="*/ 174 w 656"/>
                <a:gd name="T51" fmla="*/ 310 h 755"/>
                <a:gd name="T52" fmla="*/ 165 w 656"/>
                <a:gd name="T53" fmla="*/ 377 h 755"/>
                <a:gd name="T54" fmla="*/ 169 w 656"/>
                <a:gd name="T55" fmla="*/ 423 h 755"/>
                <a:gd name="T56" fmla="*/ 190 w 656"/>
                <a:gd name="T57" fmla="*/ 485 h 755"/>
                <a:gd name="T58" fmla="*/ 225 w 656"/>
                <a:gd name="T59" fmla="*/ 535 h 755"/>
                <a:gd name="T60" fmla="*/ 272 w 656"/>
                <a:gd name="T61" fmla="*/ 572 h 755"/>
                <a:gd name="T62" fmla="*/ 332 w 656"/>
                <a:gd name="T63" fmla="*/ 594 h 755"/>
                <a:gd name="T64" fmla="*/ 377 w 656"/>
                <a:gd name="T65" fmla="*/ 598 h 755"/>
                <a:gd name="T66" fmla="*/ 417 w 656"/>
                <a:gd name="T67" fmla="*/ 595 h 755"/>
                <a:gd name="T68" fmla="*/ 454 w 656"/>
                <a:gd name="T69" fmla="*/ 585 h 755"/>
                <a:gd name="T70" fmla="*/ 515 w 656"/>
                <a:gd name="T71" fmla="*/ 551 h 755"/>
                <a:gd name="T72" fmla="*/ 656 w 656"/>
                <a:gd name="T73" fmla="*/ 633 h 755"/>
                <a:gd name="T74" fmla="*/ 629 w 656"/>
                <a:gd name="T75" fmla="*/ 660 h 755"/>
                <a:gd name="T76" fmla="*/ 585 w 656"/>
                <a:gd name="T77" fmla="*/ 694 h 755"/>
                <a:gd name="T78" fmla="*/ 535 w 656"/>
                <a:gd name="T79" fmla="*/ 721 h 755"/>
                <a:gd name="T80" fmla="*/ 479 w 656"/>
                <a:gd name="T81" fmla="*/ 741 h 755"/>
                <a:gd name="T82" fmla="*/ 420 w 656"/>
                <a:gd name="T83" fmla="*/ 752 h 755"/>
                <a:gd name="T84" fmla="*/ 377 w 656"/>
                <a:gd name="T85" fmla="*/ 755 h 755"/>
                <a:gd name="T86" fmla="*/ 317 w 656"/>
                <a:gd name="T87" fmla="*/ 750 h 755"/>
                <a:gd name="T88" fmla="*/ 261 w 656"/>
                <a:gd name="T89" fmla="*/ 738 h 755"/>
                <a:gd name="T90" fmla="*/ 210 w 656"/>
                <a:gd name="T91" fmla="*/ 718 h 755"/>
                <a:gd name="T92" fmla="*/ 163 w 656"/>
                <a:gd name="T93" fmla="*/ 691 h 755"/>
                <a:gd name="T94" fmla="*/ 120 w 656"/>
                <a:gd name="T95" fmla="*/ 659 h 755"/>
                <a:gd name="T96" fmla="*/ 84 w 656"/>
                <a:gd name="T97" fmla="*/ 620 h 755"/>
                <a:gd name="T98" fmla="*/ 53 w 656"/>
                <a:gd name="T99" fmla="*/ 576 h 755"/>
                <a:gd name="T100" fmla="*/ 29 w 656"/>
                <a:gd name="T101" fmla="*/ 527 h 755"/>
                <a:gd name="T102" fmla="*/ 12 w 656"/>
                <a:gd name="T103" fmla="*/ 473 h 755"/>
                <a:gd name="T104" fmla="*/ 2 w 656"/>
                <a:gd name="T105" fmla="*/ 41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6" h="755">
                  <a:moveTo>
                    <a:pt x="0" y="377"/>
                  </a:moveTo>
                  <a:lnTo>
                    <a:pt x="0" y="377"/>
                  </a:lnTo>
                  <a:lnTo>
                    <a:pt x="1" y="357"/>
                  </a:lnTo>
                  <a:lnTo>
                    <a:pt x="2" y="338"/>
                  </a:lnTo>
                  <a:lnTo>
                    <a:pt x="5" y="318"/>
                  </a:lnTo>
                  <a:lnTo>
                    <a:pt x="7" y="300"/>
                  </a:lnTo>
                  <a:lnTo>
                    <a:pt x="12" y="282"/>
                  </a:lnTo>
                  <a:lnTo>
                    <a:pt x="17" y="264"/>
                  </a:lnTo>
                  <a:lnTo>
                    <a:pt x="22" y="245"/>
                  </a:lnTo>
                  <a:lnTo>
                    <a:pt x="29" y="228"/>
                  </a:lnTo>
                  <a:lnTo>
                    <a:pt x="36" y="211"/>
                  </a:lnTo>
                  <a:lnTo>
                    <a:pt x="43" y="195"/>
                  </a:lnTo>
                  <a:lnTo>
                    <a:pt x="53" y="179"/>
                  </a:lnTo>
                  <a:lnTo>
                    <a:pt x="62" y="164"/>
                  </a:lnTo>
                  <a:lnTo>
                    <a:pt x="73" y="149"/>
                  </a:lnTo>
                  <a:lnTo>
                    <a:pt x="84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20" y="96"/>
                  </a:lnTo>
                  <a:lnTo>
                    <a:pt x="134" y="84"/>
                  </a:lnTo>
                  <a:lnTo>
                    <a:pt x="148" y="73"/>
                  </a:lnTo>
                  <a:lnTo>
                    <a:pt x="163" y="64"/>
                  </a:lnTo>
                  <a:lnTo>
                    <a:pt x="177" y="54"/>
                  </a:lnTo>
                  <a:lnTo>
                    <a:pt x="193" y="44"/>
                  </a:lnTo>
                  <a:lnTo>
                    <a:pt x="210" y="37"/>
                  </a:lnTo>
                  <a:lnTo>
                    <a:pt x="227" y="29"/>
                  </a:lnTo>
                  <a:lnTo>
                    <a:pt x="244" y="22"/>
                  </a:lnTo>
                  <a:lnTo>
                    <a:pt x="261" y="16"/>
                  </a:lnTo>
                  <a:lnTo>
                    <a:pt x="280" y="11"/>
                  </a:lnTo>
                  <a:lnTo>
                    <a:pt x="299" y="7"/>
                  </a:lnTo>
                  <a:lnTo>
                    <a:pt x="317" y="4"/>
                  </a:lnTo>
                  <a:lnTo>
                    <a:pt x="337" y="1"/>
                  </a:lnTo>
                  <a:lnTo>
                    <a:pt x="356" y="0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99" y="0"/>
                  </a:lnTo>
                  <a:lnTo>
                    <a:pt x="420" y="3"/>
                  </a:lnTo>
                  <a:lnTo>
                    <a:pt x="440" y="5"/>
                  </a:lnTo>
                  <a:lnTo>
                    <a:pt x="460" y="9"/>
                  </a:lnTo>
                  <a:lnTo>
                    <a:pt x="479" y="14"/>
                  </a:lnTo>
                  <a:lnTo>
                    <a:pt x="499" y="20"/>
                  </a:lnTo>
                  <a:lnTo>
                    <a:pt x="517" y="26"/>
                  </a:lnTo>
                  <a:lnTo>
                    <a:pt x="535" y="33"/>
                  </a:lnTo>
                  <a:lnTo>
                    <a:pt x="552" y="42"/>
                  </a:lnTo>
                  <a:lnTo>
                    <a:pt x="568" y="51"/>
                  </a:lnTo>
                  <a:lnTo>
                    <a:pt x="585" y="61"/>
                  </a:lnTo>
                  <a:lnTo>
                    <a:pt x="600" y="72"/>
                  </a:lnTo>
                  <a:lnTo>
                    <a:pt x="615" y="83"/>
                  </a:lnTo>
                  <a:lnTo>
                    <a:pt x="629" y="95"/>
                  </a:lnTo>
                  <a:lnTo>
                    <a:pt x="643" y="107"/>
                  </a:lnTo>
                  <a:lnTo>
                    <a:pt x="656" y="121"/>
                  </a:lnTo>
                  <a:lnTo>
                    <a:pt x="546" y="234"/>
                  </a:lnTo>
                  <a:lnTo>
                    <a:pt x="546" y="234"/>
                  </a:lnTo>
                  <a:lnTo>
                    <a:pt x="532" y="218"/>
                  </a:lnTo>
                  <a:lnTo>
                    <a:pt x="515" y="204"/>
                  </a:lnTo>
                  <a:lnTo>
                    <a:pt x="496" y="190"/>
                  </a:lnTo>
                  <a:lnTo>
                    <a:pt x="476" y="178"/>
                  </a:lnTo>
                  <a:lnTo>
                    <a:pt x="454" y="170"/>
                  </a:lnTo>
                  <a:lnTo>
                    <a:pt x="442" y="166"/>
                  </a:lnTo>
                  <a:lnTo>
                    <a:pt x="430" y="162"/>
                  </a:lnTo>
                  <a:lnTo>
                    <a:pt x="417" y="160"/>
                  </a:lnTo>
                  <a:lnTo>
                    <a:pt x="404" y="157"/>
                  </a:lnTo>
                  <a:lnTo>
                    <a:pt x="391" y="156"/>
                  </a:lnTo>
                  <a:lnTo>
                    <a:pt x="377" y="156"/>
                  </a:lnTo>
                  <a:lnTo>
                    <a:pt x="377" y="156"/>
                  </a:lnTo>
                  <a:lnTo>
                    <a:pt x="354" y="157"/>
                  </a:lnTo>
                  <a:lnTo>
                    <a:pt x="332" y="161"/>
                  </a:lnTo>
                  <a:lnTo>
                    <a:pt x="311" y="166"/>
                  </a:lnTo>
                  <a:lnTo>
                    <a:pt x="292" y="173"/>
                  </a:lnTo>
                  <a:lnTo>
                    <a:pt x="272" y="182"/>
                  </a:lnTo>
                  <a:lnTo>
                    <a:pt x="255" y="193"/>
                  </a:lnTo>
                  <a:lnTo>
                    <a:pt x="240" y="205"/>
                  </a:lnTo>
                  <a:lnTo>
                    <a:pt x="225" y="220"/>
                  </a:lnTo>
                  <a:lnTo>
                    <a:pt x="212" y="234"/>
                  </a:lnTo>
                  <a:lnTo>
                    <a:pt x="199" y="251"/>
                  </a:lnTo>
                  <a:lnTo>
                    <a:pt x="190" y="270"/>
                  </a:lnTo>
                  <a:lnTo>
                    <a:pt x="181" y="289"/>
                  </a:lnTo>
                  <a:lnTo>
                    <a:pt x="174" y="310"/>
                  </a:lnTo>
                  <a:lnTo>
                    <a:pt x="169" y="332"/>
                  </a:lnTo>
                  <a:lnTo>
                    <a:pt x="166" y="354"/>
                  </a:lnTo>
                  <a:lnTo>
                    <a:pt x="165" y="377"/>
                  </a:lnTo>
                  <a:lnTo>
                    <a:pt x="165" y="377"/>
                  </a:lnTo>
                  <a:lnTo>
                    <a:pt x="166" y="401"/>
                  </a:lnTo>
                  <a:lnTo>
                    <a:pt x="169" y="423"/>
                  </a:lnTo>
                  <a:lnTo>
                    <a:pt x="174" y="445"/>
                  </a:lnTo>
                  <a:lnTo>
                    <a:pt x="181" y="466"/>
                  </a:lnTo>
                  <a:lnTo>
                    <a:pt x="190" y="485"/>
                  </a:lnTo>
                  <a:lnTo>
                    <a:pt x="199" y="502"/>
                  </a:lnTo>
                  <a:lnTo>
                    <a:pt x="212" y="520"/>
                  </a:lnTo>
                  <a:lnTo>
                    <a:pt x="225" y="535"/>
                  </a:lnTo>
                  <a:lnTo>
                    <a:pt x="240" y="549"/>
                  </a:lnTo>
                  <a:lnTo>
                    <a:pt x="255" y="562"/>
                  </a:lnTo>
                  <a:lnTo>
                    <a:pt x="272" y="572"/>
                  </a:lnTo>
                  <a:lnTo>
                    <a:pt x="292" y="582"/>
                  </a:lnTo>
                  <a:lnTo>
                    <a:pt x="311" y="589"/>
                  </a:lnTo>
                  <a:lnTo>
                    <a:pt x="332" y="594"/>
                  </a:lnTo>
                  <a:lnTo>
                    <a:pt x="354" y="598"/>
                  </a:lnTo>
                  <a:lnTo>
                    <a:pt x="377" y="598"/>
                  </a:lnTo>
                  <a:lnTo>
                    <a:pt x="377" y="598"/>
                  </a:lnTo>
                  <a:lnTo>
                    <a:pt x="391" y="598"/>
                  </a:lnTo>
                  <a:lnTo>
                    <a:pt x="404" y="596"/>
                  </a:lnTo>
                  <a:lnTo>
                    <a:pt x="417" y="595"/>
                  </a:lnTo>
                  <a:lnTo>
                    <a:pt x="430" y="593"/>
                  </a:lnTo>
                  <a:lnTo>
                    <a:pt x="442" y="589"/>
                  </a:lnTo>
                  <a:lnTo>
                    <a:pt x="454" y="585"/>
                  </a:lnTo>
                  <a:lnTo>
                    <a:pt x="476" y="576"/>
                  </a:lnTo>
                  <a:lnTo>
                    <a:pt x="496" y="565"/>
                  </a:lnTo>
                  <a:lnTo>
                    <a:pt x="515" y="551"/>
                  </a:lnTo>
                  <a:lnTo>
                    <a:pt x="532" y="537"/>
                  </a:lnTo>
                  <a:lnTo>
                    <a:pt x="546" y="521"/>
                  </a:lnTo>
                  <a:lnTo>
                    <a:pt x="656" y="633"/>
                  </a:lnTo>
                  <a:lnTo>
                    <a:pt x="656" y="633"/>
                  </a:lnTo>
                  <a:lnTo>
                    <a:pt x="643" y="646"/>
                  </a:lnTo>
                  <a:lnTo>
                    <a:pt x="629" y="660"/>
                  </a:lnTo>
                  <a:lnTo>
                    <a:pt x="615" y="672"/>
                  </a:lnTo>
                  <a:lnTo>
                    <a:pt x="600" y="683"/>
                  </a:lnTo>
                  <a:lnTo>
                    <a:pt x="585" y="694"/>
                  </a:lnTo>
                  <a:lnTo>
                    <a:pt x="568" y="704"/>
                  </a:lnTo>
                  <a:lnTo>
                    <a:pt x="552" y="713"/>
                  </a:lnTo>
                  <a:lnTo>
                    <a:pt x="535" y="721"/>
                  </a:lnTo>
                  <a:lnTo>
                    <a:pt x="517" y="729"/>
                  </a:lnTo>
                  <a:lnTo>
                    <a:pt x="499" y="735"/>
                  </a:lnTo>
                  <a:lnTo>
                    <a:pt x="479" y="741"/>
                  </a:lnTo>
                  <a:lnTo>
                    <a:pt x="460" y="746"/>
                  </a:lnTo>
                  <a:lnTo>
                    <a:pt x="440" y="750"/>
                  </a:lnTo>
                  <a:lnTo>
                    <a:pt x="420" y="752"/>
                  </a:lnTo>
                  <a:lnTo>
                    <a:pt x="399" y="754"/>
                  </a:lnTo>
                  <a:lnTo>
                    <a:pt x="377" y="755"/>
                  </a:lnTo>
                  <a:lnTo>
                    <a:pt x="377" y="755"/>
                  </a:lnTo>
                  <a:lnTo>
                    <a:pt x="356" y="754"/>
                  </a:lnTo>
                  <a:lnTo>
                    <a:pt x="337" y="752"/>
                  </a:lnTo>
                  <a:lnTo>
                    <a:pt x="317" y="750"/>
                  </a:lnTo>
                  <a:lnTo>
                    <a:pt x="299" y="748"/>
                  </a:lnTo>
                  <a:lnTo>
                    <a:pt x="280" y="743"/>
                  </a:lnTo>
                  <a:lnTo>
                    <a:pt x="261" y="738"/>
                  </a:lnTo>
                  <a:lnTo>
                    <a:pt x="244" y="732"/>
                  </a:lnTo>
                  <a:lnTo>
                    <a:pt x="227" y="726"/>
                  </a:lnTo>
                  <a:lnTo>
                    <a:pt x="210" y="718"/>
                  </a:lnTo>
                  <a:lnTo>
                    <a:pt x="193" y="710"/>
                  </a:lnTo>
                  <a:lnTo>
                    <a:pt x="177" y="701"/>
                  </a:lnTo>
                  <a:lnTo>
                    <a:pt x="163" y="691"/>
                  </a:lnTo>
                  <a:lnTo>
                    <a:pt x="148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4" y="620"/>
                  </a:lnTo>
                  <a:lnTo>
                    <a:pt x="73" y="605"/>
                  </a:lnTo>
                  <a:lnTo>
                    <a:pt x="62" y="590"/>
                  </a:lnTo>
                  <a:lnTo>
                    <a:pt x="53" y="576"/>
                  </a:lnTo>
                  <a:lnTo>
                    <a:pt x="43" y="560"/>
                  </a:lnTo>
                  <a:lnTo>
                    <a:pt x="36" y="543"/>
                  </a:lnTo>
                  <a:lnTo>
                    <a:pt x="29" y="527"/>
                  </a:lnTo>
                  <a:lnTo>
                    <a:pt x="22" y="509"/>
                  </a:lnTo>
                  <a:lnTo>
                    <a:pt x="17" y="492"/>
                  </a:lnTo>
                  <a:lnTo>
                    <a:pt x="12" y="473"/>
                  </a:lnTo>
                  <a:lnTo>
                    <a:pt x="7" y="455"/>
                  </a:lnTo>
                  <a:lnTo>
                    <a:pt x="5" y="435"/>
                  </a:lnTo>
                  <a:lnTo>
                    <a:pt x="2" y="417"/>
                  </a:lnTo>
                  <a:lnTo>
                    <a:pt x="1" y="398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8"/>
            <p:cNvSpPr>
              <a:spLocks/>
            </p:cNvSpPr>
            <p:nvPr userDrawn="1"/>
          </p:nvSpPr>
          <p:spPr bwMode="auto">
            <a:xfrm>
              <a:off x="1333" y="2055"/>
              <a:ext cx="219" cy="251"/>
            </a:xfrm>
            <a:custGeom>
              <a:avLst/>
              <a:gdLst>
                <a:gd name="T0" fmla="*/ 1 w 656"/>
                <a:gd name="T1" fmla="*/ 357 h 755"/>
                <a:gd name="T2" fmla="*/ 7 w 656"/>
                <a:gd name="T3" fmla="*/ 300 h 755"/>
                <a:gd name="T4" fmla="*/ 22 w 656"/>
                <a:gd name="T5" fmla="*/ 245 h 755"/>
                <a:gd name="T6" fmla="*/ 43 w 656"/>
                <a:gd name="T7" fmla="*/ 195 h 755"/>
                <a:gd name="T8" fmla="*/ 73 w 656"/>
                <a:gd name="T9" fmla="*/ 149 h 755"/>
                <a:gd name="T10" fmla="*/ 107 w 656"/>
                <a:gd name="T11" fmla="*/ 109 h 755"/>
                <a:gd name="T12" fmla="*/ 148 w 656"/>
                <a:gd name="T13" fmla="*/ 73 h 755"/>
                <a:gd name="T14" fmla="*/ 193 w 656"/>
                <a:gd name="T15" fmla="*/ 44 h 755"/>
                <a:gd name="T16" fmla="*/ 244 w 656"/>
                <a:gd name="T17" fmla="*/ 22 h 755"/>
                <a:gd name="T18" fmla="*/ 299 w 656"/>
                <a:gd name="T19" fmla="*/ 7 h 755"/>
                <a:gd name="T20" fmla="*/ 356 w 656"/>
                <a:gd name="T21" fmla="*/ 0 h 755"/>
                <a:gd name="T22" fmla="*/ 399 w 656"/>
                <a:gd name="T23" fmla="*/ 0 h 755"/>
                <a:gd name="T24" fmla="*/ 460 w 656"/>
                <a:gd name="T25" fmla="*/ 9 h 755"/>
                <a:gd name="T26" fmla="*/ 517 w 656"/>
                <a:gd name="T27" fmla="*/ 26 h 755"/>
                <a:gd name="T28" fmla="*/ 568 w 656"/>
                <a:gd name="T29" fmla="*/ 51 h 755"/>
                <a:gd name="T30" fmla="*/ 615 w 656"/>
                <a:gd name="T31" fmla="*/ 83 h 755"/>
                <a:gd name="T32" fmla="*/ 656 w 656"/>
                <a:gd name="T33" fmla="*/ 121 h 755"/>
                <a:gd name="T34" fmla="*/ 532 w 656"/>
                <a:gd name="T35" fmla="*/ 218 h 755"/>
                <a:gd name="T36" fmla="*/ 476 w 656"/>
                <a:gd name="T37" fmla="*/ 178 h 755"/>
                <a:gd name="T38" fmla="*/ 430 w 656"/>
                <a:gd name="T39" fmla="*/ 162 h 755"/>
                <a:gd name="T40" fmla="*/ 391 w 656"/>
                <a:gd name="T41" fmla="*/ 156 h 755"/>
                <a:gd name="T42" fmla="*/ 354 w 656"/>
                <a:gd name="T43" fmla="*/ 157 h 755"/>
                <a:gd name="T44" fmla="*/ 292 w 656"/>
                <a:gd name="T45" fmla="*/ 173 h 755"/>
                <a:gd name="T46" fmla="*/ 240 w 656"/>
                <a:gd name="T47" fmla="*/ 205 h 755"/>
                <a:gd name="T48" fmla="*/ 199 w 656"/>
                <a:gd name="T49" fmla="*/ 251 h 755"/>
                <a:gd name="T50" fmla="*/ 174 w 656"/>
                <a:gd name="T51" fmla="*/ 310 h 755"/>
                <a:gd name="T52" fmla="*/ 165 w 656"/>
                <a:gd name="T53" fmla="*/ 377 h 755"/>
                <a:gd name="T54" fmla="*/ 169 w 656"/>
                <a:gd name="T55" fmla="*/ 423 h 755"/>
                <a:gd name="T56" fmla="*/ 190 w 656"/>
                <a:gd name="T57" fmla="*/ 485 h 755"/>
                <a:gd name="T58" fmla="*/ 225 w 656"/>
                <a:gd name="T59" fmla="*/ 535 h 755"/>
                <a:gd name="T60" fmla="*/ 272 w 656"/>
                <a:gd name="T61" fmla="*/ 572 h 755"/>
                <a:gd name="T62" fmla="*/ 332 w 656"/>
                <a:gd name="T63" fmla="*/ 594 h 755"/>
                <a:gd name="T64" fmla="*/ 377 w 656"/>
                <a:gd name="T65" fmla="*/ 598 h 755"/>
                <a:gd name="T66" fmla="*/ 417 w 656"/>
                <a:gd name="T67" fmla="*/ 595 h 755"/>
                <a:gd name="T68" fmla="*/ 454 w 656"/>
                <a:gd name="T69" fmla="*/ 585 h 755"/>
                <a:gd name="T70" fmla="*/ 515 w 656"/>
                <a:gd name="T71" fmla="*/ 551 h 755"/>
                <a:gd name="T72" fmla="*/ 656 w 656"/>
                <a:gd name="T73" fmla="*/ 633 h 755"/>
                <a:gd name="T74" fmla="*/ 629 w 656"/>
                <a:gd name="T75" fmla="*/ 660 h 755"/>
                <a:gd name="T76" fmla="*/ 585 w 656"/>
                <a:gd name="T77" fmla="*/ 694 h 755"/>
                <a:gd name="T78" fmla="*/ 535 w 656"/>
                <a:gd name="T79" fmla="*/ 721 h 755"/>
                <a:gd name="T80" fmla="*/ 479 w 656"/>
                <a:gd name="T81" fmla="*/ 741 h 755"/>
                <a:gd name="T82" fmla="*/ 420 w 656"/>
                <a:gd name="T83" fmla="*/ 752 h 755"/>
                <a:gd name="T84" fmla="*/ 377 w 656"/>
                <a:gd name="T85" fmla="*/ 755 h 755"/>
                <a:gd name="T86" fmla="*/ 317 w 656"/>
                <a:gd name="T87" fmla="*/ 750 h 755"/>
                <a:gd name="T88" fmla="*/ 261 w 656"/>
                <a:gd name="T89" fmla="*/ 738 h 755"/>
                <a:gd name="T90" fmla="*/ 210 w 656"/>
                <a:gd name="T91" fmla="*/ 718 h 755"/>
                <a:gd name="T92" fmla="*/ 163 w 656"/>
                <a:gd name="T93" fmla="*/ 691 h 755"/>
                <a:gd name="T94" fmla="*/ 120 w 656"/>
                <a:gd name="T95" fmla="*/ 659 h 755"/>
                <a:gd name="T96" fmla="*/ 84 w 656"/>
                <a:gd name="T97" fmla="*/ 620 h 755"/>
                <a:gd name="T98" fmla="*/ 53 w 656"/>
                <a:gd name="T99" fmla="*/ 576 h 755"/>
                <a:gd name="T100" fmla="*/ 29 w 656"/>
                <a:gd name="T101" fmla="*/ 527 h 755"/>
                <a:gd name="T102" fmla="*/ 12 w 656"/>
                <a:gd name="T103" fmla="*/ 473 h 755"/>
                <a:gd name="T104" fmla="*/ 2 w 656"/>
                <a:gd name="T105" fmla="*/ 41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6" h="755">
                  <a:moveTo>
                    <a:pt x="0" y="377"/>
                  </a:moveTo>
                  <a:lnTo>
                    <a:pt x="0" y="377"/>
                  </a:lnTo>
                  <a:lnTo>
                    <a:pt x="1" y="357"/>
                  </a:lnTo>
                  <a:lnTo>
                    <a:pt x="2" y="338"/>
                  </a:lnTo>
                  <a:lnTo>
                    <a:pt x="5" y="318"/>
                  </a:lnTo>
                  <a:lnTo>
                    <a:pt x="7" y="300"/>
                  </a:lnTo>
                  <a:lnTo>
                    <a:pt x="12" y="282"/>
                  </a:lnTo>
                  <a:lnTo>
                    <a:pt x="17" y="264"/>
                  </a:lnTo>
                  <a:lnTo>
                    <a:pt x="22" y="245"/>
                  </a:lnTo>
                  <a:lnTo>
                    <a:pt x="29" y="228"/>
                  </a:lnTo>
                  <a:lnTo>
                    <a:pt x="36" y="211"/>
                  </a:lnTo>
                  <a:lnTo>
                    <a:pt x="43" y="195"/>
                  </a:lnTo>
                  <a:lnTo>
                    <a:pt x="53" y="179"/>
                  </a:lnTo>
                  <a:lnTo>
                    <a:pt x="62" y="164"/>
                  </a:lnTo>
                  <a:lnTo>
                    <a:pt x="73" y="149"/>
                  </a:lnTo>
                  <a:lnTo>
                    <a:pt x="84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20" y="96"/>
                  </a:lnTo>
                  <a:lnTo>
                    <a:pt x="134" y="84"/>
                  </a:lnTo>
                  <a:lnTo>
                    <a:pt x="148" y="73"/>
                  </a:lnTo>
                  <a:lnTo>
                    <a:pt x="163" y="64"/>
                  </a:lnTo>
                  <a:lnTo>
                    <a:pt x="177" y="54"/>
                  </a:lnTo>
                  <a:lnTo>
                    <a:pt x="193" y="44"/>
                  </a:lnTo>
                  <a:lnTo>
                    <a:pt x="210" y="37"/>
                  </a:lnTo>
                  <a:lnTo>
                    <a:pt x="227" y="29"/>
                  </a:lnTo>
                  <a:lnTo>
                    <a:pt x="244" y="22"/>
                  </a:lnTo>
                  <a:lnTo>
                    <a:pt x="261" y="16"/>
                  </a:lnTo>
                  <a:lnTo>
                    <a:pt x="280" y="11"/>
                  </a:lnTo>
                  <a:lnTo>
                    <a:pt x="299" y="7"/>
                  </a:lnTo>
                  <a:lnTo>
                    <a:pt x="317" y="4"/>
                  </a:lnTo>
                  <a:lnTo>
                    <a:pt x="337" y="1"/>
                  </a:lnTo>
                  <a:lnTo>
                    <a:pt x="356" y="0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99" y="0"/>
                  </a:lnTo>
                  <a:lnTo>
                    <a:pt x="420" y="3"/>
                  </a:lnTo>
                  <a:lnTo>
                    <a:pt x="440" y="5"/>
                  </a:lnTo>
                  <a:lnTo>
                    <a:pt x="460" y="9"/>
                  </a:lnTo>
                  <a:lnTo>
                    <a:pt x="479" y="14"/>
                  </a:lnTo>
                  <a:lnTo>
                    <a:pt x="499" y="20"/>
                  </a:lnTo>
                  <a:lnTo>
                    <a:pt x="517" y="26"/>
                  </a:lnTo>
                  <a:lnTo>
                    <a:pt x="535" y="33"/>
                  </a:lnTo>
                  <a:lnTo>
                    <a:pt x="552" y="42"/>
                  </a:lnTo>
                  <a:lnTo>
                    <a:pt x="568" y="51"/>
                  </a:lnTo>
                  <a:lnTo>
                    <a:pt x="585" y="61"/>
                  </a:lnTo>
                  <a:lnTo>
                    <a:pt x="600" y="72"/>
                  </a:lnTo>
                  <a:lnTo>
                    <a:pt x="615" y="83"/>
                  </a:lnTo>
                  <a:lnTo>
                    <a:pt x="629" y="95"/>
                  </a:lnTo>
                  <a:lnTo>
                    <a:pt x="643" y="107"/>
                  </a:lnTo>
                  <a:lnTo>
                    <a:pt x="656" y="121"/>
                  </a:lnTo>
                  <a:lnTo>
                    <a:pt x="546" y="234"/>
                  </a:lnTo>
                  <a:lnTo>
                    <a:pt x="546" y="234"/>
                  </a:lnTo>
                  <a:lnTo>
                    <a:pt x="532" y="218"/>
                  </a:lnTo>
                  <a:lnTo>
                    <a:pt x="515" y="204"/>
                  </a:lnTo>
                  <a:lnTo>
                    <a:pt x="496" y="190"/>
                  </a:lnTo>
                  <a:lnTo>
                    <a:pt x="476" y="178"/>
                  </a:lnTo>
                  <a:lnTo>
                    <a:pt x="454" y="170"/>
                  </a:lnTo>
                  <a:lnTo>
                    <a:pt x="442" y="166"/>
                  </a:lnTo>
                  <a:lnTo>
                    <a:pt x="430" y="162"/>
                  </a:lnTo>
                  <a:lnTo>
                    <a:pt x="417" y="160"/>
                  </a:lnTo>
                  <a:lnTo>
                    <a:pt x="404" y="157"/>
                  </a:lnTo>
                  <a:lnTo>
                    <a:pt x="391" y="156"/>
                  </a:lnTo>
                  <a:lnTo>
                    <a:pt x="377" y="156"/>
                  </a:lnTo>
                  <a:lnTo>
                    <a:pt x="377" y="156"/>
                  </a:lnTo>
                  <a:lnTo>
                    <a:pt x="354" y="157"/>
                  </a:lnTo>
                  <a:lnTo>
                    <a:pt x="332" y="161"/>
                  </a:lnTo>
                  <a:lnTo>
                    <a:pt x="311" y="166"/>
                  </a:lnTo>
                  <a:lnTo>
                    <a:pt x="292" y="173"/>
                  </a:lnTo>
                  <a:lnTo>
                    <a:pt x="272" y="182"/>
                  </a:lnTo>
                  <a:lnTo>
                    <a:pt x="255" y="193"/>
                  </a:lnTo>
                  <a:lnTo>
                    <a:pt x="240" y="205"/>
                  </a:lnTo>
                  <a:lnTo>
                    <a:pt x="225" y="220"/>
                  </a:lnTo>
                  <a:lnTo>
                    <a:pt x="212" y="234"/>
                  </a:lnTo>
                  <a:lnTo>
                    <a:pt x="199" y="251"/>
                  </a:lnTo>
                  <a:lnTo>
                    <a:pt x="190" y="270"/>
                  </a:lnTo>
                  <a:lnTo>
                    <a:pt x="181" y="289"/>
                  </a:lnTo>
                  <a:lnTo>
                    <a:pt x="174" y="310"/>
                  </a:lnTo>
                  <a:lnTo>
                    <a:pt x="169" y="332"/>
                  </a:lnTo>
                  <a:lnTo>
                    <a:pt x="166" y="354"/>
                  </a:lnTo>
                  <a:lnTo>
                    <a:pt x="165" y="377"/>
                  </a:lnTo>
                  <a:lnTo>
                    <a:pt x="165" y="377"/>
                  </a:lnTo>
                  <a:lnTo>
                    <a:pt x="166" y="401"/>
                  </a:lnTo>
                  <a:lnTo>
                    <a:pt x="169" y="423"/>
                  </a:lnTo>
                  <a:lnTo>
                    <a:pt x="174" y="445"/>
                  </a:lnTo>
                  <a:lnTo>
                    <a:pt x="181" y="466"/>
                  </a:lnTo>
                  <a:lnTo>
                    <a:pt x="190" y="485"/>
                  </a:lnTo>
                  <a:lnTo>
                    <a:pt x="199" y="502"/>
                  </a:lnTo>
                  <a:lnTo>
                    <a:pt x="212" y="520"/>
                  </a:lnTo>
                  <a:lnTo>
                    <a:pt x="225" y="535"/>
                  </a:lnTo>
                  <a:lnTo>
                    <a:pt x="240" y="549"/>
                  </a:lnTo>
                  <a:lnTo>
                    <a:pt x="255" y="562"/>
                  </a:lnTo>
                  <a:lnTo>
                    <a:pt x="272" y="572"/>
                  </a:lnTo>
                  <a:lnTo>
                    <a:pt x="292" y="582"/>
                  </a:lnTo>
                  <a:lnTo>
                    <a:pt x="311" y="589"/>
                  </a:lnTo>
                  <a:lnTo>
                    <a:pt x="332" y="594"/>
                  </a:lnTo>
                  <a:lnTo>
                    <a:pt x="354" y="598"/>
                  </a:lnTo>
                  <a:lnTo>
                    <a:pt x="377" y="598"/>
                  </a:lnTo>
                  <a:lnTo>
                    <a:pt x="377" y="598"/>
                  </a:lnTo>
                  <a:lnTo>
                    <a:pt x="391" y="598"/>
                  </a:lnTo>
                  <a:lnTo>
                    <a:pt x="404" y="596"/>
                  </a:lnTo>
                  <a:lnTo>
                    <a:pt x="417" y="595"/>
                  </a:lnTo>
                  <a:lnTo>
                    <a:pt x="430" y="593"/>
                  </a:lnTo>
                  <a:lnTo>
                    <a:pt x="442" y="589"/>
                  </a:lnTo>
                  <a:lnTo>
                    <a:pt x="454" y="585"/>
                  </a:lnTo>
                  <a:lnTo>
                    <a:pt x="476" y="576"/>
                  </a:lnTo>
                  <a:lnTo>
                    <a:pt x="496" y="565"/>
                  </a:lnTo>
                  <a:lnTo>
                    <a:pt x="515" y="551"/>
                  </a:lnTo>
                  <a:lnTo>
                    <a:pt x="532" y="537"/>
                  </a:lnTo>
                  <a:lnTo>
                    <a:pt x="546" y="521"/>
                  </a:lnTo>
                  <a:lnTo>
                    <a:pt x="656" y="633"/>
                  </a:lnTo>
                  <a:lnTo>
                    <a:pt x="656" y="633"/>
                  </a:lnTo>
                  <a:lnTo>
                    <a:pt x="643" y="646"/>
                  </a:lnTo>
                  <a:lnTo>
                    <a:pt x="629" y="660"/>
                  </a:lnTo>
                  <a:lnTo>
                    <a:pt x="615" y="672"/>
                  </a:lnTo>
                  <a:lnTo>
                    <a:pt x="600" y="683"/>
                  </a:lnTo>
                  <a:lnTo>
                    <a:pt x="585" y="694"/>
                  </a:lnTo>
                  <a:lnTo>
                    <a:pt x="568" y="704"/>
                  </a:lnTo>
                  <a:lnTo>
                    <a:pt x="552" y="713"/>
                  </a:lnTo>
                  <a:lnTo>
                    <a:pt x="535" y="721"/>
                  </a:lnTo>
                  <a:lnTo>
                    <a:pt x="517" y="729"/>
                  </a:lnTo>
                  <a:lnTo>
                    <a:pt x="499" y="735"/>
                  </a:lnTo>
                  <a:lnTo>
                    <a:pt x="479" y="741"/>
                  </a:lnTo>
                  <a:lnTo>
                    <a:pt x="460" y="746"/>
                  </a:lnTo>
                  <a:lnTo>
                    <a:pt x="440" y="750"/>
                  </a:lnTo>
                  <a:lnTo>
                    <a:pt x="420" y="752"/>
                  </a:lnTo>
                  <a:lnTo>
                    <a:pt x="399" y="754"/>
                  </a:lnTo>
                  <a:lnTo>
                    <a:pt x="377" y="755"/>
                  </a:lnTo>
                  <a:lnTo>
                    <a:pt x="377" y="755"/>
                  </a:lnTo>
                  <a:lnTo>
                    <a:pt x="356" y="754"/>
                  </a:lnTo>
                  <a:lnTo>
                    <a:pt x="337" y="752"/>
                  </a:lnTo>
                  <a:lnTo>
                    <a:pt x="317" y="750"/>
                  </a:lnTo>
                  <a:lnTo>
                    <a:pt x="299" y="748"/>
                  </a:lnTo>
                  <a:lnTo>
                    <a:pt x="280" y="743"/>
                  </a:lnTo>
                  <a:lnTo>
                    <a:pt x="261" y="738"/>
                  </a:lnTo>
                  <a:lnTo>
                    <a:pt x="244" y="732"/>
                  </a:lnTo>
                  <a:lnTo>
                    <a:pt x="227" y="726"/>
                  </a:lnTo>
                  <a:lnTo>
                    <a:pt x="210" y="718"/>
                  </a:lnTo>
                  <a:lnTo>
                    <a:pt x="193" y="710"/>
                  </a:lnTo>
                  <a:lnTo>
                    <a:pt x="177" y="701"/>
                  </a:lnTo>
                  <a:lnTo>
                    <a:pt x="163" y="691"/>
                  </a:lnTo>
                  <a:lnTo>
                    <a:pt x="148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4" y="620"/>
                  </a:lnTo>
                  <a:lnTo>
                    <a:pt x="73" y="605"/>
                  </a:lnTo>
                  <a:lnTo>
                    <a:pt x="62" y="590"/>
                  </a:lnTo>
                  <a:lnTo>
                    <a:pt x="53" y="576"/>
                  </a:lnTo>
                  <a:lnTo>
                    <a:pt x="43" y="560"/>
                  </a:lnTo>
                  <a:lnTo>
                    <a:pt x="36" y="543"/>
                  </a:lnTo>
                  <a:lnTo>
                    <a:pt x="29" y="527"/>
                  </a:lnTo>
                  <a:lnTo>
                    <a:pt x="22" y="509"/>
                  </a:lnTo>
                  <a:lnTo>
                    <a:pt x="17" y="492"/>
                  </a:lnTo>
                  <a:lnTo>
                    <a:pt x="12" y="473"/>
                  </a:lnTo>
                  <a:lnTo>
                    <a:pt x="7" y="455"/>
                  </a:lnTo>
                  <a:lnTo>
                    <a:pt x="5" y="435"/>
                  </a:lnTo>
                  <a:lnTo>
                    <a:pt x="2" y="417"/>
                  </a:lnTo>
                  <a:lnTo>
                    <a:pt x="1" y="398"/>
                  </a:lnTo>
                  <a:lnTo>
                    <a:pt x="0" y="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/>
            <p:cNvSpPr>
              <a:spLocks/>
            </p:cNvSpPr>
            <p:nvPr userDrawn="1"/>
          </p:nvSpPr>
          <p:spPr bwMode="auto">
            <a:xfrm>
              <a:off x="1646" y="2174"/>
              <a:ext cx="187" cy="131"/>
            </a:xfrm>
            <a:custGeom>
              <a:avLst/>
              <a:gdLst>
                <a:gd name="T0" fmla="*/ 562 w 562"/>
                <a:gd name="T1" fmla="*/ 393 h 393"/>
                <a:gd name="T2" fmla="*/ 216 w 562"/>
                <a:gd name="T3" fmla="*/ 0 h 393"/>
                <a:gd name="T4" fmla="*/ 0 w 562"/>
                <a:gd name="T5" fmla="*/ 0 h 393"/>
                <a:gd name="T6" fmla="*/ 342 w 562"/>
                <a:gd name="T7" fmla="*/ 393 h 393"/>
                <a:gd name="T8" fmla="*/ 562 w 562"/>
                <a:gd name="T9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2" h="393">
                  <a:moveTo>
                    <a:pt x="562" y="393"/>
                  </a:moveTo>
                  <a:lnTo>
                    <a:pt x="216" y="0"/>
                  </a:lnTo>
                  <a:lnTo>
                    <a:pt x="0" y="0"/>
                  </a:lnTo>
                  <a:lnTo>
                    <a:pt x="342" y="393"/>
                  </a:lnTo>
                  <a:lnTo>
                    <a:pt x="562" y="393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1579" y="1971"/>
              <a:ext cx="53" cy="334"/>
            </a:xfrm>
            <a:custGeom>
              <a:avLst/>
              <a:gdLst>
                <a:gd name="T0" fmla="*/ 0 w 161"/>
                <a:gd name="T1" fmla="*/ 0 h 1003"/>
                <a:gd name="T2" fmla="*/ 0 w 161"/>
                <a:gd name="T3" fmla="*/ 1003 h 1003"/>
                <a:gd name="T4" fmla="*/ 161 w 161"/>
                <a:gd name="T5" fmla="*/ 1003 h 1003"/>
                <a:gd name="T6" fmla="*/ 161 w 161"/>
                <a:gd name="T7" fmla="*/ 638 h 1003"/>
                <a:gd name="T8" fmla="*/ 161 w 161"/>
                <a:gd name="T9" fmla="*/ 639 h 1003"/>
                <a:gd name="T10" fmla="*/ 161 w 161"/>
                <a:gd name="T11" fmla="*/ 601 h 1003"/>
                <a:gd name="T12" fmla="*/ 161 w 161"/>
                <a:gd name="T13" fmla="*/ 601 h 1003"/>
                <a:gd name="T14" fmla="*/ 161 w 161"/>
                <a:gd name="T15" fmla="*/ 0 h 1003"/>
                <a:gd name="T16" fmla="*/ 0 w 161"/>
                <a:gd name="T17" fmla="*/ 0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" h="1003">
                  <a:moveTo>
                    <a:pt x="0" y="0"/>
                  </a:moveTo>
                  <a:lnTo>
                    <a:pt x="0" y="1003"/>
                  </a:lnTo>
                  <a:lnTo>
                    <a:pt x="161" y="1003"/>
                  </a:lnTo>
                  <a:lnTo>
                    <a:pt x="161" y="638"/>
                  </a:lnTo>
                  <a:lnTo>
                    <a:pt x="161" y="639"/>
                  </a:lnTo>
                  <a:lnTo>
                    <a:pt x="161" y="601"/>
                  </a:lnTo>
                  <a:lnTo>
                    <a:pt x="161" y="601"/>
                  </a:lnTo>
                  <a:lnTo>
                    <a:pt x="16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auto">
            <a:xfrm>
              <a:off x="1908" y="2055"/>
              <a:ext cx="218" cy="251"/>
            </a:xfrm>
            <a:custGeom>
              <a:avLst/>
              <a:gdLst>
                <a:gd name="T0" fmla="*/ 0 w 655"/>
                <a:gd name="T1" fmla="*/ 357 h 755"/>
                <a:gd name="T2" fmla="*/ 7 w 655"/>
                <a:gd name="T3" fmla="*/ 300 h 755"/>
                <a:gd name="T4" fmla="*/ 22 w 655"/>
                <a:gd name="T5" fmla="*/ 245 h 755"/>
                <a:gd name="T6" fmla="*/ 44 w 655"/>
                <a:gd name="T7" fmla="*/ 195 h 755"/>
                <a:gd name="T8" fmla="*/ 72 w 655"/>
                <a:gd name="T9" fmla="*/ 149 h 755"/>
                <a:gd name="T10" fmla="*/ 107 w 655"/>
                <a:gd name="T11" fmla="*/ 109 h 755"/>
                <a:gd name="T12" fmla="*/ 147 w 655"/>
                <a:gd name="T13" fmla="*/ 73 h 755"/>
                <a:gd name="T14" fmla="*/ 193 w 655"/>
                <a:gd name="T15" fmla="*/ 44 h 755"/>
                <a:gd name="T16" fmla="*/ 243 w 655"/>
                <a:gd name="T17" fmla="*/ 22 h 755"/>
                <a:gd name="T18" fmla="*/ 298 w 655"/>
                <a:gd name="T19" fmla="*/ 7 h 755"/>
                <a:gd name="T20" fmla="*/ 357 w 655"/>
                <a:gd name="T21" fmla="*/ 0 h 755"/>
                <a:gd name="T22" fmla="*/ 398 w 655"/>
                <a:gd name="T23" fmla="*/ 0 h 755"/>
                <a:gd name="T24" fmla="*/ 460 w 655"/>
                <a:gd name="T25" fmla="*/ 9 h 755"/>
                <a:gd name="T26" fmla="*/ 516 w 655"/>
                <a:gd name="T27" fmla="*/ 26 h 755"/>
                <a:gd name="T28" fmla="*/ 568 w 655"/>
                <a:gd name="T29" fmla="*/ 51 h 755"/>
                <a:gd name="T30" fmla="*/ 615 w 655"/>
                <a:gd name="T31" fmla="*/ 83 h 755"/>
                <a:gd name="T32" fmla="*/ 655 w 655"/>
                <a:gd name="T33" fmla="*/ 121 h 755"/>
                <a:gd name="T34" fmla="*/ 531 w 655"/>
                <a:gd name="T35" fmla="*/ 218 h 755"/>
                <a:gd name="T36" fmla="*/ 476 w 655"/>
                <a:gd name="T37" fmla="*/ 178 h 755"/>
                <a:gd name="T38" fmla="*/ 430 w 655"/>
                <a:gd name="T39" fmla="*/ 162 h 755"/>
                <a:gd name="T40" fmla="*/ 391 w 655"/>
                <a:gd name="T41" fmla="*/ 156 h 755"/>
                <a:gd name="T42" fmla="*/ 354 w 655"/>
                <a:gd name="T43" fmla="*/ 157 h 755"/>
                <a:gd name="T44" fmla="*/ 291 w 655"/>
                <a:gd name="T45" fmla="*/ 173 h 755"/>
                <a:gd name="T46" fmla="*/ 238 w 655"/>
                <a:gd name="T47" fmla="*/ 205 h 755"/>
                <a:gd name="T48" fmla="*/ 198 w 655"/>
                <a:gd name="T49" fmla="*/ 251 h 755"/>
                <a:gd name="T50" fmla="*/ 174 w 655"/>
                <a:gd name="T51" fmla="*/ 310 h 755"/>
                <a:gd name="T52" fmla="*/ 164 w 655"/>
                <a:gd name="T53" fmla="*/ 377 h 755"/>
                <a:gd name="T54" fmla="*/ 169 w 655"/>
                <a:gd name="T55" fmla="*/ 423 h 755"/>
                <a:gd name="T56" fmla="*/ 188 w 655"/>
                <a:gd name="T57" fmla="*/ 485 h 755"/>
                <a:gd name="T58" fmla="*/ 224 w 655"/>
                <a:gd name="T59" fmla="*/ 535 h 755"/>
                <a:gd name="T60" fmla="*/ 273 w 655"/>
                <a:gd name="T61" fmla="*/ 572 h 755"/>
                <a:gd name="T62" fmla="*/ 332 w 655"/>
                <a:gd name="T63" fmla="*/ 594 h 755"/>
                <a:gd name="T64" fmla="*/ 376 w 655"/>
                <a:gd name="T65" fmla="*/ 598 h 755"/>
                <a:gd name="T66" fmla="*/ 417 w 655"/>
                <a:gd name="T67" fmla="*/ 595 h 755"/>
                <a:gd name="T68" fmla="*/ 453 w 655"/>
                <a:gd name="T69" fmla="*/ 585 h 755"/>
                <a:gd name="T70" fmla="*/ 514 w 655"/>
                <a:gd name="T71" fmla="*/ 551 h 755"/>
                <a:gd name="T72" fmla="*/ 655 w 655"/>
                <a:gd name="T73" fmla="*/ 633 h 755"/>
                <a:gd name="T74" fmla="*/ 629 w 655"/>
                <a:gd name="T75" fmla="*/ 660 h 755"/>
                <a:gd name="T76" fmla="*/ 584 w 655"/>
                <a:gd name="T77" fmla="*/ 694 h 755"/>
                <a:gd name="T78" fmla="*/ 534 w 655"/>
                <a:gd name="T79" fmla="*/ 721 h 755"/>
                <a:gd name="T80" fmla="*/ 480 w 655"/>
                <a:gd name="T81" fmla="*/ 741 h 755"/>
                <a:gd name="T82" fmla="*/ 419 w 655"/>
                <a:gd name="T83" fmla="*/ 752 h 755"/>
                <a:gd name="T84" fmla="*/ 376 w 655"/>
                <a:gd name="T85" fmla="*/ 755 h 755"/>
                <a:gd name="T86" fmla="*/ 318 w 655"/>
                <a:gd name="T87" fmla="*/ 750 h 755"/>
                <a:gd name="T88" fmla="*/ 262 w 655"/>
                <a:gd name="T89" fmla="*/ 738 h 755"/>
                <a:gd name="T90" fmla="*/ 209 w 655"/>
                <a:gd name="T91" fmla="*/ 718 h 755"/>
                <a:gd name="T92" fmla="*/ 162 w 655"/>
                <a:gd name="T93" fmla="*/ 691 h 755"/>
                <a:gd name="T94" fmla="*/ 120 w 655"/>
                <a:gd name="T95" fmla="*/ 659 h 755"/>
                <a:gd name="T96" fmla="*/ 83 w 655"/>
                <a:gd name="T97" fmla="*/ 620 h 755"/>
                <a:gd name="T98" fmla="*/ 52 w 655"/>
                <a:gd name="T99" fmla="*/ 576 h 755"/>
                <a:gd name="T100" fmla="*/ 28 w 655"/>
                <a:gd name="T101" fmla="*/ 527 h 755"/>
                <a:gd name="T102" fmla="*/ 11 w 655"/>
                <a:gd name="T103" fmla="*/ 473 h 755"/>
                <a:gd name="T104" fmla="*/ 1 w 655"/>
                <a:gd name="T105" fmla="*/ 41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5" h="755">
                  <a:moveTo>
                    <a:pt x="0" y="377"/>
                  </a:moveTo>
                  <a:lnTo>
                    <a:pt x="0" y="377"/>
                  </a:lnTo>
                  <a:lnTo>
                    <a:pt x="0" y="357"/>
                  </a:lnTo>
                  <a:lnTo>
                    <a:pt x="1" y="338"/>
                  </a:lnTo>
                  <a:lnTo>
                    <a:pt x="3" y="318"/>
                  </a:lnTo>
                  <a:lnTo>
                    <a:pt x="7" y="300"/>
                  </a:lnTo>
                  <a:lnTo>
                    <a:pt x="11" y="282"/>
                  </a:lnTo>
                  <a:lnTo>
                    <a:pt x="16" y="264"/>
                  </a:lnTo>
                  <a:lnTo>
                    <a:pt x="22" y="245"/>
                  </a:lnTo>
                  <a:lnTo>
                    <a:pt x="28" y="228"/>
                  </a:lnTo>
                  <a:lnTo>
                    <a:pt x="35" y="211"/>
                  </a:lnTo>
                  <a:lnTo>
                    <a:pt x="44" y="195"/>
                  </a:lnTo>
                  <a:lnTo>
                    <a:pt x="52" y="179"/>
                  </a:lnTo>
                  <a:lnTo>
                    <a:pt x="62" y="164"/>
                  </a:lnTo>
                  <a:lnTo>
                    <a:pt x="72" y="149"/>
                  </a:lnTo>
                  <a:lnTo>
                    <a:pt x="83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20" y="96"/>
                  </a:lnTo>
                  <a:lnTo>
                    <a:pt x="134" y="84"/>
                  </a:lnTo>
                  <a:lnTo>
                    <a:pt x="147" y="73"/>
                  </a:lnTo>
                  <a:lnTo>
                    <a:pt x="162" y="64"/>
                  </a:lnTo>
                  <a:lnTo>
                    <a:pt x="178" y="54"/>
                  </a:lnTo>
                  <a:lnTo>
                    <a:pt x="193" y="44"/>
                  </a:lnTo>
                  <a:lnTo>
                    <a:pt x="209" y="37"/>
                  </a:lnTo>
                  <a:lnTo>
                    <a:pt x="226" y="29"/>
                  </a:lnTo>
                  <a:lnTo>
                    <a:pt x="243" y="22"/>
                  </a:lnTo>
                  <a:lnTo>
                    <a:pt x="262" y="16"/>
                  </a:lnTo>
                  <a:lnTo>
                    <a:pt x="280" y="11"/>
                  </a:lnTo>
                  <a:lnTo>
                    <a:pt x="298" y="7"/>
                  </a:lnTo>
                  <a:lnTo>
                    <a:pt x="318" y="4"/>
                  </a:lnTo>
                  <a:lnTo>
                    <a:pt x="337" y="1"/>
                  </a:lnTo>
                  <a:lnTo>
                    <a:pt x="357" y="0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398" y="0"/>
                  </a:lnTo>
                  <a:lnTo>
                    <a:pt x="419" y="3"/>
                  </a:lnTo>
                  <a:lnTo>
                    <a:pt x="439" y="5"/>
                  </a:lnTo>
                  <a:lnTo>
                    <a:pt x="460" y="9"/>
                  </a:lnTo>
                  <a:lnTo>
                    <a:pt x="480" y="14"/>
                  </a:lnTo>
                  <a:lnTo>
                    <a:pt x="498" y="20"/>
                  </a:lnTo>
                  <a:lnTo>
                    <a:pt x="516" y="26"/>
                  </a:lnTo>
                  <a:lnTo>
                    <a:pt x="534" y="33"/>
                  </a:lnTo>
                  <a:lnTo>
                    <a:pt x="551" y="42"/>
                  </a:lnTo>
                  <a:lnTo>
                    <a:pt x="568" y="51"/>
                  </a:lnTo>
                  <a:lnTo>
                    <a:pt x="584" y="61"/>
                  </a:lnTo>
                  <a:lnTo>
                    <a:pt x="600" y="72"/>
                  </a:lnTo>
                  <a:lnTo>
                    <a:pt x="615" y="83"/>
                  </a:lnTo>
                  <a:lnTo>
                    <a:pt x="629" y="95"/>
                  </a:lnTo>
                  <a:lnTo>
                    <a:pt x="643" y="107"/>
                  </a:lnTo>
                  <a:lnTo>
                    <a:pt x="655" y="121"/>
                  </a:lnTo>
                  <a:lnTo>
                    <a:pt x="545" y="234"/>
                  </a:lnTo>
                  <a:lnTo>
                    <a:pt x="545" y="234"/>
                  </a:lnTo>
                  <a:lnTo>
                    <a:pt x="531" y="218"/>
                  </a:lnTo>
                  <a:lnTo>
                    <a:pt x="514" y="204"/>
                  </a:lnTo>
                  <a:lnTo>
                    <a:pt x="495" y="190"/>
                  </a:lnTo>
                  <a:lnTo>
                    <a:pt x="476" y="178"/>
                  </a:lnTo>
                  <a:lnTo>
                    <a:pt x="453" y="170"/>
                  </a:lnTo>
                  <a:lnTo>
                    <a:pt x="442" y="166"/>
                  </a:lnTo>
                  <a:lnTo>
                    <a:pt x="430" y="162"/>
                  </a:lnTo>
                  <a:lnTo>
                    <a:pt x="417" y="160"/>
                  </a:lnTo>
                  <a:lnTo>
                    <a:pt x="404" y="157"/>
                  </a:lnTo>
                  <a:lnTo>
                    <a:pt x="391" y="156"/>
                  </a:lnTo>
                  <a:lnTo>
                    <a:pt x="376" y="156"/>
                  </a:lnTo>
                  <a:lnTo>
                    <a:pt x="376" y="156"/>
                  </a:lnTo>
                  <a:lnTo>
                    <a:pt x="354" y="157"/>
                  </a:lnTo>
                  <a:lnTo>
                    <a:pt x="332" y="161"/>
                  </a:lnTo>
                  <a:lnTo>
                    <a:pt x="310" y="166"/>
                  </a:lnTo>
                  <a:lnTo>
                    <a:pt x="291" y="173"/>
                  </a:lnTo>
                  <a:lnTo>
                    <a:pt x="273" y="182"/>
                  </a:lnTo>
                  <a:lnTo>
                    <a:pt x="254" y="193"/>
                  </a:lnTo>
                  <a:lnTo>
                    <a:pt x="238" y="205"/>
                  </a:lnTo>
                  <a:lnTo>
                    <a:pt x="224" y="220"/>
                  </a:lnTo>
                  <a:lnTo>
                    <a:pt x="210" y="234"/>
                  </a:lnTo>
                  <a:lnTo>
                    <a:pt x="198" y="251"/>
                  </a:lnTo>
                  <a:lnTo>
                    <a:pt x="188" y="270"/>
                  </a:lnTo>
                  <a:lnTo>
                    <a:pt x="180" y="289"/>
                  </a:lnTo>
                  <a:lnTo>
                    <a:pt x="174" y="310"/>
                  </a:lnTo>
                  <a:lnTo>
                    <a:pt x="169" y="332"/>
                  </a:lnTo>
                  <a:lnTo>
                    <a:pt x="165" y="354"/>
                  </a:lnTo>
                  <a:lnTo>
                    <a:pt x="164" y="377"/>
                  </a:lnTo>
                  <a:lnTo>
                    <a:pt x="164" y="377"/>
                  </a:lnTo>
                  <a:lnTo>
                    <a:pt x="165" y="401"/>
                  </a:lnTo>
                  <a:lnTo>
                    <a:pt x="169" y="423"/>
                  </a:lnTo>
                  <a:lnTo>
                    <a:pt x="174" y="445"/>
                  </a:lnTo>
                  <a:lnTo>
                    <a:pt x="180" y="466"/>
                  </a:lnTo>
                  <a:lnTo>
                    <a:pt x="188" y="485"/>
                  </a:lnTo>
                  <a:lnTo>
                    <a:pt x="198" y="502"/>
                  </a:lnTo>
                  <a:lnTo>
                    <a:pt x="210" y="520"/>
                  </a:lnTo>
                  <a:lnTo>
                    <a:pt x="224" y="535"/>
                  </a:lnTo>
                  <a:lnTo>
                    <a:pt x="238" y="549"/>
                  </a:lnTo>
                  <a:lnTo>
                    <a:pt x="254" y="562"/>
                  </a:lnTo>
                  <a:lnTo>
                    <a:pt x="273" y="572"/>
                  </a:lnTo>
                  <a:lnTo>
                    <a:pt x="291" y="582"/>
                  </a:lnTo>
                  <a:lnTo>
                    <a:pt x="310" y="589"/>
                  </a:lnTo>
                  <a:lnTo>
                    <a:pt x="332" y="594"/>
                  </a:lnTo>
                  <a:lnTo>
                    <a:pt x="354" y="598"/>
                  </a:lnTo>
                  <a:lnTo>
                    <a:pt x="376" y="598"/>
                  </a:lnTo>
                  <a:lnTo>
                    <a:pt x="376" y="598"/>
                  </a:lnTo>
                  <a:lnTo>
                    <a:pt x="391" y="598"/>
                  </a:lnTo>
                  <a:lnTo>
                    <a:pt x="404" y="596"/>
                  </a:lnTo>
                  <a:lnTo>
                    <a:pt x="417" y="595"/>
                  </a:lnTo>
                  <a:lnTo>
                    <a:pt x="430" y="593"/>
                  </a:lnTo>
                  <a:lnTo>
                    <a:pt x="442" y="589"/>
                  </a:lnTo>
                  <a:lnTo>
                    <a:pt x="453" y="585"/>
                  </a:lnTo>
                  <a:lnTo>
                    <a:pt x="476" y="576"/>
                  </a:lnTo>
                  <a:lnTo>
                    <a:pt x="495" y="565"/>
                  </a:lnTo>
                  <a:lnTo>
                    <a:pt x="514" y="551"/>
                  </a:lnTo>
                  <a:lnTo>
                    <a:pt x="531" y="537"/>
                  </a:lnTo>
                  <a:lnTo>
                    <a:pt x="545" y="521"/>
                  </a:lnTo>
                  <a:lnTo>
                    <a:pt x="655" y="633"/>
                  </a:lnTo>
                  <a:lnTo>
                    <a:pt x="655" y="633"/>
                  </a:lnTo>
                  <a:lnTo>
                    <a:pt x="643" y="646"/>
                  </a:lnTo>
                  <a:lnTo>
                    <a:pt x="629" y="660"/>
                  </a:lnTo>
                  <a:lnTo>
                    <a:pt x="615" y="672"/>
                  </a:lnTo>
                  <a:lnTo>
                    <a:pt x="600" y="683"/>
                  </a:lnTo>
                  <a:lnTo>
                    <a:pt x="584" y="694"/>
                  </a:lnTo>
                  <a:lnTo>
                    <a:pt x="568" y="704"/>
                  </a:lnTo>
                  <a:lnTo>
                    <a:pt x="551" y="713"/>
                  </a:lnTo>
                  <a:lnTo>
                    <a:pt x="534" y="721"/>
                  </a:lnTo>
                  <a:lnTo>
                    <a:pt x="516" y="729"/>
                  </a:lnTo>
                  <a:lnTo>
                    <a:pt x="498" y="735"/>
                  </a:lnTo>
                  <a:lnTo>
                    <a:pt x="480" y="741"/>
                  </a:lnTo>
                  <a:lnTo>
                    <a:pt x="460" y="746"/>
                  </a:lnTo>
                  <a:lnTo>
                    <a:pt x="439" y="750"/>
                  </a:lnTo>
                  <a:lnTo>
                    <a:pt x="419" y="752"/>
                  </a:lnTo>
                  <a:lnTo>
                    <a:pt x="398" y="754"/>
                  </a:lnTo>
                  <a:lnTo>
                    <a:pt x="376" y="755"/>
                  </a:lnTo>
                  <a:lnTo>
                    <a:pt x="376" y="755"/>
                  </a:lnTo>
                  <a:lnTo>
                    <a:pt x="357" y="754"/>
                  </a:lnTo>
                  <a:lnTo>
                    <a:pt x="337" y="752"/>
                  </a:lnTo>
                  <a:lnTo>
                    <a:pt x="318" y="750"/>
                  </a:lnTo>
                  <a:lnTo>
                    <a:pt x="298" y="748"/>
                  </a:lnTo>
                  <a:lnTo>
                    <a:pt x="280" y="743"/>
                  </a:lnTo>
                  <a:lnTo>
                    <a:pt x="262" y="738"/>
                  </a:lnTo>
                  <a:lnTo>
                    <a:pt x="243" y="732"/>
                  </a:lnTo>
                  <a:lnTo>
                    <a:pt x="226" y="726"/>
                  </a:lnTo>
                  <a:lnTo>
                    <a:pt x="209" y="718"/>
                  </a:lnTo>
                  <a:lnTo>
                    <a:pt x="193" y="710"/>
                  </a:lnTo>
                  <a:lnTo>
                    <a:pt x="178" y="701"/>
                  </a:lnTo>
                  <a:lnTo>
                    <a:pt x="162" y="691"/>
                  </a:lnTo>
                  <a:lnTo>
                    <a:pt x="147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3" y="620"/>
                  </a:lnTo>
                  <a:lnTo>
                    <a:pt x="72" y="605"/>
                  </a:lnTo>
                  <a:lnTo>
                    <a:pt x="62" y="590"/>
                  </a:lnTo>
                  <a:lnTo>
                    <a:pt x="52" y="576"/>
                  </a:lnTo>
                  <a:lnTo>
                    <a:pt x="44" y="560"/>
                  </a:lnTo>
                  <a:lnTo>
                    <a:pt x="35" y="543"/>
                  </a:lnTo>
                  <a:lnTo>
                    <a:pt x="28" y="527"/>
                  </a:lnTo>
                  <a:lnTo>
                    <a:pt x="22" y="509"/>
                  </a:lnTo>
                  <a:lnTo>
                    <a:pt x="16" y="492"/>
                  </a:lnTo>
                  <a:lnTo>
                    <a:pt x="11" y="473"/>
                  </a:lnTo>
                  <a:lnTo>
                    <a:pt x="7" y="455"/>
                  </a:lnTo>
                  <a:lnTo>
                    <a:pt x="3" y="435"/>
                  </a:lnTo>
                  <a:lnTo>
                    <a:pt x="1" y="417"/>
                  </a:lnTo>
                  <a:lnTo>
                    <a:pt x="0" y="398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1908" y="2055"/>
              <a:ext cx="218" cy="251"/>
            </a:xfrm>
            <a:custGeom>
              <a:avLst/>
              <a:gdLst>
                <a:gd name="T0" fmla="*/ 0 w 655"/>
                <a:gd name="T1" fmla="*/ 357 h 755"/>
                <a:gd name="T2" fmla="*/ 7 w 655"/>
                <a:gd name="T3" fmla="*/ 300 h 755"/>
                <a:gd name="T4" fmla="*/ 22 w 655"/>
                <a:gd name="T5" fmla="*/ 245 h 755"/>
                <a:gd name="T6" fmla="*/ 44 w 655"/>
                <a:gd name="T7" fmla="*/ 195 h 755"/>
                <a:gd name="T8" fmla="*/ 72 w 655"/>
                <a:gd name="T9" fmla="*/ 149 h 755"/>
                <a:gd name="T10" fmla="*/ 107 w 655"/>
                <a:gd name="T11" fmla="*/ 109 h 755"/>
                <a:gd name="T12" fmla="*/ 147 w 655"/>
                <a:gd name="T13" fmla="*/ 73 h 755"/>
                <a:gd name="T14" fmla="*/ 193 w 655"/>
                <a:gd name="T15" fmla="*/ 44 h 755"/>
                <a:gd name="T16" fmla="*/ 243 w 655"/>
                <a:gd name="T17" fmla="*/ 22 h 755"/>
                <a:gd name="T18" fmla="*/ 298 w 655"/>
                <a:gd name="T19" fmla="*/ 7 h 755"/>
                <a:gd name="T20" fmla="*/ 357 w 655"/>
                <a:gd name="T21" fmla="*/ 0 h 755"/>
                <a:gd name="T22" fmla="*/ 398 w 655"/>
                <a:gd name="T23" fmla="*/ 0 h 755"/>
                <a:gd name="T24" fmla="*/ 460 w 655"/>
                <a:gd name="T25" fmla="*/ 9 h 755"/>
                <a:gd name="T26" fmla="*/ 516 w 655"/>
                <a:gd name="T27" fmla="*/ 26 h 755"/>
                <a:gd name="T28" fmla="*/ 568 w 655"/>
                <a:gd name="T29" fmla="*/ 51 h 755"/>
                <a:gd name="T30" fmla="*/ 615 w 655"/>
                <a:gd name="T31" fmla="*/ 83 h 755"/>
                <a:gd name="T32" fmla="*/ 655 w 655"/>
                <a:gd name="T33" fmla="*/ 121 h 755"/>
                <a:gd name="T34" fmla="*/ 531 w 655"/>
                <a:gd name="T35" fmla="*/ 218 h 755"/>
                <a:gd name="T36" fmla="*/ 476 w 655"/>
                <a:gd name="T37" fmla="*/ 178 h 755"/>
                <a:gd name="T38" fmla="*/ 430 w 655"/>
                <a:gd name="T39" fmla="*/ 162 h 755"/>
                <a:gd name="T40" fmla="*/ 391 w 655"/>
                <a:gd name="T41" fmla="*/ 156 h 755"/>
                <a:gd name="T42" fmla="*/ 354 w 655"/>
                <a:gd name="T43" fmla="*/ 157 h 755"/>
                <a:gd name="T44" fmla="*/ 291 w 655"/>
                <a:gd name="T45" fmla="*/ 173 h 755"/>
                <a:gd name="T46" fmla="*/ 238 w 655"/>
                <a:gd name="T47" fmla="*/ 205 h 755"/>
                <a:gd name="T48" fmla="*/ 198 w 655"/>
                <a:gd name="T49" fmla="*/ 251 h 755"/>
                <a:gd name="T50" fmla="*/ 174 w 655"/>
                <a:gd name="T51" fmla="*/ 310 h 755"/>
                <a:gd name="T52" fmla="*/ 164 w 655"/>
                <a:gd name="T53" fmla="*/ 377 h 755"/>
                <a:gd name="T54" fmla="*/ 169 w 655"/>
                <a:gd name="T55" fmla="*/ 423 h 755"/>
                <a:gd name="T56" fmla="*/ 188 w 655"/>
                <a:gd name="T57" fmla="*/ 485 h 755"/>
                <a:gd name="T58" fmla="*/ 224 w 655"/>
                <a:gd name="T59" fmla="*/ 535 h 755"/>
                <a:gd name="T60" fmla="*/ 273 w 655"/>
                <a:gd name="T61" fmla="*/ 572 h 755"/>
                <a:gd name="T62" fmla="*/ 332 w 655"/>
                <a:gd name="T63" fmla="*/ 594 h 755"/>
                <a:gd name="T64" fmla="*/ 376 w 655"/>
                <a:gd name="T65" fmla="*/ 598 h 755"/>
                <a:gd name="T66" fmla="*/ 417 w 655"/>
                <a:gd name="T67" fmla="*/ 595 h 755"/>
                <a:gd name="T68" fmla="*/ 453 w 655"/>
                <a:gd name="T69" fmla="*/ 585 h 755"/>
                <a:gd name="T70" fmla="*/ 514 w 655"/>
                <a:gd name="T71" fmla="*/ 551 h 755"/>
                <a:gd name="T72" fmla="*/ 655 w 655"/>
                <a:gd name="T73" fmla="*/ 633 h 755"/>
                <a:gd name="T74" fmla="*/ 629 w 655"/>
                <a:gd name="T75" fmla="*/ 660 h 755"/>
                <a:gd name="T76" fmla="*/ 584 w 655"/>
                <a:gd name="T77" fmla="*/ 694 h 755"/>
                <a:gd name="T78" fmla="*/ 534 w 655"/>
                <a:gd name="T79" fmla="*/ 721 h 755"/>
                <a:gd name="T80" fmla="*/ 480 w 655"/>
                <a:gd name="T81" fmla="*/ 741 h 755"/>
                <a:gd name="T82" fmla="*/ 419 w 655"/>
                <a:gd name="T83" fmla="*/ 752 h 755"/>
                <a:gd name="T84" fmla="*/ 376 w 655"/>
                <a:gd name="T85" fmla="*/ 755 h 755"/>
                <a:gd name="T86" fmla="*/ 318 w 655"/>
                <a:gd name="T87" fmla="*/ 750 h 755"/>
                <a:gd name="T88" fmla="*/ 262 w 655"/>
                <a:gd name="T89" fmla="*/ 738 h 755"/>
                <a:gd name="T90" fmla="*/ 209 w 655"/>
                <a:gd name="T91" fmla="*/ 718 h 755"/>
                <a:gd name="T92" fmla="*/ 162 w 655"/>
                <a:gd name="T93" fmla="*/ 691 h 755"/>
                <a:gd name="T94" fmla="*/ 120 w 655"/>
                <a:gd name="T95" fmla="*/ 659 h 755"/>
                <a:gd name="T96" fmla="*/ 83 w 655"/>
                <a:gd name="T97" fmla="*/ 620 h 755"/>
                <a:gd name="T98" fmla="*/ 52 w 655"/>
                <a:gd name="T99" fmla="*/ 576 h 755"/>
                <a:gd name="T100" fmla="*/ 28 w 655"/>
                <a:gd name="T101" fmla="*/ 527 h 755"/>
                <a:gd name="T102" fmla="*/ 11 w 655"/>
                <a:gd name="T103" fmla="*/ 473 h 755"/>
                <a:gd name="T104" fmla="*/ 1 w 655"/>
                <a:gd name="T105" fmla="*/ 41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5" h="755">
                  <a:moveTo>
                    <a:pt x="0" y="377"/>
                  </a:moveTo>
                  <a:lnTo>
                    <a:pt x="0" y="377"/>
                  </a:lnTo>
                  <a:lnTo>
                    <a:pt x="0" y="357"/>
                  </a:lnTo>
                  <a:lnTo>
                    <a:pt x="1" y="338"/>
                  </a:lnTo>
                  <a:lnTo>
                    <a:pt x="3" y="318"/>
                  </a:lnTo>
                  <a:lnTo>
                    <a:pt x="7" y="300"/>
                  </a:lnTo>
                  <a:lnTo>
                    <a:pt x="11" y="282"/>
                  </a:lnTo>
                  <a:lnTo>
                    <a:pt x="16" y="264"/>
                  </a:lnTo>
                  <a:lnTo>
                    <a:pt x="22" y="245"/>
                  </a:lnTo>
                  <a:lnTo>
                    <a:pt x="28" y="228"/>
                  </a:lnTo>
                  <a:lnTo>
                    <a:pt x="35" y="211"/>
                  </a:lnTo>
                  <a:lnTo>
                    <a:pt x="44" y="195"/>
                  </a:lnTo>
                  <a:lnTo>
                    <a:pt x="52" y="179"/>
                  </a:lnTo>
                  <a:lnTo>
                    <a:pt x="62" y="164"/>
                  </a:lnTo>
                  <a:lnTo>
                    <a:pt x="72" y="149"/>
                  </a:lnTo>
                  <a:lnTo>
                    <a:pt x="83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20" y="96"/>
                  </a:lnTo>
                  <a:lnTo>
                    <a:pt x="134" y="84"/>
                  </a:lnTo>
                  <a:lnTo>
                    <a:pt x="147" y="73"/>
                  </a:lnTo>
                  <a:lnTo>
                    <a:pt x="162" y="64"/>
                  </a:lnTo>
                  <a:lnTo>
                    <a:pt x="178" y="54"/>
                  </a:lnTo>
                  <a:lnTo>
                    <a:pt x="193" y="44"/>
                  </a:lnTo>
                  <a:lnTo>
                    <a:pt x="209" y="37"/>
                  </a:lnTo>
                  <a:lnTo>
                    <a:pt x="226" y="29"/>
                  </a:lnTo>
                  <a:lnTo>
                    <a:pt x="243" y="22"/>
                  </a:lnTo>
                  <a:lnTo>
                    <a:pt x="262" y="16"/>
                  </a:lnTo>
                  <a:lnTo>
                    <a:pt x="280" y="11"/>
                  </a:lnTo>
                  <a:lnTo>
                    <a:pt x="298" y="7"/>
                  </a:lnTo>
                  <a:lnTo>
                    <a:pt x="318" y="4"/>
                  </a:lnTo>
                  <a:lnTo>
                    <a:pt x="337" y="1"/>
                  </a:lnTo>
                  <a:lnTo>
                    <a:pt x="357" y="0"/>
                  </a:lnTo>
                  <a:lnTo>
                    <a:pt x="376" y="0"/>
                  </a:lnTo>
                  <a:lnTo>
                    <a:pt x="376" y="0"/>
                  </a:lnTo>
                  <a:lnTo>
                    <a:pt x="398" y="0"/>
                  </a:lnTo>
                  <a:lnTo>
                    <a:pt x="419" y="3"/>
                  </a:lnTo>
                  <a:lnTo>
                    <a:pt x="439" y="5"/>
                  </a:lnTo>
                  <a:lnTo>
                    <a:pt x="460" y="9"/>
                  </a:lnTo>
                  <a:lnTo>
                    <a:pt x="480" y="14"/>
                  </a:lnTo>
                  <a:lnTo>
                    <a:pt x="498" y="20"/>
                  </a:lnTo>
                  <a:lnTo>
                    <a:pt x="516" y="26"/>
                  </a:lnTo>
                  <a:lnTo>
                    <a:pt x="534" y="33"/>
                  </a:lnTo>
                  <a:lnTo>
                    <a:pt x="551" y="42"/>
                  </a:lnTo>
                  <a:lnTo>
                    <a:pt x="568" y="51"/>
                  </a:lnTo>
                  <a:lnTo>
                    <a:pt x="584" y="61"/>
                  </a:lnTo>
                  <a:lnTo>
                    <a:pt x="600" y="72"/>
                  </a:lnTo>
                  <a:lnTo>
                    <a:pt x="615" y="83"/>
                  </a:lnTo>
                  <a:lnTo>
                    <a:pt x="629" y="95"/>
                  </a:lnTo>
                  <a:lnTo>
                    <a:pt x="643" y="107"/>
                  </a:lnTo>
                  <a:lnTo>
                    <a:pt x="655" y="121"/>
                  </a:lnTo>
                  <a:lnTo>
                    <a:pt x="545" y="234"/>
                  </a:lnTo>
                  <a:lnTo>
                    <a:pt x="545" y="234"/>
                  </a:lnTo>
                  <a:lnTo>
                    <a:pt x="531" y="218"/>
                  </a:lnTo>
                  <a:lnTo>
                    <a:pt x="514" y="204"/>
                  </a:lnTo>
                  <a:lnTo>
                    <a:pt x="495" y="190"/>
                  </a:lnTo>
                  <a:lnTo>
                    <a:pt x="476" y="178"/>
                  </a:lnTo>
                  <a:lnTo>
                    <a:pt x="453" y="170"/>
                  </a:lnTo>
                  <a:lnTo>
                    <a:pt x="442" y="166"/>
                  </a:lnTo>
                  <a:lnTo>
                    <a:pt x="430" y="162"/>
                  </a:lnTo>
                  <a:lnTo>
                    <a:pt x="417" y="160"/>
                  </a:lnTo>
                  <a:lnTo>
                    <a:pt x="404" y="157"/>
                  </a:lnTo>
                  <a:lnTo>
                    <a:pt x="391" y="156"/>
                  </a:lnTo>
                  <a:lnTo>
                    <a:pt x="376" y="156"/>
                  </a:lnTo>
                  <a:lnTo>
                    <a:pt x="376" y="156"/>
                  </a:lnTo>
                  <a:lnTo>
                    <a:pt x="354" y="157"/>
                  </a:lnTo>
                  <a:lnTo>
                    <a:pt x="332" y="161"/>
                  </a:lnTo>
                  <a:lnTo>
                    <a:pt x="310" y="166"/>
                  </a:lnTo>
                  <a:lnTo>
                    <a:pt x="291" y="173"/>
                  </a:lnTo>
                  <a:lnTo>
                    <a:pt x="273" y="182"/>
                  </a:lnTo>
                  <a:lnTo>
                    <a:pt x="254" y="193"/>
                  </a:lnTo>
                  <a:lnTo>
                    <a:pt x="238" y="205"/>
                  </a:lnTo>
                  <a:lnTo>
                    <a:pt x="224" y="220"/>
                  </a:lnTo>
                  <a:lnTo>
                    <a:pt x="210" y="234"/>
                  </a:lnTo>
                  <a:lnTo>
                    <a:pt x="198" y="251"/>
                  </a:lnTo>
                  <a:lnTo>
                    <a:pt x="188" y="270"/>
                  </a:lnTo>
                  <a:lnTo>
                    <a:pt x="180" y="289"/>
                  </a:lnTo>
                  <a:lnTo>
                    <a:pt x="174" y="310"/>
                  </a:lnTo>
                  <a:lnTo>
                    <a:pt x="169" y="332"/>
                  </a:lnTo>
                  <a:lnTo>
                    <a:pt x="165" y="354"/>
                  </a:lnTo>
                  <a:lnTo>
                    <a:pt x="164" y="377"/>
                  </a:lnTo>
                  <a:lnTo>
                    <a:pt x="164" y="377"/>
                  </a:lnTo>
                  <a:lnTo>
                    <a:pt x="165" y="401"/>
                  </a:lnTo>
                  <a:lnTo>
                    <a:pt x="169" y="423"/>
                  </a:lnTo>
                  <a:lnTo>
                    <a:pt x="174" y="445"/>
                  </a:lnTo>
                  <a:lnTo>
                    <a:pt x="180" y="466"/>
                  </a:lnTo>
                  <a:lnTo>
                    <a:pt x="188" y="485"/>
                  </a:lnTo>
                  <a:lnTo>
                    <a:pt x="198" y="502"/>
                  </a:lnTo>
                  <a:lnTo>
                    <a:pt x="210" y="520"/>
                  </a:lnTo>
                  <a:lnTo>
                    <a:pt x="224" y="535"/>
                  </a:lnTo>
                  <a:lnTo>
                    <a:pt x="238" y="549"/>
                  </a:lnTo>
                  <a:lnTo>
                    <a:pt x="254" y="562"/>
                  </a:lnTo>
                  <a:lnTo>
                    <a:pt x="273" y="572"/>
                  </a:lnTo>
                  <a:lnTo>
                    <a:pt x="291" y="582"/>
                  </a:lnTo>
                  <a:lnTo>
                    <a:pt x="310" y="589"/>
                  </a:lnTo>
                  <a:lnTo>
                    <a:pt x="332" y="594"/>
                  </a:lnTo>
                  <a:lnTo>
                    <a:pt x="354" y="598"/>
                  </a:lnTo>
                  <a:lnTo>
                    <a:pt x="376" y="598"/>
                  </a:lnTo>
                  <a:lnTo>
                    <a:pt x="376" y="598"/>
                  </a:lnTo>
                  <a:lnTo>
                    <a:pt x="391" y="598"/>
                  </a:lnTo>
                  <a:lnTo>
                    <a:pt x="404" y="596"/>
                  </a:lnTo>
                  <a:lnTo>
                    <a:pt x="417" y="595"/>
                  </a:lnTo>
                  <a:lnTo>
                    <a:pt x="430" y="593"/>
                  </a:lnTo>
                  <a:lnTo>
                    <a:pt x="442" y="589"/>
                  </a:lnTo>
                  <a:lnTo>
                    <a:pt x="453" y="585"/>
                  </a:lnTo>
                  <a:lnTo>
                    <a:pt x="476" y="576"/>
                  </a:lnTo>
                  <a:lnTo>
                    <a:pt x="495" y="565"/>
                  </a:lnTo>
                  <a:lnTo>
                    <a:pt x="514" y="551"/>
                  </a:lnTo>
                  <a:lnTo>
                    <a:pt x="531" y="537"/>
                  </a:lnTo>
                  <a:lnTo>
                    <a:pt x="545" y="521"/>
                  </a:lnTo>
                  <a:lnTo>
                    <a:pt x="655" y="633"/>
                  </a:lnTo>
                  <a:lnTo>
                    <a:pt x="655" y="633"/>
                  </a:lnTo>
                  <a:lnTo>
                    <a:pt x="643" y="646"/>
                  </a:lnTo>
                  <a:lnTo>
                    <a:pt x="629" y="660"/>
                  </a:lnTo>
                  <a:lnTo>
                    <a:pt x="615" y="672"/>
                  </a:lnTo>
                  <a:lnTo>
                    <a:pt x="600" y="683"/>
                  </a:lnTo>
                  <a:lnTo>
                    <a:pt x="584" y="694"/>
                  </a:lnTo>
                  <a:lnTo>
                    <a:pt x="568" y="704"/>
                  </a:lnTo>
                  <a:lnTo>
                    <a:pt x="551" y="713"/>
                  </a:lnTo>
                  <a:lnTo>
                    <a:pt x="534" y="721"/>
                  </a:lnTo>
                  <a:lnTo>
                    <a:pt x="516" y="729"/>
                  </a:lnTo>
                  <a:lnTo>
                    <a:pt x="498" y="735"/>
                  </a:lnTo>
                  <a:lnTo>
                    <a:pt x="480" y="741"/>
                  </a:lnTo>
                  <a:lnTo>
                    <a:pt x="460" y="746"/>
                  </a:lnTo>
                  <a:lnTo>
                    <a:pt x="439" y="750"/>
                  </a:lnTo>
                  <a:lnTo>
                    <a:pt x="419" y="752"/>
                  </a:lnTo>
                  <a:lnTo>
                    <a:pt x="398" y="754"/>
                  </a:lnTo>
                  <a:lnTo>
                    <a:pt x="376" y="755"/>
                  </a:lnTo>
                  <a:lnTo>
                    <a:pt x="376" y="755"/>
                  </a:lnTo>
                  <a:lnTo>
                    <a:pt x="357" y="754"/>
                  </a:lnTo>
                  <a:lnTo>
                    <a:pt x="337" y="752"/>
                  </a:lnTo>
                  <a:lnTo>
                    <a:pt x="318" y="750"/>
                  </a:lnTo>
                  <a:lnTo>
                    <a:pt x="298" y="748"/>
                  </a:lnTo>
                  <a:lnTo>
                    <a:pt x="280" y="743"/>
                  </a:lnTo>
                  <a:lnTo>
                    <a:pt x="262" y="738"/>
                  </a:lnTo>
                  <a:lnTo>
                    <a:pt x="243" y="732"/>
                  </a:lnTo>
                  <a:lnTo>
                    <a:pt x="226" y="726"/>
                  </a:lnTo>
                  <a:lnTo>
                    <a:pt x="209" y="718"/>
                  </a:lnTo>
                  <a:lnTo>
                    <a:pt x="193" y="710"/>
                  </a:lnTo>
                  <a:lnTo>
                    <a:pt x="178" y="701"/>
                  </a:lnTo>
                  <a:lnTo>
                    <a:pt x="162" y="691"/>
                  </a:lnTo>
                  <a:lnTo>
                    <a:pt x="147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3" y="620"/>
                  </a:lnTo>
                  <a:lnTo>
                    <a:pt x="72" y="605"/>
                  </a:lnTo>
                  <a:lnTo>
                    <a:pt x="62" y="590"/>
                  </a:lnTo>
                  <a:lnTo>
                    <a:pt x="52" y="576"/>
                  </a:lnTo>
                  <a:lnTo>
                    <a:pt x="44" y="560"/>
                  </a:lnTo>
                  <a:lnTo>
                    <a:pt x="35" y="543"/>
                  </a:lnTo>
                  <a:lnTo>
                    <a:pt x="28" y="527"/>
                  </a:lnTo>
                  <a:lnTo>
                    <a:pt x="22" y="509"/>
                  </a:lnTo>
                  <a:lnTo>
                    <a:pt x="16" y="492"/>
                  </a:lnTo>
                  <a:lnTo>
                    <a:pt x="11" y="473"/>
                  </a:lnTo>
                  <a:lnTo>
                    <a:pt x="7" y="455"/>
                  </a:lnTo>
                  <a:lnTo>
                    <a:pt x="3" y="435"/>
                  </a:lnTo>
                  <a:lnTo>
                    <a:pt x="1" y="417"/>
                  </a:lnTo>
                  <a:lnTo>
                    <a:pt x="0" y="398"/>
                  </a:lnTo>
                  <a:lnTo>
                    <a:pt x="0" y="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2130" y="2055"/>
              <a:ext cx="241" cy="251"/>
            </a:xfrm>
            <a:custGeom>
              <a:avLst/>
              <a:gdLst>
                <a:gd name="T0" fmla="*/ 545 w 723"/>
                <a:gd name="T1" fmla="*/ 296 h 755"/>
                <a:gd name="T2" fmla="*/ 531 w 723"/>
                <a:gd name="T3" fmla="*/ 246 h 755"/>
                <a:gd name="T4" fmla="*/ 505 w 723"/>
                <a:gd name="T5" fmla="*/ 206 h 755"/>
                <a:gd name="T6" fmla="*/ 471 w 723"/>
                <a:gd name="T7" fmla="*/ 176 h 755"/>
                <a:gd name="T8" fmla="*/ 428 w 723"/>
                <a:gd name="T9" fmla="*/ 157 h 755"/>
                <a:gd name="T10" fmla="*/ 380 w 723"/>
                <a:gd name="T11" fmla="*/ 148 h 755"/>
                <a:gd name="T12" fmla="*/ 346 w 723"/>
                <a:gd name="T13" fmla="*/ 149 h 755"/>
                <a:gd name="T14" fmla="*/ 299 w 723"/>
                <a:gd name="T15" fmla="*/ 157 h 755"/>
                <a:gd name="T16" fmla="*/ 257 w 723"/>
                <a:gd name="T17" fmla="*/ 178 h 755"/>
                <a:gd name="T18" fmla="*/ 220 w 723"/>
                <a:gd name="T19" fmla="*/ 209 h 755"/>
                <a:gd name="T20" fmla="*/ 191 w 723"/>
                <a:gd name="T21" fmla="*/ 249 h 755"/>
                <a:gd name="T22" fmla="*/ 170 w 723"/>
                <a:gd name="T23" fmla="*/ 296 h 755"/>
                <a:gd name="T24" fmla="*/ 0 w 723"/>
                <a:gd name="T25" fmla="*/ 357 h 755"/>
                <a:gd name="T26" fmla="*/ 7 w 723"/>
                <a:gd name="T27" fmla="*/ 300 h 755"/>
                <a:gd name="T28" fmla="*/ 22 w 723"/>
                <a:gd name="T29" fmla="*/ 245 h 755"/>
                <a:gd name="T30" fmla="*/ 44 w 723"/>
                <a:gd name="T31" fmla="*/ 195 h 755"/>
                <a:gd name="T32" fmla="*/ 72 w 723"/>
                <a:gd name="T33" fmla="*/ 149 h 755"/>
                <a:gd name="T34" fmla="*/ 107 w 723"/>
                <a:gd name="T35" fmla="*/ 109 h 755"/>
                <a:gd name="T36" fmla="*/ 147 w 723"/>
                <a:gd name="T37" fmla="*/ 73 h 755"/>
                <a:gd name="T38" fmla="*/ 192 w 723"/>
                <a:gd name="T39" fmla="*/ 44 h 755"/>
                <a:gd name="T40" fmla="*/ 242 w 723"/>
                <a:gd name="T41" fmla="*/ 22 h 755"/>
                <a:gd name="T42" fmla="*/ 296 w 723"/>
                <a:gd name="T43" fmla="*/ 7 h 755"/>
                <a:gd name="T44" fmla="*/ 354 w 723"/>
                <a:gd name="T45" fmla="*/ 0 h 755"/>
                <a:gd name="T46" fmla="*/ 392 w 723"/>
                <a:gd name="T47" fmla="*/ 0 h 755"/>
                <a:gd name="T48" fmla="*/ 447 w 723"/>
                <a:gd name="T49" fmla="*/ 6 h 755"/>
                <a:gd name="T50" fmla="*/ 497 w 723"/>
                <a:gd name="T51" fmla="*/ 20 h 755"/>
                <a:gd name="T52" fmla="*/ 543 w 723"/>
                <a:gd name="T53" fmla="*/ 40 h 755"/>
                <a:gd name="T54" fmla="*/ 584 w 723"/>
                <a:gd name="T55" fmla="*/ 67 h 755"/>
                <a:gd name="T56" fmla="*/ 621 w 723"/>
                <a:gd name="T57" fmla="*/ 101 h 755"/>
                <a:gd name="T58" fmla="*/ 653 w 723"/>
                <a:gd name="T59" fmla="*/ 140 h 755"/>
                <a:gd name="T60" fmla="*/ 678 w 723"/>
                <a:gd name="T61" fmla="*/ 185 h 755"/>
                <a:gd name="T62" fmla="*/ 699 w 723"/>
                <a:gd name="T63" fmla="*/ 237 h 755"/>
                <a:gd name="T64" fmla="*/ 713 w 723"/>
                <a:gd name="T65" fmla="*/ 294 h 755"/>
                <a:gd name="T66" fmla="*/ 722 w 723"/>
                <a:gd name="T67" fmla="*/ 356 h 755"/>
                <a:gd name="T68" fmla="*/ 167 w 723"/>
                <a:gd name="T69" fmla="*/ 421 h 755"/>
                <a:gd name="T70" fmla="*/ 175 w 723"/>
                <a:gd name="T71" fmla="*/ 459 h 755"/>
                <a:gd name="T72" fmla="*/ 200 w 723"/>
                <a:gd name="T73" fmla="*/ 507 h 755"/>
                <a:gd name="T74" fmla="*/ 236 w 723"/>
                <a:gd name="T75" fmla="*/ 548 h 755"/>
                <a:gd name="T76" fmla="*/ 282 w 723"/>
                <a:gd name="T77" fmla="*/ 576 h 755"/>
                <a:gd name="T78" fmla="*/ 337 w 723"/>
                <a:gd name="T79" fmla="*/ 592 h 755"/>
                <a:gd name="T80" fmla="*/ 376 w 723"/>
                <a:gd name="T81" fmla="*/ 595 h 755"/>
                <a:gd name="T82" fmla="*/ 424 w 723"/>
                <a:gd name="T83" fmla="*/ 592 h 755"/>
                <a:gd name="T84" fmla="*/ 465 w 723"/>
                <a:gd name="T85" fmla="*/ 581 h 755"/>
                <a:gd name="T86" fmla="*/ 513 w 723"/>
                <a:gd name="T87" fmla="*/ 557 h 755"/>
                <a:gd name="T88" fmla="*/ 566 w 723"/>
                <a:gd name="T89" fmla="*/ 512 h 755"/>
                <a:gd name="T90" fmla="*/ 662 w 723"/>
                <a:gd name="T91" fmla="*/ 640 h 755"/>
                <a:gd name="T92" fmla="*/ 620 w 723"/>
                <a:gd name="T93" fmla="*/ 678 h 755"/>
                <a:gd name="T94" fmla="*/ 569 w 723"/>
                <a:gd name="T95" fmla="*/ 710 h 755"/>
                <a:gd name="T96" fmla="*/ 511 w 723"/>
                <a:gd name="T97" fmla="*/ 734 h 755"/>
                <a:gd name="T98" fmla="*/ 447 w 723"/>
                <a:gd name="T99" fmla="*/ 749 h 755"/>
                <a:gd name="T100" fmla="*/ 376 w 723"/>
                <a:gd name="T101" fmla="*/ 755 h 755"/>
                <a:gd name="T102" fmla="*/ 337 w 723"/>
                <a:gd name="T103" fmla="*/ 752 h 755"/>
                <a:gd name="T104" fmla="*/ 280 w 723"/>
                <a:gd name="T105" fmla="*/ 743 h 755"/>
                <a:gd name="T106" fmla="*/ 226 w 723"/>
                <a:gd name="T107" fmla="*/ 726 h 755"/>
                <a:gd name="T108" fmla="*/ 178 w 723"/>
                <a:gd name="T109" fmla="*/ 701 h 755"/>
                <a:gd name="T110" fmla="*/ 134 w 723"/>
                <a:gd name="T111" fmla="*/ 670 h 755"/>
                <a:gd name="T112" fmla="*/ 95 w 723"/>
                <a:gd name="T113" fmla="*/ 633 h 755"/>
                <a:gd name="T114" fmla="*/ 62 w 723"/>
                <a:gd name="T115" fmla="*/ 590 h 755"/>
                <a:gd name="T116" fmla="*/ 35 w 723"/>
                <a:gd name="T117" fmla="*/ 543 h 755"/>
                <a:gd name="T118" fmla="*/ 16 w 723"/>
                <a:gd name="T119" fmla="*/ 492 h 755"/>
                <a:gd name="T120" fmla="*/ 4 w 723"/>
                <a:gd name="T121" fmla="*/ 435 h 755"/>
                <a:gd name="T122" fmla="*/ 0 w 723"/>
                <a:gd name="T123" fmla="*/ 37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23" h="755">
                  <a:moveTo>
                    <a:pt x="170" y="296"/>
                  </a:moveTo>
                  <a:lnTo>
                    <a:pt x="545" y="296"/>
                  </a:lnTo>
                  <a:lnTo>
                    <a:pt x="545" y="296"/>
                  </a:lnTo>
                  <a:lnTo>
                    <a:pt x="542" y="279"/>
                  </a:lnTo>
                  <a:lnTo>
                    <a:pt x="537" y="262"/>
                  </a:lnTo>
                  <a:lnTo>
                    <a:pt x="531" y="246"/>
                  </a:lnTo>
                  <a:lnTo>
                    <a:pt x="522" y="232"/>
                  </a:lnTo>
                  <a:lnTo>
                    <a:pt x="514" y="218"/>
                  </a:lnTo>
                  <a:lnTo>
                    <a:pt x="505" y="206"/>
                  </a:lnTo>
                  <a:lnTo>
                    <a:pt x="494" y="195"/>
                  </a:lnTo>
                  <a:lnTo>
                    <a:pt x="483" y="185"/>
                  </a:lnTo>
                  <a:lnTo>
                    <a:pt x="471" y="176"/>
                  </a:lnTo>
                  <a:lnTo>
                    <a:pt x="458" y="168"/>
                  </a:lnTo>
                  <a:lnTo>
                    <a:pt x="443" y="162"/>
                  </a:lnTo>
                  <a:lnTo>
                    <a:pt x="428" y="157"/>
                  </a:lnTo>
                  <a:lnTo>
                    <a:pt x="413" y="153"/>
                  </a:lnTo>
                  <a:lnTo>
                    <a:pt x="397" y="150"/>
                  </a:lnTo>
                  <a:lnTo>
                    <a:pt x="380" y="148"/>
                  </a:lnTo>
                  <a:lnTo>
                    <a:pt x="362" y="148"/>
                  </a:lnTo>
                  <a:lnTo>
                    <a:pt x="362" y="148"/>
                  </a:lnTo>
                  <a:lnTo>
                    <a:pt x="346" y="149"/>
                  </a:lnTo>
                  <a:lnTo>
                    <a:pt x="330" y="150"/>
                  </a:lnTo>
                  <a:lnTo>
                    <a:pt x="314" y="154"/>
                  </a:lnTo>
                  <a:lnTo>
                    <a:pt x="299" y="157"/>
                  </a:lnTo>
                  <a:lnTo>
                    <a:pt x="285" y="164"/>
                  </a:lnTo>
                  <a:lnTo>
                    <a:pt x="270" y="171"/>
                  </a:lnTo>
                  <a:lnTo>
                    <a:pt x="257" y="178"/>
                  </a:lnTo>
                  <a:lnTo>
                    <a:pt x="243" y="188"/>
                  </a:lnTo>
                  <a:lnTo>
                    <a:pt x="231" y="198"/>
                  </a:lnTo>
                  <a:lnTo>
                    <a:pt x="220" y="209"/>
                  </a:lnTo>
                  <a:lnTo>
                    <a:pt x="209" y="221"/>
                  </a:lnTo>
                  <a:lnTo>
                    <a:pt x="200" y="234"/>
                  </a:lnTo>
                  <a:lnTo>
                    <a:pt x="191" y="249"/>
                  </a:lnTo>
                  <a:lnTo>
                    <a:pt x="183" y="264"/>
                  </a:lnTo>
                  <a:lnTo>
                    <a:pt x="176" y="281"/>
                  </a:lnTo>
                  <a:lnTo>
                    <a:pt x="170" y="296"/>
                  </a:lnTo>
                  <a:close/>
                  <a:moveTo>
                    <a:pt x="0" y="377"/>
                  </a:moveTo>
                  <a:lnTo>
                    <a:pt x="0" y="377"/>
                  </a:lnTo>
                  <a:lnTo>
                    <a:pt x="0" y="357"/>
                  </a:lnTo>
                  <a:lnTo>
                    <a:pt x="1" y="338"/>
                  </a:lnTo>
                  <a:lnTo>
                    <a:pt x="4" y="318"/>
                  </a:lnTo>
                  <a:lnTo>
                    <a:pt x="7" y="300"/>
                  </a:lnTo>
                  <a:lnTo>
                    <a:pt x="11" y="282"/>
                  </a:lnTo>
                  <a:lnTo>
                    <a:pt x="16" y="264"/>
                  </a:lnTo>
                  <a:lnTo>
                    <a:pt x="22" y="245"/>
                  </a:lnTo>
                  <a:lnTo>
                    <a:pt x="28" y="228"/>
                  </a:lnTo>
                  <a:lnTo>
                    <a:pt x="35" y="211"/>
                  </a:lnTo>
                  <a:lnTo>
                    <a:pt x="44" y="195"/>
                  </a:lnTo>
                  <a:lnTo>
                    <a:pt x="52" y="179"/>
                  </a:lnTo>
                  <a:lnTo>
                    <a:pt x="62" y="164"/>
                  </a:lnTo>
                  <a:lnTo>
                    <a:pt x="72" y="149"/>
                  </a:lnTo>
                  <a:lnTo>
                    <a:pt x="83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19" y="96"/>
                  </a:lnTo>
                  <a:lnTo>
                    <a:pt x="133" y="84"/>
                  </a:lnTo>
                  <a:lnTo>
                    <a:pt x="147" y="73"/>
                  </a:lnTo>
                  <a:lnTo>
                    <a:pt x="162" y="64"/>
                  </a:lnTo>
                  <a:lnTo>
                    <a:pt x="176" y="54"/>
                  </a:lnTo>
                  <a:lnTo>
                    <a:pt x="192" y="44"/>
                  </a:lnTo>
                  <a:lnTo>
                    <a:pt x="208" y="37"/>
                  </a:lnTo>
                  <a:lnTo>
                    <a:pt x="225" y="29"/>
                  </a:lnTo>
                  <a:lnTo>
                    <a:pt x="242" y="22"/>
                  </a:lnTo>
                  <a:lnTo>
                    <a:pt x="260" y="16"/>
                  </a:lnTo>
                  <a:lnTo>
                    <a:pt x="277" y="11"/>
                  </a:lnTo>
                  <a:lnTo>
                    <a:pt x="296" y="7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4" y="0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392" y="0"/>
                  </a:lnTo>
                  <a:lnTo>
                    <a:pt x="411" y="1"/>
                  </a:lnTo>
                  <a:lnTo>
                    <a:pt x="428" y="4"/>
                  </a:lnTo>
                  <a:lnTo>
                    <a:pt x="447" y="6"/>
                  </a:lnTo>
                  <a:lnTo>
                    <a:pt x="464" y="10"/>
                  </a:lnTo>
                  <a:lnTo>
                    <a:pt x="481" y="15"/>
                  </a:lnTo>
                  <a:lnTo>
                    <a:pt x="497" y="20"/>
                  </a:lnTo>
                  <a:lnTo>
                    <a:pt x="513" y="26"/>
                  </a:lnTo>
                  <a:lnTo>
                    <a:pt x="527" y="33"/>
                  </a:lnTo>
                  <a:lnTo>
                    <a:pt x="543" y="40"/>
                  </a:lnTo>
                  <a:lnTo>
                    <a:pt x="556" y="49"/>
                  </a:lnTo>
                  <a:lnTo>
                    <a:pt x="571" y="57"/>
                  </a:lnTo>
                  <a:lnTo>
                    <a:pt x="584" y="67"/>
                  </a:lnTo>
                  <a:lnTo>
                    <a:pt x="597" y="78"/>
                  </a:lnTo>
                  <a:lnTo>
                    <a:pt x="609" y="89"/>
                  </a:lnTo>
                  <a:lnTo>
                    <a:pt x="621" y="101"/>
                  </a:lnTo>
                  <a:lnTo>
                    <a:pt x="632" y="114"/>
                  </a:lnTo>
                  <a:lnTo>
                    <a:pt x="642" y="127"/>
                  </a:lnTo>
                  <a:lnTo>
                    <a:pt x="653" y="140"/>
                  </a:lnTo>
                  <a:lnTo>
                    <a:pt x="661" y="155"/>
                  </a:lnTo>
                  <a:lnTo>
                    <a:pt x="670" y="171"/>
                  </a:lnTo>
                  <a:lnTo>
                    <a:pt x="678" y="185"/>
                  </a:lnTo>
                  <a:lnTo>
                    <a:pt x="685" y="203"/>
                  </a:lnTo>
                  <a:lnTo>
                    <a:pt x="693" y="220"/>
                  </a:lnTo>
                  <a:lnTo>
                    <a:pt x="699" y="237"/>
                  </a:lnTo>
                  <a:lnTo>
                    <a:pt x="704" y="255"/>
                  </a:lnTo>
                  <a:lnTo>
                    <a:pt x="709" y="274"/>
                  </a:lnTo>
                  <a:lnTo>
                    <a:pt x="713" y="294"/>
                  </a:lnTo>
                  <a:lnTo>
                    <a:pt x="717" y="314"/>
                  </a:lnTo>
                  <a:lnTo>
                    <a:pt x="720" y="334"/>
                  </a:lnTo>
                  <a:lnTo>
                    <a:pt x="722" y="356"/>
                  </a:lnTo>
                  <a:lnTo>
                    <a:pt x="723" y="377"/>
                  </a:lnTo>
                  <a:lnTo>
                    <a:pt x="723" y="421"/>
                  </a:lnTo>
                  <a:lnTo>
                    <a:pt x="167" y="421"/>
                  </a:lnTo>
                  <a:lnTo>
                    <a:pt x="167" y="421"/>
                  </a:lnTo>
                  <a:lnTo>
                    <a:pt x="170" y="440"/>
                  </a:lnTo>
                  <a:lnTo>
                    <a:pt x="175" y="459"/>
                  </a:lnTo>
                  <a:lnTo>
                    <a:pt x="183" y="476"/>
                  </a:lnTo>
                  <a:lnTo>
                    <a:pt x="191" y="493"/>
                  </a:lnTo>
                  <a:lnTo>
                    <a:pt x="200" y="507"/>
                  </a:lnTo>
                  <a:lnTo>
                    <a:pt x="211" y="522"/>
                  </a:lnTo>
                  <a:lnTo>
                    <a:pt x="223" y="535"/>
                  </a:lnTo>
                  <a:lnTo>
                    <a:pt x="236" y="548"/>
                  </a:lnTo>
                  <a:lnTo>
                    <a:pt x="251" y="557"/>
                  </a:lnTo>
                  <a:lnTo>
                    <a:pt x="267" y="567"/>
                  </a:lnTo>
                  <a:lnTo>
                    <a:pt x="282" y="576"/>
                  </a:lnTo>
                  <a:lnTo>
                    <a:pt x="299" y="583"/>
                  </a:lnTo>
                  <a:lnTo>
                    <a:pt x="318" y="588"/>
                  </a:lnTo>
                  <a:lnTo>
                    <a:pt x="337" y="592"/>
                  </a:lnTo>
                  <a:lnTo>
                    <a:pt x="357" y="594"/>
                  </a:lnTo>
                  <a:lnTo>
                    <a:pt x="376" y="595"/>
                  </a:lnTo>
                  <a:lnTo>
                    <a:pt x="376" y="595"/>
                  </a:lnTo>
                  <a:lnTo>
                    <a:pt x="393" y="595"/>
                  </a:lnTo>
                  <a:lnTo>
                    <a:pt x="408" y="594"/>
                  </a:lnTo>
                  <a:lnTo>
                    <a:pt x="424" y="592"/>
                  </a:lnTo>
                  <a:lnTo>
                    <a:pt x="438" y="588"/>
                  </a:lnTo>
                  <a:lnTo>
                    <a:pt x="452" y="584"/>
                  </a:lnTo>
                  <a:lnTo>
                    <a:pt x="465" y="581"/>
                  </a:lnTo>
                  <a:lnTo>
                    <a:pt x="478" y="574"/>
                  </a:lnTo>
                  <a:lnTo>
                    <a:pt x="491" y="570"/>
                  </a:lnTo>
                  <a:lnTo>
                    <a:pt x="513" y="557"/>
                  </a:lnTo>
                  <a:lnTo>
                    <a:pt x="533" y="543"/>
                  </a:lnTo>
                  <a:lnTo>
                    <a:pt x="551" y="528"/>
                  </a:lnTo>
                  <a:lnTo>
                    <a:pt x="566" y="512"/>
                  </a:lnTo>
                  <a:lnTo>
                    <a:pt x="674" y="627"/>
                  </a:lnTo>
                  <a:lnTo>
                    <a:pt x="674" y="627"/>
                  </a:lnTo>
                  <a:lnTo>
                    <a:pt x="662" y="640"/>
                  </a:lnTo>
                  <a:lnTo>
                    <a:pt x="649" y="654"/>
                  </a:lnTo>
                  <a:lnTo>
                    <a:pt x="634" y="666"/>
                  </a:lnTo>
                  <a:lnTo>
                    <a:pt x="620" y="678"/>
                  </a:lnTo>
                  <a:lnTo>
                    <a:pt x="604" y="689"/>
                  </a:lnTo>
                  <a:lnTo>
                    <a:pt x="587" y="700"/>
                  </a:lnTo>
                  <a:lnTo>
                    <a:pt x="569" y="710"/>
                  </a:lnTo>
                  <a:lnTo>
                    <a:pt x="550" y="718"/>
                  </a:lnTo>
                  <a:lnTo>
                    <a:pt x="531" y="727"/>
                  </a:lnTo>
                  <a:lnTo>
                    <a:pt x="511" y="734"/>
                  </a:lnTo>
                  <a:lnTo>
                    <a:pt x="489" y="740"/>
                  </a:lnTo>
                  <a:lnTo>
                    <a:pt x="469" y="745"/>
                  </a:lnTo>
                  <a:lnTo>
                    <a:pt x="447" y="749"/>
                  </a:lnTo>
                  <a:lnTo>
                    <a:pt x="424" y="752"/>
                  </a:lnTo>
                  <a:lnTo>
                    <a:pt x="400" y="754"/>
                  </a:lnTo>
                  <a:lnTo>
                    <a:pt x="376" y="755"/>
                  </a:lnTo>
                  <a:lnTo>
                    <a:pt x="376" y="755"/>
                  </a:lnTo>
                  <a:lnTo>
                    <a:pt x="357" y="754"/>
                  </a:lnTo>
                  <a:lnTo>
                    <a:pt x="337" y="752"/>
                  </a:lnTo>
                  <a:lnTo>
                    <a:pt x="318" y="750"/>
                  </a:lnTo>
                  <a:lnTo>
                    <a:pt x="298" y="748"/>
                  </a:lnTo>
                  <a:lnTo>
                    <a:pt x="280" y="743"/>
                  </a:lnTo>
                  <a:lnTo>
                    <a:pt x="262" y="738"/>
                  </a:lnTo>
                  <a:lnTo>
                    <a:pt x="243" y="732"/>
                  </a:lnTo>
                  <a:lnTo>
                    <a:pt x="226" y="726"/>
                  </a:lnTo>
                  <a:lnTo>
                    <a:pt x="209" y="718"/>
                  </a:lnTo>
                  <a:lnTo>
                    <a:pt x="193" y="710"/>
                  </a:lnTo>
                  <a:lnTo>
                    <a:pt x="178" y="701"/>
                  </a:lnTo>
                  <a:lnTo>
                    <a:pt x="162" y="691"/>
                  </a:lnTo>
                  <a:lnTo>
                    <a:pt x="147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3" y="620"/>
                  </a:lnTo>
                  <a:lnTo>
                    <a:pt x="72" y="605"/>
                  </a:lnTo>
                  <a:lnTo>
                    <a:pt x="62" y="590"/>
                  </a:lnTo>
                  <a:lnTo>
                    <a:pt x="52" y="576"/>
                  </a:lnTo>
                  <a:lnTo>
                    <a:pt x="44" y="560"/>
                  </a:lnTo>
                  <a:lnTo>
                    <a:pt x="35" y="543"/>
                  </a:lnTo>
                  <a:lnTo>
                    <a:pt x="28" y="527"/>
                  </a:lnTo>
                  <a:lnTo>
                    <a:pt x="22" y="509"/>
                  </a:lnTo>
                  <a:lnTo>
                    <a:pt x="16" y="492"/>
                  </a:lnTo>
                  <a:lnTo>
                    <a:pt x="11" y="473"/>
                  </a:lnTo>
                  <a:lnTo>
                    <a:pt x="7" y="455"/>
                  </a:lnTo>
                  <a:lnTo>
                    <a:pt x="4" y="435"/>
                  </a:lnTo>
                  <a:lnTo>
                    <a:pt x="1" y="417"/>
                  </a:lnTo>
                  <a:lnTo>
                    <a:pt x="0" y="398"/>
                  </a:lnTo>
                  <a:lnTo>
                    <a:pt x="0" y="377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2186" y="2104"/>
              <a:ext cx="125" cy="49"/>
            </a:xfrm>
            <a:custGeom>
              <a:avLst/>
              <a:gdLst>
                <a:gd name="T0" fmla="*/ 0 w 375"/>
                <a:gd name="T1" fmla="*/ 148 h 148"/>
                <a:gd name="T2" fmla="*/ 375 w 375"/>
                <a:gd name="T3" fmla="*/ 148 h 148"/>
                <a:gd name="T4" fmla="*/ 375 w 375"/>
                <a:gd name="T5" fmla="*/ 148 h 148"/>
                <a:gd name="T6" fmla="*/ 372 w 375"/>
                <a:gd name="T7" fmla="*/ 131 h 148"/>
                <a:gd name="T8" fmla="*/ 367 w 375"/>
                <a:gd name="T9" fmla="*/ 114 h 148"/>
                <a:gd name="T10" fmla="*/ 361 w 375"/>
                <a:gd name="T11" fmla="*/ 98 h 148"/>
                <a:gd name="T12" fmla="*/ 352 w 375"/>
                <a:gd name="T13" fmla="*/ 84 h 148"/>
                <a:gd name="T14" fmla="*/ 344 w 375"/>
                <a:gd name="T15" fmla="*/ 70 h 148"/>
                <a:gd name="T16" fmla="*/ 335 w 375"/>
                <a:gd name="T17" fmla="*/ 58 h 148"/>
                <a:gd name="T18" fmla="*/ 324 w 375"/>
                <a:gd name="T19" fmla="*/ 47 h 148"/>
                <a:gd name="T20" fmla="*/ 313 w 375"/>
                <a:gd name="T21" fmla="*/ 37 h 148"/>
                <a:gd name="T22" fmla="*/ 301 w 375"/>
                <a:gd name="T23" fmla="*/ 28 h 148"/>
                <a:gd name="T24" fmla="*/ 288 w 375"/>
                <a:gd name="T25" fmla="*/ 20 h 148"/>
                <a:gd name="T26" fmla="*/ 273 w 375"/>
                <a:gd name="T27" fmla="*/ 14 h 148"/>
                <a:gd name="T28" fmla="*/ 258 w 375"/>
                <a:gd name="T29" fmla="*/ 9 h 148"/>
                <a:gd name="T30" fmla="*/ 243 w 375"/>
                <a:gd name="T31" fmla="*/ 5 h 148"/>
                <a:gd name="T32" fmla="*/ 227 w 375"/>
                <a:gd name="T33" fmla="*/ 2 h 148"/>
                <a:gd name="T34" fmla="*/ 210 w 375"/>
                <a:gd name="T35" fmla="*/ 0 h 148"/>
                <a:gd name="T36" fmla="*/ 192 w 375"/>
                <a:gd name="T37" fmla="*/ 0 h 148"/>
                <a:gd name="T38" fmla="*/ 192 w 375"/>
                <a:gd name="T39" fmla="*/ 0 h 148"/>
                <a:gd name="T40" fmla="*/ 176 w 375"/>
                <a:gd name="T41" fmla="*/ 1 h 148"/>
                <a:gd name="T42" fmla="*/ 160 w 375"/>
                <a:gd name="T43" fmla="*/ 2 h 148"/>
                <a:gd name="T44" fmla="*/ 144 w 375"/>
                <a:gd name="T45" fmla="*/ 6 h 148"/>
                <a:gd name="T46" fmla="*/ 129 w 375"/>
                <a:gd name="T47" fmla="*/ 9 h 148"/>
                <a:gd name="T48" fmla="*/ 115 w 375"/>
                <a:gd name="T49" fmla="*/ 16 h 148"/>
                <a:gd name="T50" fmla="*/ 100 w 375"/>
                <a:gd name="T51" fmla="*/ 23 h 148"/>
                <a:gd name="T52" fmla="*/ 87 w 375"/>
                <a:gd name="T53" fmla="*/ 30 h 148"/>
                <a:gd name="T54" fmla="*/ 73 w 375"/>
                <a:gd name="T55" fmla="*/ 40 h 148"/>
                <a:gd name="T56" fmla="*/ 61 w 375"/>
                <a:gd name="T57" fmla="*/ 50 h 148"/>
                <a:gd name="T58" fmla="*/ 50 w 375"/>
                <a:gd name="T59" fmla="*/ 61 h 148"/>
                <a:gd name="T60" fmla="*/ 39 w 375"/>
                <a:gd name="T61" fmla="*/ 73 h 148"/>
                <a:gd name="T62" fmla="*/ 30 w 375"/>
                <a:gd name="T63" fmla="*/ 86 h 148"/>
                <a:gd name="T64" fmla="*/ 21 w 375"/>
                <a:gd name="T65" fmla="*/ 101 h 148"/>
                <a:gd name="T66" fmla="*/ 13 w 375"/>
                <a:gd name="T67" fmla="*/ 116 h 148"/>
                <a:gd name="T68" fmla="*/ 6 w 375"/>
                <a:gd name="T69" fmla="*/ 133 h 148"/>
                <a:gd name="T70" fmla="*/ 0 w 375"/>
                <a:gd name="T71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5" h="148">
                  <a:moveTo>
                    <a:pt x="0" y="148"/>
                  </a:moveTo>
                  <a:lnTo>
                    <a:pt x="375" y="148"/>
                  </a:lnTo>
                  <a:lnTo>
                    <a:pt x="375" y="148"/>
                  </a:lnTo>
                  <a:lnTo>
                    <a:pt x="372" y="131"/>
                  </a:lnTo>
                  <a:lnTo>
                    <a:pt x="367" y="114"/>
                  </a:lnTo>
                  <a:lnTo>
                    <a:pt x="361" y="98"/>
                  </a:lnTo>
                  <a:lnTo>
                    <a:pt x="352" y="84"/>
                  </a:lnTo>
                  <a:lnTo>
                    <a:pt x="344" y="70"/>
                  </a:lnTo>
                  <a:lnTo>
                    <a:pt x="335" y="58"/>
                  </a:lnTo>
                  <a:lnTo>
                    <a:pt x="324" y="47"/>
                  </a:lnTo>
                  <a:lnTo>
                    <a:pt x="313" y="37"/>
                  </a:lnTo>
                  <a:lnTo>
                    <a:pt x="301" y="28"/>
                  </a:lnTo>
                  <a:lnTo>
                    <a:pt x="288" y="20"/>
                  </a:lnTo>
                  <a:lnTo>
                    <a:pt x="273" y="14"/>
                  </a:lnTo>
                  <a:lnTo>
                    <a:pt x="258" y="9"/>
                  </a:lnTo>
                  <a:lnTo>
                    <a:pt x="243" y="5"/>
                  </a:lnTo>
                  <a:lnTo>
                    <a:pt x="227" y="2"/>
                  </a:lnTo>
                  <a:lnTo>
                    <a:pt x="210" y="0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176" y="1"/>
                  </a:lnTo>
                  <a:lnTo>
                    <a:pt x="160" y="2"/>
                  </a:lnTo>
                  <a:lnTo>
                    <a:pt x="144" y="6"/>
                  </a:lnTo>
                  <a:lnTo>
                    <a:pt x="129" y="9"/>
                  </a:lnTo>
                  <a:lnTo>
                    <a:pt x="115" y="16"/>
                  </a:lnTo>
                  <a:lnTo>
                    <a:pt x="100" y="23"/>
                  </a:lnTo>
                  <a:lnTo>
                    <a:pt x="87" y="30"/>
                  </a:lnTo>
                  <a:lnTo>
                    <a:pt x="73" y="40"/>
                  </a:lnTo>
                  <a:lnTo>
                    <a:pt x="61" y="50"/>
                  </a:lnTo>
                  <a:lnTo>
                    <a:pt x="50" y="61"/>
                  </a:lnTo>
                  <a:lnTo>
                    <a:pt x="39" y="73"/>
                  </a:lnTo>
                  <a:lnTo>
                    <a:pt x="30" y="86"/>
                  </a:lnTo>
                  <a:lnTo>
                    <a:pt x="21" y="101"/>
                  </a:lnTo>
                  <a:lnTo>
                    <a:pt x="13" y="116"/>
                  </a:lnTo>
                  <a:lnTo>
                    <a:pt x="6" y="133"/>
                  </a:lnTo>
                  <a:lnTo>
                    <a:pt x="0" y="1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2130" y="2055"/>
              <a:ext cx="241" cy="251"/>
            </a:xfrm>
            <a:custGeom>
              <a:avLst/>
              <a:gdLst>
                <a:gd name="T0" fmla="*/ 0 w 723"/>
                <a:gd name="T1" fmla="*/ 357 h 755"/>
                <a:gd name="T2" fmla="*/ 7 w 723"/>
                <a:gd name="T3" fmla="*/ 300 h 755"/>
                <a:gd name="T4" fmla="*/ 22 w 723"/>
                <a:gd name="T5" fmla="*/ 245 h 755"/>
                <a:gd name="T6" fmla="*/ 44 w 723"/>
                <a:gd name="T7" fmla="*/ 195 h 755"/>
                <a:gd name="T8" fmla="*/ 72 w 723"/>
                <a:gd name="T9" fmla="*/ 149 h 755"/>
                <a:gd name="T10" fmla="*/ 107 w 723"/>
                <a:gd name="T11" fmla="*/ 109 h 755"/>
                <a:gd name="T12" fmla="*/ 147 w 723"/>
                <a:gd name="T13" fmla="*/ 73 h 755"/>
                <a:gd name="T14" fmla="*/ 192 w 723"/>
                <a:gd name="T15" fmla="*/ 44 h 755"/>
                <a:gd name="T16" fmla="*/ 242 w 723"/>
                <a:gd name="T17" fmla="*/ 22 h 755"/>
                <a:gd name="T18" fmla="*/ 296 w 723"/>
                <a:gd name="T19" fmla="*/ 7 h 755"/>
                <a:gd name="T20" fmla="*/ 354 w 723"/>
                <a:gd name="T21" fmla="*/ 0 h 755"/>
                <a:gd name="T22" fmla="*/ 392 w 723"/>
                <a:gd name="T23" fmla="*/ 0 h 755"/>
                <a:gd name="T24" fmla="*/ 447 w 723"/>
                <a:gd name="T25" fmla="*/ 6 h 755"/>
                <a:gd name="T26" fmla="*/ 497 w 723"/>
                <a:gd name="T27" fmla="*/ 20 h 755"/>
                <a:gd name="T28" fmla="*/ 543 w 723"/>
                <a:gd name="T29" fmla="*/ 40 h 755"/>
                <a:gd name="T30" fmla="*/ 584 w 723"/>
                <a:gd name="T31" fmla="*/ 67 h 755"/>
                <a:gd name="T32" fmla="*/ 621 w 723"/>
                <a:gd name="T33" fmla="*/ 101 h 755"/>
                <a:gd name="T34" fmla="*/ 653 w 723"/>
                <a:gd name="T35" fmla="*/ 140 h 755"/>
                <a:gd name="T36" fmla="*/ 678 w 723"/>
                <a:gd name="T37" fmla="*/ 185 h 755"/>
                <a:gd name="T38" fmla="*/ 699 w 723"/>
                <a:gd name="T39" fmla="*/ 237 h 755"/>
                <a:gd name="T40" fmla="*/ 713 w 723"/>
                <a:gd name="T41" fmla="*/ 294 h 755"/>
                <a:gd name="T42" fmla="*/ 722 w 723"/>
                <a:gd name="T43" fmla="*/ 356 h 755"/>
                <a:gd name="T44" fmla="*/ 167 w 723"/>
                <a:gd name="T45" fmla="*/ 421 h 755"/>
                <a:gd name="T46" fmla="*/ 175 w 723"/>
                <a:gd name="T47" fmla="*/ 459 h 755"/>
                <a:gd name="T48" fmla="*/ 200 w 723"/>
                <a:gd name="T49" fmla="*/ 507 h 755"/>
                <a:gd name="T50" fmla="*/ 236 w 723"/>
                <a:gd name="T51" fmla="*/ 548 h 755"/>
                <a:gd name="T52" fmla="*/ 282 w 723"/>
                <a:gd name="T53" fmla="*/ 576 h 755"/>
                <a:gd name="T54" fmla="*/ 337 w 723"/>
                <a:gd name="T55" fmla="*/ 592 h 755"/>
                <a:gd name="T56" fmla="*/ 376 w 723"/>
                <a:gd name="T57" fmla="*/ 595 h 755"/>
                <a:gd name="T58" fmla="*/ 424 w 723"/>
                <a:gd name="T59" fmla="*/ 592 h 755"/>
                <a:gd name="T60" fmla="*/ 465 w 723"/>
                <a:gd name="T61" fmla="*/ 581 h 755"/>
                <a:gd name="T62" fmla="*/ 513 w 723"/>
                <a:gd name="T63" fmla="*/ 557 h 755"/>
                <a:gd name="T64" fmla="*/ 566 w 723"/>
                <a:gd name="T65" fmla="*/ 512 h 755"/>
                <a:gd name="T66" fmla="*/ 662 w 723"/>
                <a:gd name="T67" fmla="*/ 640 h 755"/>
                <a:gd name="T68" fmla="*/ 620 w 723"/>
                <a:gd name="T69" fmla="*/ 678 h 755"/>
                <a:gd name="T70" fmla="*/ 569 w 723"/>
                <a:gd name="T71" fmla="*/ 710 h 755"/>
                <a:gd name="T72" fmla="*/ 511 w 723"/>
                <a:gd name="T73" fmla="*/ 734 h 755"/>
                <a:gd name="T74" fmla="*/ 447 w 723"/>
                <a:gd name="T75" fmla="*/ 749 h 755"/>
                <a:gd name="T76" fmla="*/ 376 w 723"/>
                <a:gd name="T77" fmla="*/ 755 h 755"/>
                <a:gd name="T78" fmla="*/ 337 w 723"/>
                <a:gd name="T79" fmla="*/ 752 h 755"/>
                <a:gd name="T80" fmla="*/ 280 w 723"/>
                <a:gd name="T81" fmla="*/ 743 h 755"/>
                <a:gd name="T82" fmla="*/ 226 w 723"/>
                <a:gd name="T83" fmla="*/ 726 h 755"/>
                <a:gd name="T84" fmla="*/ 178 w 723"/>
                <a:gd name="T85" fmla="*/ 701 h 755"/>
                <a:gd name="T86" fmla="*/ 134 w 723"/>
                <a:gd name="T87" fmla="*/ 670 h 755"/>
                <a:gd name="T88" fmla="*/ 95 w 723"/>
                <a:gd name="T89" fmla="*/ 633 h 755"/>
                <a:gd name="T90" fmla="*/ 62 w 723"/>
                <a:gd name="T91" fmla="*/ 590 h 755"/>
                <a:gd name="T92" fmla="*/ 35 w 723"/>
                <a:gd name="T93" fmla="*/ 543 h 755"/>
                <a:gd name="T94" fmla="*/ 16 w 723"/>
                <a:gd name="T95" fmla="*/ 492 h 755"/>
                <a:gd name="T96" fmla="*/ 4 w 723"/>
                <a:gd name="T97" fmla="*/ 435 h 755"/>
                <a:gd name="T98" fmla="*/ 0 w 723"/>
                <a:gd name="T99" fmla="*/ 377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23" h="755">
                  <a:moveTo>
                    <a:pt x="0" y="377"/>
                  </a:moveTo>
                  <a:lnTo>
                    <a:pt x="0" y="377"/>
                  </a:lnTo>
                  <a:lnTo>
                    <a:pt x="0" y="357"/>
                  </a:lnTo>
                  <a:lnTo>
                    <a:pt x="1" y="338"/>
                  </a:lnTo>
                  <a:lnTo>
                    <a:pt x="4" y="318"/>
                  </a:lnTo>
                  <a:lnTo>
                    <a:pt x="7" y="300"/>
                  </a:lnTo>
                  <a:lnTo>
                    <a:pt x="11" y="282"/>
                  </a:lnTo>
                  <a:lnTo>
                    <a:pt x="16" y="264"/>
                  </a:lnTo>
                  <a:lnTo>
                    <a:pt x="22" y="245"/>
                  </a:lnTo>
                  <a:lnTo>
                    <a:pt x="28" y="228"/>
                  </a:lnTo>
                  <a:lnTo>
                    <a:pt x="35" y="211"/>
                  </a:lnTo>
                  <a:lnTo>
                    <a:pt x="44" y="195"/>
                  </a:lnTo>
                  <a:lnTo>
                    <a:pt x="52" y="179"/>
                  </a:lnTo>
                  <a:lnTo>
                    <a:pt x="62" y="164"/>
                  </a:lnTo>
                  <a:lnTo>
                    <a:pt x="72" y="149"/>
                  </a:lnTo>
                  <a:lnTo>
                    <a:pt x="83" y="136"/>
                  </a:lnTo>
                  <a:lnTo>
                    <a:pt x="95" y="122"/>
                  </a:lnTo>
                  <a:lnTo>
                    <a:pt x="107" y="109"/>
                  </a:lnTo>
                  <a:lnTo>
                    <a:pt x="119" y="96"/>
                  </a:lnTo>
                  <a:lnTo>
                    <a:pt x="133" y="84"/>
                  </a:lnTo>
                  <a:lnTo>
                    <a:pt x="147" y="73"/>
                  </a:lnTo>
                  <a:lnTo>
                    <a:pt x="162" y="64"/>
                  </a:lnTo>
                  <a:lnTo>
                    <a:pt x="176" y="54"/>
                  </a:lnTo>
                  <a:lnTo>
                    <a:pt x="192" y="44"/>
                  </a:lnTo>
                  <a:lnTo>
                    <a:pt x="208" y="37"/>
                  </a:lnTo>
                  <a:lnTo>
                    <a:pt x="225" y="29"/>
                  </a:lnTo>
                  <a:lnTo>
                    <a:pt x="242" y="22"/>
                  </a:lnTo>
                  <a:lnTo>
                    <a:pt x="260" y="16"/>
                  </a:lnTo>
                  <a:lnTo>
                    <a:pt x="277" y="11"/>
                  </a:lnTo>
                  <a:lnTo>
                    <a:pt x="296" y="7"/>
                  </a:lnTo>
                  <a:lnTo>
                    <a:pt x="315" y="4"/>
                  </a:lnTo>
                  <a:lnTo>
                    <a:pt x="335" y="1"/>
                  </a:lnTo>
                  <a:lnTo>
                    <a:pt x="354" y="0"/>
                  </a:lnTo>
                  <a:lnTo>
                    <a:pt x="374" y="0"/>
                  </a:lnTo>
                  <a:lnTo>
                    <a:pt x="374" y="0"/>
                  </a:lnTo>
                  <a:lnTo>
                    <a:pt x="392" y="0"/>
                  </a:lnTo>
                  <a:lnTo>
                    <a:pt x="411" y="1"/>
                  </a:lnTo>
                  <a:lnTo>
                    <a:pt x="428" y="4"/>
                  </a:lnTo>
                  <a:lnTo>
                    <a:pt x="447" y="6"/>
                  </a:lnTo>
                  <a:lnTo>
                    <a:pt x="464" y="10"/>
                  </a:lnTo>
                  <a:lnTo>
                    <a:pt x="481" y="15"/>
                  </a:lnTo>
                  <a:lnTo>
                    <a:pt x="497" y="20"/>
                  </a:lnTo>
                  <a:lnTo>
                    <a:pt x="513" y="26"/>
                  </a:lnTo>
                  <a:lnTo>
                    <a:pt x="527" y="33"/>
                  </a:lnTo>
                  <a:lnTo>
                    <a:pt x="543" y="40"/>
                  </a:lnTo>
                  <a:lnTo>
                    <a:pt x="556" y="49"/>
                  </a:lnTo>
                  <a:lnTo>
                    <a:pt x="571" y="57"/>
                  </a:lnTo>
                  <a:lnTo>
                    <a:pt x="584" y="67"/>
                  </a:lnTo>
                  <a:lnTo>
                    <a:pt x="597" y="78"/>
                  </a:lnTo>
                  <a:lnTo>
                    <a:pt x="609" y="89"/>
                  </a:lnTo>
                  <a:lnTo>
                    <a:pt x="621" y="101"/>
                  </a:lnTo>
                  <a:lnTo>
                    <a:pt x="632" y="114"/>
                  </a:lnTo>
                  <a:lnTo>
                    <a:pt x="642" y="127"/>
                  </a:lnTo>
                  <a:lnTo>
                    <a:pt x="653" y="140"/>
                  </a:lnTo>
                  <a:lnTo>
                    <a:pt x="661" y="155"/>
                  </a:lnTo>
                  <a:lnTo>
                    <a:pt x="670" y="171"/>
                  </a:lnTo>
                  <a:lnTo>
                    <a:pt x="678" y="185"/>
                  </a:lnTo>
                  <a:lnTo>
                    <a:pt x="685" y="203"/>
                  </a:lnTo>
                  <a:lnTo>
                    <a:pt x="693" y="220"/>
                  </a:lnTo>
                  <a:lnTo>
                    <a:pt x="699" y="237"/>
                  </a:lnTo>
                  <a:lnTo>
                    <a:pt x="704" y="255"/>
                  </a:lnTo>
                  <a:lnTo>
                    <a:pt x="709" y="274"/>
                  </a:lnTo>
                  <a:lnTo>
                    <a:pt x="713" y="294"/>
                  </a:lnTo>
                  <a:lnTo>
                    <a:pt x="717" y="314"/>
                  </a:lnTo>
                  <a:lnTo>
                    <a:pt x="720" y="334"/>
                  </a:lnTo>
                  <a:lnTo>
                    <a:pt x="722" y="356"/>
                  </a:lnTo>
                  <a:lnTo>
                    <a:pt x="723" y="377"/>
                  </a:lnTo>
                  <a:lnTo>
                    <a:pt x="723" y="421"/>
                  </a:lnTo>
                  <a:lnTo>
                    <a:pt x="167" y="421"/>
                  </a:lnTo>
                  <a:lnTo>
                    <a:pt x="167" y="421"/>
                  </a:lnTo>
                  <a:lnTo>
                    <a:pt x="170" y="440"/>
                  </a:lnTo>
                  <a:lnTo>
                    <a:pt x="175" y="459"/>
                  </a:lnTo>
                  <a:lnTo>
                    <a:pt x="183" y="476"/>
                  </a:lnTo>
                  <a:lnTo>
                    <a:pt x="191" y="493"/>
                  </a:lnTo>
                  <a:lnTo>
                    <a:pt x="200" y="507"/>
                  </a:lnTo>
                  <a:lnTo>
                    <a:pt x="211" y="522"/>
                  </a:lnTo>
                  <a:lnTo>
                    <a:pt x="223" y="535"/>
                  </a:lnTo>
                  <a:lnTo>
                    <a:pt x="236" y="548"/>
                  </a:lnTo>
                  <a:lnTo>
                    <a:pt x="251" y="557"/>
                  </a:lnTo>
                  <a:lnTo>
                    <a:pt x="267" y="567"/>
                  </a:lnTo>
                  <a:lnTo>
                    <a:pt x="282" y="576"/>
                  </a:lnTo>
                  <a:lnTo>
                    <a:pt x="299" y="583"/>
                  </a:lnTo>
                  <a:lnTo>
                    <a:pt x="318" y="588"/>
                  </a:lnTo>
                  <a:lnTo>
                    <a:pt x="337" y="592"/>
                  </a:lnTo>
                  <a:lnTo>
                    <a:pt x="357" y="594"/>
                  </a:lnTo>
                  <a:lnTo>
                    <a:pt x="376" y="595"/>
                  </a:lnTo>
                  <a:lnTo>
                    <a:pt x="376" y="595"/>
                  </a:lnTo>
                  <a:lnTo>
                    <a:pt x="393" y="595"/>
                  </a:lnTo>
                  <a:lnTo>
                    <a:pt x="408" y="594"/>
                  </a:lnTo>
                  <a:lnTo>
                    <a:pt x="424" y="592"/>
                  </a:lnTo>
                  <a:lnTo>
                    <a:pt x="438" y="588"/>
                  </a:lnTo>
                  <a:lnTo>
                    <a:pt x="452" y="584"/>
                  </a:lnTo>
                  <a:lnTo>
                    <a:pt x="465" y="581"/>
                  </a:lnTo>
                  <a:lnTo>
                    <a:pt x="478" y="574"/>
                  </a:lnTo>
                  <a:lnTo>
                    <a:pt x="491" y="570"/>
                  </a:lnTo>
                  <a:lnTo>
                    <a:pt x="513" y="557"/>
                  </a:lnTo>
                  <a:lnTo>
                    <a:pt x="533" y="543"/>
                  </a:lnTo>
                  <a:lnTo>
                    <a:pt x="551" y="528"/>
                  </a:lnTo>
                  <a:lnTo>
                    <a:pt x="566" y="512"/>
                  </a:lnTo>
                  <a:lnTo>
                    <a:pt x="674" y="627"/>
                  </a:lnTo>
                  <a:lnTo>
                    <a:pt x="674" y="627"/>
                  </a:lnTo>
                  <a:lnTo>
                    <a:pt x="662" y="640"/>
                  </a:lnTo>
                  <a:lnTo>
                    <a:pt x="649" y="654"/>
                  </a:lnTo>
                  <a:lnTo>
                    <a:pt x="634" y="666"/>
                  </a:lnTo>
                  <a:lnTo>
                    <a:pt x="620" y="678"/>
                  </a:lnTo>
                  <a:lnTo>
                    <a:pt x="604" y="689"/>
                  </a:lnTo>
                  <a:lnTo>
                    <a:pt x="587" y="700"/>
                  </a:lnTo>
                  <a:lnTo>
                    <a:pt x="569" y="710"/>
                  </a:lnTo>
                  <a:lnTo>
                    <a:pt x="550" y="718"/>
                  </a:lnTo>
                  <a:lnTo>
                    <a:pt x="531" y="727"/>
                  </a:lnTo>
                  <a:lnTo>
                    <a:pt x="511" y="734"/>
                  </a:lnTo>
                  <a:lnTo>
                    <a:pt x="489" y="740"/>
                  </a:lnTo>
                  <a:lnTo>
                    <a:pt x="469" y="745"/>
                  </a:lnTo>
                  <a:lnTo>
                    <a:pt x="447" y="749"/>
                  </a:lnTo>
                  <a:lnTo>
                    <a:pt x="424" y="752"/>
                  </a:lnTo>
                  <a:lnTo>
                    <a:pt x="400" y="754"/>
                  </a:lnTo>
                  <a:lnTo>
                    <a:pt x="376" y="755"/>
                  </a:lnTo>
                  <a:lnTo>
                    <a:pt x="376" y="755"/>
                  </a:lnTo>
                  <a:lnTo>
                    <a:pt x="357" y="754"/>
                  </a:lnTo>
                  <a:lnTo>
                    <a:pt x="337" y="752"/>
                  </a:lnTo>
                  <a:lnTo>
                    <a:pt x="318" y="750"/>
                  </a:lnTo>
                  <a:lnTo>
                    <a:pt x="298" y="748"/>
                  </a:lnTo>
                  <a:lnTo>
                    <a:pt x="280" y="743"/>
                  </a:lnTo>
                  <a:lnTo>
                    <a:pt x="262" y="738"/>
                  </a:lnTo>
                  <a:lnTo>
                    <a:pt x="243" y="732"/>
                  </a:lnTo>
                  <a:lnTo>
                    <a:pt x="226" y="726"/>
                  </a:lnTo>
                  <a:lnTo>
                    <a:pt x="209" y="718"/>
                  </a:lnTo>
                  <a:lnTo>
                    <a:pt x="193" y="710"/>
                  </a:lnTo>
                  <a:lnTo>
                    <a:pt x="178" y="701"/>
                  </a:lnTo>
                  <a:lnTo>
                    <a:pt x="162" y="691"/>
                  </a:lnTo>
                  <a:lnTo>
                    <a:pt x="147" y="682"/>
                  </a:lnTo>
                  <a:lnTo>
                    <a:pt x="134" y="670"/>
                  </a:lnTo>
                  <a:lnTo>
                    <a:pt x="120" y="659"/>
                  </a:lnTo>
                  <a:lnTo>
                    <a:pt x="107" y="646"/>
                  </a:lnTo>
                  <a:lnTo>
                    <a:pt x="95" y="633"/>
                  </a:lnTo>
                  <a:lnTo>
                    <a:pt x="83" y="620"/>
                  </a:lnTo>
                  <a:lnTo>
                    <a:pt x="72" y="605"/>
                  </a:lnTo>
                  <a:lnTo>
                    <a:pt x="62" y="590"/>
                  </a:lnTo>
                  <a:lnTo>
                    <a:pt x="52" y="576"/>
                  </a:lnTo>
                  <a:lnTo>
                    <a:pt x="44" y="560"/>
                  </a:lnTo>
                  <a:lnTo>
                    <a:pt x="35" y="543"/>
                  </a:lnTo>
                  <a:lnTo>
                    <a:pt x="28" y="527"/>
                  </a:lnTo>
                  <a:lnTo>
                    <a:pt x="22" y="509"/>
                  </a:lnTo>
                  <a:lnTo>
                    <a:pt x="16" y="492"/>
                  </a:lnTo>
                  <a:lnTo>
                    <a:pt x="11" y="473"/>
                  </a:lnTo>
                  <a:lnTo>
                    <a:pt x="7" y="455"/>
                  </a:lnTo>
                  <a:lnTo>
                    <a:pt x="4" y="435"/>
                  </a:lnTo>
                  <a:lnTo>
                    <a:pt x="1" y="417"/>
                  </a:lnTo>
                  <a:lnTo>
                    <a:pt x="0" y="398"/>
                  </a:lnTo>
                  <a:lnTo>
                    <a:pt x="0" y="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2400" y="2055"/>
              <a:ext cx="209" cy="250"/>
            </a:xfrm>
            <a:custGeom>
              <a:avLst/>
              <a:gdLst>
                <a:gd name="T0" fmla="*/ 458 w 628"/>
                <a:gd name="T1" fmla="*/ 752 h 752"/>
                <a:gd name="T2" fmla="*/ 458 w 628"/>
                <a:gd name="T3" fmla="*/ 315 h 752"/>
                <a:gd name="T4" fmla="*/ 454 w 628"/>
                <a:gd name="T5" fmla="*/ 285 h 752"/>
                <a:gd name="T6" fmla="*/ 445 w 628"/>
                <a:gd name="T7" fmla="*/ 259 h 752"/>
                <a:gd name="T8" fmla="*/ 432 w 628"/>
                <a:gd name="T9" fmla="*/ 234 h 752"/>
                <a:gd name="T10" fmla="*/ 415 w 628"/>
                <a:gd name="T11" fmla="*/ 212 h 752"/>
                <a:gd name="T12" fmla="*/ 394 w 628"/>
                <a:gd name="T13" fmla="*/ 195 h 752"/>
                <a:gd name="T14" fmla="*/ 370 w 628"/>
                <a:gd name="T15" fmla="*/ 182 h 752"/>
                <a:gd name="T16" fmla="*/ 342 w 628"/>
                <a:gd name="T17" fmla="*/ 173 h 752"/>
                <a:gd name="T18" fmla="*/ 314 w 628"/>
                <a:gd name="T19" fmla="*/ 171 h 752"/>
                <a:gd name="T20" fmla="*/ 299 w 628"/>
                <a:gd name="T21" fmla="*/ 171 h 752"/>
                <a:gd name="T22" fmla="*/ 271 w 628"/>
                <a:gd name="T23" fmla="*/ 177 h 752"/>
                <a:gd name="T24" fmla="*/ 244 w 628"/>
                <a:gd name="T25" fmla="*/ 188 h 752"/>
                <a:gd name="T26" fmla="*/ 222 w 628"/>
                <a:gd name="T27" fmla="*/ 204 h 752"/>
                <a:gd name="T28" fmla="*/ 203 w 628"/>
                <a:gd name="T29" fmla="*/ 223 h 752"/>
                <a:gd name="T30" fmla="*/ 187 w 628"/>
                <a:gd name="T31" fmla="*/ 245 h 752"/>
                <a:gd name="T32" fmla="*/ 176 w 628"/>
                <a:gd name="T33" fmla="*/ 272 h 752"/>
                <a:gd name="T34" fmla="*/ 170 w 628"/>
                <a:gd name="T35" fmla="*/ 300 h 752"/>
                <a:gd name="T36" fmla="*/ 170 w 628"/>
                <a:gd name="T37" fmla="*/ 752 h 752"/>
                <a:gd name="T38" fmla="*/ 0 w 628"/>
                <a:gd name="T39" fmla="*/ 315 h 752"/>
                <a:gd name="T40" fmla="*/ 0 w 628"/>
                <a:gd name="T41" fmla="*/ 298 h 752"/>
                <a:gd name="T42" fmla="*/ 3 w 628"/>
                <a:gd name="T43" fmla="*/ 266 h 752"/>
                <a:gd name="T44" fmla="*/ 9 w 628"/>
                <a:gd name="T45" fmla="*/ 235 h 752"/>
                <a:gd name="T46" fmla="*/ 18 w 628"/>
                <a:gd name="T47" fmla="*/ 206 h 752"/>
                <a:gd name="T48" fmla="*/ 30 w 628"/>
                <a:gd name="T49" fmla="*/ 178 h 752"/>
                <a:gd name="T50" fmla="*/ 45 w 628"/>
                <a:gd name="T51" fmla="*/ 151 h 752"/>
                <a:gd name="T52" fmla="*/ 71 w 628"/>
                <a:gd name="T53" fmla="*/ 115 h 752"/>
                <a:gd name="T54" fmla="*/ 114 w 628"/>
                <a:gd name="T55" fmla="*/ 72 h 752"/>
                <a:gd name="T56" fmla="*/ 151 w 628"/>
                <a:gd name="T57" fmla="*/ 45 h 752"/>
                <a:gd name="T58" fmla="*/ 177 w 628"/>
                <a:gd name="T59" fmla="*/ 31 h 752"/>
                <a:gd name="T60" fmla="*/ 205 w 628"/>
                <a:gd name="T61" fmla="*/ 18 h 752"/>
                <a:gd name="T62" fmla="*/ 235 w 628"/>
                <a:gd name="T63" fmla="*/ 10 h 752"/>
                <a:gd name="T64" fmla="*/ 265 w 628"/>
                <a:gd name="T65" fmla="*/ 4 h 752"/>
                <a:gd name="T66" fmla="*/ 297 w 628"/>
                <a:gd name="T67" fmla="*/ 0 h 752"/>
                <a:gd name="T68" fmla="*/ 314 w 628"/>
                <a:gd name="T69" fmla="*/ 0 h 752"/>
                <a:gd name="T70" fmla="*/ 345 w 628"/>
                <a:gd name="T71" fmla="*/ 1 h 752"/>
                <a:gd name="T72" fmla="*/ 377 w 628"/>
                <a:gd name="T73" fmla="*/ 6 h 752"/>
                <a:gd name="T74" fmla="*/ 406 w 628"/>
                <a:gd name="T75" fmla="*/ 14 h 752"/>
                <a:gd name="T76" fmla="*/ 436 w 628"/>
                <a:gd name="T77" fmla="*/ 25 h 752"/>
                <a:gd name="T78" fmla="*/ 464 w 628"/>
                <a:gd name="T79" fmla="*/ 38 h 752"/>
                <a:gd name="T80" fmla="*/ 489 w 628"/>
                <a:gd name="T81" fmla="*/ 54 h 752"/>
                <a:gd name="T82" fmla="*/ 535 w 628"/>
                <a:gd name="T83" fmla="*/ 92 h 752"/>
                <a:gd name="T84" fmla="*/ 574 w 628"/>
                <a:gd name="T85" fmla="*/ 139 h 752"/>
                <a:gd name="T86" fmla="*/ 590 w 628"/>
                <a:gd name="T87" fmla="*/ 165 h 752"/>
                <a:gd name="T88" fmla="*/ 602 w 628"/>
                <a:gd name="T89" fmla="*/ 192 h 752"/>
                <a:gd name="T90" fmla="*/ 613 w 628"/>
                <a:gd name="T91" fmla="*/ 221 h 752"/>
                <a:gd name="T92" fmla="*/ 621 w 628"/>
                <a:gd name="T93" fmla="*/ 251 h 752"/>
                <a:gd name="T94" fmla="*/ 626 w 628"/>
                <a:gd name="T95" fmla="*/ 282 h 752"/>
                <a:gd name="T96" fmla="*/ 628 w 628"/>
                <a:gd name="T97" fmla="*/ 315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28" h="752">
                  <a:moveTo>
                    <a:pt x="628" y="752"/>
                  </a:moveTo>
                  <a:lnTo>
                    <a:pt x="458" y="752"/>
                  </a:lnTo>
                  <a:lnTo>
                    <a:pt x="458" y="315"/>
                  </a:lnTo>
                  <a:lnTo>
                    <a:pt x="458" y="315"/>
                  </a:lnTo>
                  <a:lnTo>
                    <a:pt x="456" y="300"/>
                  </a:lnTo>
                  <a:lnTo>
                    <a:pt x="454" y="285"/>
                  </a:lnTo>
                  <a:lnTo>
                    <a:pt x="450" y="272"/>
                  </a:lnTo>
                  <a:lnTo>
                    <a:pt x="445" y="259"/>
                  </a:lnTo>
                  <a:lnTo>
                    <a:pt x="439" y="245"/>
                  </a:lnTo>
                  <a:lnTo>
                    <a:pt x="432" y="234"/>
                  </a:lnTo>
                  <a:lnTo>
                    <a:pt x="425" y="223"/>
                  </a:lnTo>
                  <a:lnTo>
                    <a:pt x="415" y="212"/>
                  </a:lnTo>
                  <a:lnTo>
                    <a:pt x="405" y="204"/>
                  </a:lnTo>
                  <a:lnTo>
                    <a:pt x="394" y="195"/>
                  </a:lnTo>
                  <a:lnTo>
                    <a:pt x="382" y="188"/>
                  </a:lnTo>
                  <a:lnTo>
                    <a:pt x="370" y="182"/>
                  </a:lnTo>
                  <a:lnTo>
                    <a:pt x="356" y="177"/>
                  </a:lnTo>
                  <a:lnTo>
                    <a:pt x="342" y="173"/>
                  </a:lnTo>
                  <a:lnTo>
                    <a:pt x="328" y="171"/>
                  </a:lnTo>
                  <a:lnTo>
                    <a:pt x="314" y="171"/>
                  </a:lnTo>
                  <a:lnTo>
                    <a:pt x="314" y="171"/>
                  </a:lnTo>
                  <a:lnTo>
                    <a:pt x="299" y="171"/>
                  </a:lnTo>
                  <a:lnTo>
                    <a:pt x="285" y="173"/>
                  </a:lnTo>
                  <a:lnTo>
                    <a:pt x="271" y="177"/>
                  </a:lnTo>
                  <a:lnTo>
                    <a:pt x="258" y="182"/>
                  </a:lnTo>
                  <a:lnTo>
                    <a:pt x="244" y="188"/>
                  </a:lnTo>
                  <a:lnTo>
                    <a:pt x="233" y="195"/>
                  </a:lnTo>
                  <a:lnTo>
                    <a:pt x="222" y="204"/>
                  </a:lnTo>
                  <a:lnTo>
                    <a:pt x="212" y="212"/>
                  </a:lnTo>
                  <a:lnTo>
                    <a:pt x="203" y="223"/>
                  </a:lnTo>
                  <a:lnTo>
                    <a:pt x="194" y="234"/>
                  </a:lnTo>
                  <a:lnTo>
                    <a:pt x="187" y="245"/>
                  </a:lnTo>
                  <a:lnTo>
                    <a:pt x="181" y="259"/>
                  </a:lnTo>
                  <a:lnTo>
                    <a:pt x="176" y="272"/>
                  </a:lnTo>
                  <a:lnTo>
                    <a:pt x="173" y="285"/>
                  </a:lnTo>
                  <a:lnTo>
                    <a:pt x="170" y="300"/>
                  </a:lnTo>
                  <a:lnTo>
                    <a:pt x="170" y="315"/>
                  </a:lnTo>
                  <a:lnTo>
                    <a:pt x="170" y="752"/>
                  </a:lnTo>
                  <a:lnTo>
                    <a:pt x="0" y="752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0" y="298"/>
                  </a:lnTo>
                  <a:lnTo>
                    <a:pt x="1" y="282"/>
                  </a:lnTo>
                  <a:lnTo>
                    <a:pt x="3" y="266"/>
                  </a:lnTo>
                  <a:lnTo>
                    <a:pt x="6" y="251"/>
                  </a:lnTo>
                  <a:lnTo>
                    <a:pt x="9" y="235"/>
                  </a:lnTo>
                  <a:lnTo>
                    <a:pt x="13" y="221"/>
                  </a:lnTo>
                  <a:lnTo>
                    <a:pt x="18" y="206"/>
                  </a:lnTo>
                  <a:lnTo>
                    <a:pt x="24" y="192"/>
                  </a:lnTo>
                  <a:lnTo>
                    <a:pt x="30" y="178"/>
                  </a:lnTo>
                  <a:lnTo>
                    <a:pt x="37" y="165"/>
                  </a:lnTo>
                  <a:lnTo>
                    <a:pt x="45" y="151"/>
                  </a:lnTo>
                  <a:lnTo>
                    <a:pt x="53" y="139"/>
                  </a:lnTo>
                  <a:lnTo>
                    <a:pt x="71" y="115"/>
                  </a:lnTo>
                  <a:lnTo>
                    <a:pt x="91" y="92"/>
                  </a:lnTo>
                  <a:lnTo>
                    <a:pt x="114" y="72"/>
                  </a:lnTo>
                  <a:lnTo>
                    <a:pt x="137" y="54"/>
                  </a:lnTo>
                  <a:lnTo>
                    <a:pt x="151" y="45"/>
                  </a:lnTo>
                  <a:lnTo>
                    <a:pt x="164" y="38"/>
                  </a:lnTo>
                  <a:lnTo>
                    <a:pt x="177" y="31"/>
                  </a:lnTo>
                  <a:lnTo>
                    <a:pt x="191" y="25"/>
                  </a:lnTo>
                  <a:lnTo>
                    <a:pt x="205" y="18"/>
                  </a:lnTo>
                  <a:lnTo>
                    <a:pt x="220" y="14"/>
                  </a:lnTo>
                  <a:lnTo>
                    <a:pt x="235" y="10"/>
                  </a:lnTo>
                  <a:lnTo>
                    <a:pt x="251" y="6"/>
                  </a:lnTo>
                  <a:lnTo>
                    <a:pt x="265" y="4"/>
                  </a:lnTo>
                  <a:lnTo>
                    <a:pt x="281" y="1"/>
                  </a:lnTo>
                  <a:lnTo>
                    <a:pt x="297" y="0"/>
                  </a:lnTo>
                  <a:lnTo>
                    <a:pt x="314" y="0"/>
                  </a:lnTo>
                  <a:lnTo>
                    <a:pt x="314" y="0"/>
                  </a:lnTo>
                  <a:lnTo>
                    <a:pt x="330" y="0"/>
                  </a:lnTo>
                  <a:lnTo>
                    <a:pt x="345" y="1"/>
                  </a:lnTo>
                  <a:lnTo>
                    <a:pt x="361" y="4"/>
                  </a:lnTo>
                  <a:lnTo>
                    <a:pt x="377" y="6"/>
                  </a:lnTo>
                  <a:lnTo>
                    <a:pt x="392" y="10"/>
                  </a:lnTo>
                  <a:lnTo>
                    <a:pt x="406" y="14"/>
                  </a:lnTo>
                  <a:lnTo>
                    <a:pt x="421" y="18"/>
                  </a:lnTo>
                  <a:lnTo>
                    <a:pt x="436" y="25"/>
                  </a:lnTo>
                  <a:lnTo>
                    <a:pt x="449" y="31"/>
                  </a:lnTo>
                  <a:lnTo>
                    <a:pt x="464" y="38"/>
                  </a:lnTo>
                  <a:lnTo>
                    <a:pt x="476" y="45"/>
                  </a:lnTo>
                  <a:lnTo>
                    <a:pt x="489" y="54"/>
                  </a:lnTo>
                  <a:lnTo>
                    <a:pt x="514" y="72"/>
                  </a:lnTo>
                  <a:lnTo>
                    <a:pt x="535" y="92"/>
                  </a:lnTo>
                  <a:lnTo>
                    <a:pt x="556" y="115"/>
                  </a:lnTo>
                  <a:lnTo>
                    <a:pt x="574" y="139"/>
                  </a:lnTo>
                  <a:lnTo>
                    <a:pt x="582" y="151"/>
                  </a:lnTo>
                  <a:lnTo>
                    <a:pt x="590" y="165"/>
                  </a:lnTo>
                  <a:lnTo>
                    <a:pt x="596" y="178"/>
                  </a:lnTo>
                  <a:lnTo>
                    <a:pt x="602" y="192"/>
                  </a:lnTo>
                  <a:lnTo>
                    <a:pt x="609" y="206"/>
                  </a:lnTo>
                  <a:lnTo>
                    <a:pt x="613" y="221"/>
                  </a:lnTo>
                  <a:lnTo>
                    <a:pt x="618" y="235"/>
                  </a:lnTo>
                  <a:lnTo>
                    <a:pt x="621" y="251"/>
                  </a:lnTo>
                  <a:lnTo>
                    <a:pt x="624" y="266"/>
                  </a:lnTo>
                  <a:lnTo>
                    <a:pt x="626" y="282"/>
                  </a:lnTo>
                  <a:lnTo>
                    <a:pt x="627" y="298"/>
                  </a:lnTo>
                  <a:lnTo>
                    <a:pt x="628" y="315"/>
                  </a:lnTo>
                  <a:lnTo>
                    <a:pt x="628" y="752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1694" y="2055"/>
              <a:ext cx="87" cy="86"/>
            </a:xfrm>
            <a:custGeom>
              <a:avLst/>
              <a:gdLst>
                <a:gd name="T0" fmla="*/ 259 w 259"/>
                <a:gd name="T1" fmla="*/ 130 h 259"/>
                <a:gd name="T2" fmla="*/ 256 w 259"/>
                <a:gd name="T3" fmla="*/ 155 h 259"/>
                <a:gd name="T4" fmla="*/ 249 w 259"/>
                <a:gd name="T5" fmla="*/ 180 h 259"/>
                <a:gd name="T6" fmla="*/ 237 w 259"/>
                <a:gd name="T7" fmla="*/ 202 h 259"/>
                <a:gd name="T8" fmla="*/ 221 w 259"/>
                <a:gd name="T9" fmla="*/ 221 h 259"/>
                <a:gd name="T10" fmla="*/ 201 w 259"/>
                <a:gd name="T11" fmla="*/ 237 h 259"/>
                <a:gd name="T12" fmla="*/ 179 w 259"/>
                <a:gd name="T13" fmla="*/ 248 h 259"/>
                <a:gd name="T14" fmla="*/ 155 w 259"/>
                <a:gd name="T15" fmla="*/ 256 h 259"/>
                <a:gd name="T16" fmla="*/ 130 w 259"/>
                <a:gd name="T17" fmla="*/ 259 h 259"/>
                <a:gd name="T18" fmla="*/ 116 w 259"/>
                <a:gd name="T19" fmla="*/ 258 h 259"/>
                <a:gd name="T20" fmla="*/ 91 w 259"/>
                <a:gd name="T21" fmla="*/ 253 h 259"/>
                <a:gd name="T22" fmla="*/ 67 w 259"/>
                <a:gd name="T23" fmla="*/ 243 h 259"/>
                <a:gd name="T24" fmla="*/ 48 w 259"/>
                <a:gd name="T25" fmla="*/ 230 h 259"/>
                <a:gd name="T26" fmla="*/ 30 w 259"/>
                <a:gd name="T27" fmla="*/ 211 h 259"/>
                <a:gd name="T28" fmla="*/ 16 w 259"/>
                <a:gd name="T29" fmla="*/ 191 h 259"/>
                <a:gd name="T30" fmla="*/ 7 w 259"/>
                <a:gd name="T31" fmla="*/ 167 h 259"/>
                <a:gd name="T32" fmla="*/ 0 w 259"/>
                <a:gd name="T33" fmla="*/ 143 h 259"/>
                <a:gd name="T34" fmla="*/ 0 w 259"/>
                <a:gd name="T35" fmla="*/ 130 h 259"/>
                <a:gd name="T36" fmla="*/ 3 w 259"/>
                <a:gd name="T37" fmla="*/ 103 h 259"/>
                <a:gd name="T38" fmla="*/ 10 w 259"/>
                <a:gd name="T39" fmla="*/ 78 h 259"/>
                <a:gd name="T40" fmla="*/ 22 w 259"/>
                <a:gd name="T41" fmla="*/ 56 h 259"/>
                <a:gd name="T42" fmla="*/ 38 w 259"/>
                <a:gd name="T43" fmla="*/ 38 h 259"/>
                <a:gd name="T44" fmla="*/ 58 w 259"/>
                <a:gd name="T45" fmla="*/ 22 h 259"/>
                <a:gd name="T46" fmla="*/ 80 w 259"/>
                <a:gd name="T47" fmla="*/ 10 h 259"/>
                <a:gd name="T48" fmla="*/ 104 w 259"/>
                <a:gd name="T49" fmla="*/ 3 h 259"/>
                <a:gd name="T50" fmla="*/ 130 w 259"/>
                <a:gd name="T51" fmla="*/ 0 h 259"/>
                <a:gd name="T52" fmla="*/ 143 w 259"/>
                <a:gd name="T53" fmla="*/ 0 h 259"/>
                <a:gd name="T54" fmla="*/ 167 w 259"/>
                <a:gd name="T55" fmla="*/ 5 h 259"/>
                <a:gd name="T56" fmla="*/ 190 w 259"/>
                <a:gd name="T57" fmla="*/ 15 h 259"/>
                <a:gd name="T58" fmla="*/ 211 w 259"/>
                <a:gd name="T59" fmla="*/ 30 h 259"/>
                <a:gd name="T60" fmla="*/ 229 w 259"/>
                <a:gd name="T61" fmla="*/ 47 h 259"/>
                <a:gd name="T62" fmla="*/ 243 w 259"/>
                <a:gd name="T63" fmla="*/ 67 h 259"/>
                <a:gd name="T64" fmla="*/ 253 w 259"/>
                <a:gd name="T65" fmla="*/ 91 h 259"/>
                <a:gd name="T66" fmla="*/ 257 w 259"/>
                <a:gd name="T67" fmla="*/ 11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lnTo>
                    <a:pt x="259" y="130"/>
                  </a:lnTo>
                  <a:lnTo>
                    <a:pt x="257" y="143"/>
                  </a:lnTo>
                  <a:lnTo>
                    <a:pt x="256" y="155"/>
                  </a:lnTo>
                  <a:lnTo>
                    <a:pt x="253" y="167"/>
                  </a:lnTo>
                  <a:lnTo>
                    <a:pt x="249" y="180"/>
                  </a:lnTo>
                  <a:lnTo>
                    <a:pt x="243" y="191"/>
                  </a:lnTo>
                  <a:lnTo>
                    <a:pt x="237" y="202"/>
                  </a:lnTo>
                  <a:lnTo>
                    <a:pt x="229" y="211"/>
                  </a:lnTo>
                  <a:lnTo>
                    <a:pt x="221" y="221"/>
                  </a:lnTo>
                  <a:lnTo>
                    <a:pt x="211" y="230"/>
                  </a:lnTo>
                  <a:lnTo>
                    <a:pt x="201" y="237"/>
                  </a:lnTo>
                  <a:lnTo>
                    <a:pt x="190" y="243"/>
                  </a:lnTo>
                  <a:lnTo>
                    <a:pt x="179" y="248"/>
                  </a:lnTo>
                  <a:lnTo>
                    <a:pt x="167" y="253"/>
                  </a:lnTo>
                  <a:lnTo>
                    <a:pt x="155" y="256"/>
                  </a:lnTo>
                  <a:lnTo>
                    <a:pt x="143" y="258"/>
                  </a:lnTo>
                  <a:lnTo>
                    <a:pt x="130" y="259"/>
                  </a:lnTo>
                  <a:lnTo>
                    <a:pt x="130" y="259"/>
                  </a:lnTo>
                  <a:lnTo>
                    <a:pt x="116" y="258"/>
                  </a:lnTo>
                  <a:lnTo>
                    <a:pt x="104" y="256"/>
                  </a:lnTo>
                  <a:lnTo>
                    <a:pt x="91" y="253"/>
                  </a:lnTo>
                  <a:lnTo>
                    <a:pt x="80" y="248"/>
                  </a:lnTo>
                  <a:lnTo>
                    <a:pt x="67" y="243"/>
                  </a:lnTo>
                  <a:lnTo>
                    <a:pt x="58" y="237"/>
                  </a:lnTo>
                  <a:lnTo>
                    <a:pt x="48" y="230"/>
                  </a:lnTo>
                  <a:lnTo>
                    <a:pt x="38" y="221"/>
                  </a:lnTo>
                  <a:lnTo>
                    <a:pt x="30" y="211"/>
                  </a:lnTo>
                  <a:lnTo>
                    <a:pt x="22" y="202"/>
                  </a:lnTo>
                  <a:lnTo>
                    <a:pt x="16" y="191"/>
                  </a:lnTo>
                  <a:lnTo>
                    <a:pt x="10" y="180"/>
                  </a:lnTo>
                  <a:lnTo>
                    <a:pt x="7" y="167"/>
                  </a:lnTo>
                  <a:lnTo>
                    <a:pt x="3" y="155"/>
                  </a:lnTo>
                  <a:lnTo>
                    <a:pt x="0" y="143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16"/>
                  </a:lnTo>
                  <a:lnTo>
                    <a:pt x="3" y="103"/>
                  </a:lnTo>
                  <a:lnTo>
                    <a:pt x="7" y="91"/>
                  </a:lnTo>
                  <a:lnTo>
                    <a:pt x="10" y="78"/>
                  </a:lnTo>
                  <a:lnTo>
                    <a:pt x="16" y="67"/>
                  </a:lnTo>
                  <a:lnTo>
                    <a:pt x="22" y="56"/>
                  </a:lnTo>
                  <a:lnTo>
                    <a:pt x="30" y="47"/>
                  </a:lnTo>
                  <a:lnTo>
                    <a:pt x="38" y="38"/>
                  </a:lnTo>
                  <a:lnTo>
                    <a:pt x="48" y="30"/>
                  </a:lnTo>
                  <a:lnTo>
                    <a:pt x="58" y="22"/>
                  </a:lnTo>
                  <a:lnTo>
                    <a:pt x="67" y="15"/>
                  </a:lnTo>
                  <a:lnTo>
                    <a:pt x="80" y="10"/>
                  </a:lnTo>
                  <a:lnTo>
                    <a:pt x="91" y="5"/>
                  </a:lnTo>
                  <a:lnTo>
                    <a:pt x="104" y="3"/>
                  </a:lnTo>
                  <a:lnTo>
                    <a:pt x="116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43" y="0"/>
                  </a:lnTo>
                  <a:lnTo>
                    <a:pt x="155" y="3"/>
                  </a:lnTo>
                  <a:lnTo>
                    <a:pt x="167" y="5"/>
                  </a:lnTo>
                  <a:lnTo>
                    <a:pt x="179" y="10"/>
                  </a:lnTo>
                  <a:lnTo>
                    <a:pt x="190" y="15"/>
                  </a:lnTo>
                  <a:lnTo>
                    <a:pt x="201" y="22"/>
                  </a:lnTo>
                  <a:lnTo>
                    <a:pt x="211" y="30"/>
                  </a:lnTo>
                  <a:lnTo>
                    <a:pt x="221" y="38"/>
                  </a:lnTo>
                  <a:lnTo>
                    <a:pt x="229" y="47"/>
                  </a:lnTo>
                  <a:lnTo>
                    <a:pt x="237" y="56"/>
                  </a:lnTo>
                  <a:lnTo>
                    <a:pt x="243" y="67"/>
                  </a:lnTo>
                  <a:lnTo>
                    <a:pt x="249" y="78"/>
                  </a:lnTo>
                  <a:lnTo>
                    <a:pt x="253" y="91"/>
                  </a:lnTo>
                  <a:lnTo>
                    <a:pt x="256" y="103"/>
                  </a:lnTo>
                  <a:lnTo>
                    <a:pt x="257" y="116"/>
                  </a:lnTo>
                  <a:lnTo>
                    <a:pt x="259" y="130"/>
                  </a:lnTo>
                  <a:close/>
                </a:path>
              </a:pathLst>
            </a:custGeom>
            <a:solidFill>
              <a:srgbClr val="201D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1694" y="2055"/>
              <a:ext cx="87" cy="86"/>
            </a:xfrm>
            <a:custGeom>
              <a:avLst/>
              <a:gdLst>
                <a:gd name="T0" fmla="*/ 259 w 259"/>
                <a:gd name="T1" fmla="*/ 130 h 259"/>
                <a:gd name="T2" fmla="*/ 256 w 259"/>
                <a:gd name="T3" fmla="*/ 155 h 259"/>
                <a:gd name="T4" fmla="*/ 249 w 259"/>
                <a:gd name="T5" fmla="*/ 180 h 259"/>
                <a:gd name="T6" fmla="*/ 237 w 259"/>
                <a:gd name="T7" fmla="*/ 202 h 259"/>
                <a:gd name="T8" fmla="*/ 221 w 259"/>
                <a:gd name="T9" fmla="*/ 221 h 259"/>
                <a:gd name="T10" fmla="*/ 201 w 259"/>
                <a:gd name="T11" fmla="*/ 237 h 259"/>
                <a:gd name="T12" fmla="*/ 179 w 259"/>
                <a:gd name="T13" fmla="*/ 248 h 259"/>
                <a:gd name="T14" fmla="*/ 155 w 259"/>
                <a:gd name="T15" fmla="*/ 256 h 259"/>
                <a:gd name="T16" fmla="*/ 130 w 259"/>
                <a:gd name="T17" fmla="*/ 259 h 259"/>
                <a:gd name="T18" fmla="*/ 116 w 259"/>
                <a:gd name="T19" fmla="*/ 258 h 259"/>
                <a:gd name="T20" fmla="*/ 91 w 259"/>
                <a:gd name="T21" fmla="*/ 253 h 259"/>
                <a:gd name="T22" fmla="*/ 67 w 259"/>
                <a:gd name="T23" fmla="*/ 243 h 259"/>
                <a:gd name="T24" fmla="*/ 48 w 259"/>
                <a:gd name="T25" fmla="*/ 230 h 259"/>
                <a:gd name="T26" fmla="*/ 30 w 259"/>
                <a:gd name="T27" fmla="*/ 211 h 259"/>
                <a:gd name="T28" fmla="*/ 16 w 259"/>
                <a:gd name="T29" fmla="*/ 191 h 259"/>
                <a:gd name="T30" fmla="*/ 7 w 259"/>
                <a:gd name="T31" fmla="*/ 167 h 259"/>
                <a:gd name="T32" fmla="*/ 0 w 259"/>
                <a:gd name="T33" fmla="*/ 143 h 259"/>
                <a:gd name="T34" fmla="*/ 0 w 259"/>
                <a:gd name="T35" fmla="*/ 130 h 259"/>
                <a:gd name="T36" fmla="*/ 3 w 259"/>
                <a:gd name="T37" fmla="*/ 103 h 259"/>
                <a:gd name="T38" fmla="*/ 10 w 259"/>
                <a:gd name="T39" fmla="*/ 78 h 259"/>
                <a:gd name="T40" fmla="*/ 22 w 259"/>
                <a:gd name="T41" fmla="*/ 56 h 259"/>
                <a:gd name="T42" fmla="*/ 38 w 259"/>
                <a:gd name="T43" fmla="*/ 38 h 259"/>
                <a:gd name="T44" fmla="*/ 58 w 259"/>
                <a:gd name="T45" fmla="*/ 22 h 259"/>
                <a:gd name="T46" fmla="*/ 80 w 259"/>
                <a:gd name="T47" fmla="*/ 10 h 259"/>
                <a:gd name="T48" fmla="*/ 104 w 259"/>
                <a:gd name="T49" fmla="*/ 3 h 259"/>
                <a:gd name="T50" fmla="*/ 130 w 259"/>
                <a:gd name="T51" fmla="*/ 0 h 259"/>
                <a:gd name="T52" fmla="*/ 143 w 259"/>
                <a:gd name="T53" fmla="*/ 0 h 259"/>
                <a:gd name="T54" fmla="*/ 167 w 259"/>
                <a:gd name="T55" fmla="*/ 5 h 259"/>
                <a:gd name="T56" fmla="*/ 190 w 259"/>
                <a:gd name="T57" fmla="*/ 15 h 259"/>
                <a:gd name="T58" fmla="*/ 211 w 259"/>
                <a:gd name="T59" fmla="*/ 30 h 259"/>
                <a:gd name="T60" fmla="*/ 229 w 259"/>
                <a:gd name="T61" fmla="*/ 47 h 259"/>
                <a:gd name="T62" fmla="*/ 243 w 259"/>
                <a:gd name="T63" fmla="*/ 67 h 259"/>
                <a:gd name="T64" fmla="*/ 253 w 259"/>
                <a:gd name="T65" fmla="*/ 91 h 259"/>
                <a:gd name="T66" fmla="*/ 257 w 259"/>
                <a:gd name="T67" fmla="*/ 11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9" h="259">
                  <a:moveTo>
                    <a:pt x="259" y="130"/>
                  </a:moveTo>
                  <a:lnTo>
                    <a:pt x="259" y="130"/>
                  </a:lnTo>
                  <a:lnTo>
                    <a:pt x="257" y="143"/>
                  </a:lnTo>
                  <a:lnTo>
                    <a:pt x="256" y="155"/>
                  </a:lnTo>
                  <a:lnTo>
                    <a:pt x="253" y="167"/>
                  </a:lnTo>
                  <a:lnTo>
                    <a:pt x="249" y="180"/>
                  </a:lnTo>
                  <a:lnTo>
                    <a:pt x="243" y="191"/>
                  </a:lnTo>
                  <a:lnTo>
                    <a:pt x="237" y="202"/>
                  </a:lnTo>
                  <a:lnTo>
                    <a:pt x="229" y="211"/>
                  </a:lnTo>
                  <a:lnTo>
                    <a:pt x="221" y="221"/>
                  </a:lnTo>
                  <a:lnTo>
                    <a:pt x="211" y="230"/>
                  </a:lnTo>
                  <a:lnTo>
                    <a:pt x="201" y="237"/>
                  </a:lnTo>
                  <a:lnTo>
                    <a:pt x="190" y="243"/>
                  </a:lnTo>
                  <a:lnTo>
                    <a:pt x="179" y="248"/>
                  </a:lnTo>
                  <a:lnTo>
                    <a:pt x="167" y="253"/>
                  </a:lnTo>
                  <a:lnTo>
                    <a:pt x="155" y="256"/>
                  </a:lnTo>
                  <a:lnTo>
                    <a:pt x="143" y="258"/>
                  </a:lnTo>
                  <a:lnTo>
                    <a:pt x="130" y="259"/>
                  </a:lnTo>
                  <a:lnTo>
                    <a:pt x="130" y="259"/>
                  </a:lnTo>
                  <a:lnTo>
                    <a:pt x="116" y="258"/>
                  </a:lnTo>
                  <a:lnTo>
                    <a:pt x="104" y="256"/>
                  </a:lnTo>
                  <a:lnTo>
                    <a:pt x="91" y="253"/>
                  </a:lnTo>
                  <a:lnTo>
                    <a:pt x="80" y="248"/>
                  </a:lnTo>
                  <a:lnTo>
                    <a:pt x="67" y="243"/>
                  </a:lnTo>
                  <a:lnTo>
                    <a:pt x="58" y="237"/>
                  </a:lnTo>
                  <a:lnTo>
                    <a:pt x="48" y="230"/>
                  </a:lnTo>
                  <a:lnTo>
                    <a:pt x="38" y="221"/>
                  </a:lnTo>
                  <a:lnTo>
                    <a:pt x="30" y="211"/>
                  </a:lnTo>
                  <a:lnTo>
                    <a:pt x="22" y="202"/>
                  </a:lnTo>
                  <a:lnTo>
                    <a:pt x="16" y="191"/>
                  </a:lnTo>
                  <a:lnTo>
                    <a:pt x="10" y="180"/>
                  </a:lnTo>
                  <a:lnTo>
                    <a:pt x="7" y="167"/>
                  </a:lnTo>
                  <a:lnTo>
                    <a:pt x="3" y="155"/>
                  </a:lnTo>
                  <a:lnTo>
                    <a:pt x="0" y="143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16"/>
                  </a:lnTo>
                  <a:lnTo>
                    <a:pt x="3" y="103"/>
                  </a:lnTo>
                  <a:lnTo>
                    <a:pt x="7" y="91"/>
                  </a:lnTo>
                  <a:lnTo>
                    <a:pt x="10" y="78"/>
                  </a:lnTo>
                  <a:lnTo>
                    <a:pt x="16" y="67"/>
                  </a:lnTo>
                  <a:lnTo>
                    <a:pt x="22" y="56"/>
                  </a:lnTo>
                  <a:lnTo>
                    <a:pt x="30" y="47"/>
                  </a:lnTo>
                  <a:lnTo>
                    <a:pt x="38" y="38"/>
                  </a:lnTo>
                  <a:lnTo>
                    <a:pt x="48" y="30"/>
                  </a:lnTo>
                  <a:lnTo>
                    <a:pt x="58" y="22"/>
                  </a:lnTo>
                  <a:lnTo>
                    <a:pt x="67" y="15"/>
                  </a:lnTo>
                  <a:lnTo>
                    <a:pt x="80" y="10"/>
                  </a:lnTo>
                  <a:lnTo>
                    <a:pt x="91" y="5"/>
                  </a:lnTo>
                  <a:lnTo>
                    <a:pt x="104" y="3"/>
                  </a:lnTo>
                  <a:lnTo>
                    <a:pt x="116" y="0"/>
                  </a:lnTo>
                  <a:lnTo>
                    <a:pt x="130" y="0"/>
                  </a:lnTo>
                  <a:lnTo>
                    <a:pt x="130" y="0"/>
                  </a:lnTo>
                  <a:lnTo>
                    <a:pt x="143" y="0"/>
                  </a:lnTo>
                  <a:lnTo>
                    <a:pt x="155" y="3"/>
                  </a:lnTo>
                  <a:lnTo>
                    <a:pt x="167" y="5"/>
                  </a:lnTo>
                  <a:lnTo>
                    <a:pt x="179" y="10"/>
                  </a:lnTo>
                  <a:lnTo>
                    <a:pt x="190" y="15"/>
                  </a:lnTo>
                  <a:lnTo>
                    <a:pt x="201" y="22"/>
                  </a:lnTo>
                  <a:lnTo>
                    <a:pt x="211" y="30"/>
                  </a:lnTo>
                  <a:lnTo>
                    <a:pt x="221" y="38"/>
                  </a:lnTo>
                  <a:lnTo>
                    <a:pt x="229" y="47"/>
                  </a:lnTo>
                  <a:lnTo>
                    <a:pt x="237" y="56"/>
                  </a:lnTo>
                  <a:lnTo>
                    <a:pt x="243" y="67"/>
                  </a:lnTo>
                  <a:lnTo>
                    <a:pt x="249" y="78"/>
                  </a:lnTo>
                  <a:lnTo>
                    <a:pt x="253" y="91"/>
                  </a:lnTo>
                  <a:lnTo>
                    <a:pt x="256" y="103"/>
                  </a:lnTo>
                  <a:lnTo>
                    <a:pt x="257" y="116"/>
                  </a:lnTo>
                  <a:lnTo>
                    <a:pt x="259" y="1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1148" y="2410"/>
              <a:ext cx="45" cy="68"/>
            </a:xfrm>
            <a:custGeom>
              <a:avLst/>
              <a:gdLst>
                <a:gd name="T0" fmla="*/ 103 w 134"/>
                <a:gd name="T1" fmla="*/ 88 h 205"/>
                <a:gd name="T2" fmla="*/ 114 w 134"/>
                <a:gd name="T3" fmla="*/ 96 h 205"/>
                <a:gd name="T4" fmla="*/ 125 w 134"/>
                <a:gd name="T5" fmla="*/ 107 h 205"/>
                <a:gd name="T6" fmla="*/ 131 w 134"/>
                <a:gd name="T7" fmla="*/ 123 h 205"/>
                <a:gd name="T8" fmla="*/ 134 w 134"/>
                <a:gd name="T9" fmla="*/ 140 h 205"/>
                <a:gd name="T10" fmla="*/ 133 w 134"/>
                <a:gd name="T11" fmla="*/ 153 h 205"/>
                <a:gd name="T12" fmla="*/ 122 w 134"/>
                <a:gd name="T13" fmla="*/ 177 h 205"/>
                <a:gd name="T14" fmla="*/ 105 w 134"/>
                <a:gd name="T15" fmla="*/ 194 h 205"/>
                <a:gd name="T16" fmla="*/ 82 w 134"/>
                <a:gd name="T17" fmla="*/ 203 h 205"/>
                <a:gd name="T18" fmla="*/ 0 w 134"/>
                <a:gd name="T19" fmla="*/ 205 h 205"/>
                <a:gd name="T20" fmla="*/ 67 w 134"/>
                <a:gd name="T21" fmla="*/ 0 h 205"/>
                <a:gd name="T22" fmla="*/ 80 w 134"/>
                <a:gd name="T23" fmla="*/ 1 h 205"/>
                <a:gd name="T24" fmla="*/ 99 w 134"/>
                <a:gd name="T25" fmla="*/ 8 h 205"/>
                <a:gd name="T26" fmla="*/ 114 w 134"/>
                <a:gd name="T27" fmla="*/ 23 h 205"/>
                <a:gd name="T28" fmla="*/ 121 w 134"/>
                <a:gd name="T29" fmla="*/ 41 h 205"/>
                <a:gd name="T30" fmla="*/ 121 w 134"/>
                <a:gd name="T31" fmla="*/ 53 h 205"/>
                <a:gd name="T32" fmla="*/ 120 w 134"/>
                <a:gd name="T33" fmla="*/ 64 h 205"/>
                <a:gd name="T34" fmla="*/ 110 w 134"/>
                <a:gd name="T35" fmla="*/ 83 h 205"/>
                <a:gd name="T36" fmla="*/ 103 w 134"/>
                <a:gd name="T37" fmla="*/ 88 h 205"/>
                <a:gd name="T38" fmla="*/ 67 w 134"/>
                <a:gd name="T39" fmla="*/ 75 h 205"/>
                <a:gd name="T40" fmla="*/ 72 w 134"/>
                <a:gd name="T41" fmla="*/ 74 h 205"/>
                <a:gd name="T42" fmla="*/ 81 w 134"/>
                <a:gd name="T43" fmla="*/ 72 h 205"/>
                <a:gd name="T44" fmla="*/ 86 w 134"/>
                <a:gd name="T45" fmla="*/ 66 h 205"/>
                <a:gd name="T46" fmla="*/ 89 w 134"/>
                <a:gd name="T47" fmla="*/ 58 h 205"/>
                <a:gd name="T48" fmla="*/ 89 w 134"/>
                <a:gd name="T49" fmla="*/ 53 h 205"/>
                <a:gd name="T50" fmla="*/ 88 w 134"/>
                <a:gd name="T51" fmla="*/ 44 h 205"/>
                <a:gd name="T52" fmla="*/ 83 w 134"/>
                <a:gd name="T53" fmla="*/ 38 h 205"/>
                <a:gd name="T54" fmla="*/ 76 w 134"/>
                <a:gd name="T55" fmla="*/ 33 h 205"/>
                <a:gd name="T56" fmla="*/ 67 w 134"/>
                <a:gd name="T57" fmla="*/ 31 h 205"/>
                <a:gd name="T58" fmla="*/ 33 w 134"/>
                <a:gd name="T59" fmla="*/ 75 h 205"/>
                <a:gd name="T60" fmla="*/ 67 w 134"/>
                <a:gd name="T61" fmla="*/ 174 h 205"/>
                <a:gd name="T62" fmla="*/ 75 w 134"/>
                <a:gd name="T63" fmla="*/ 173 h 205"/>
                <a:gd name="T64" fmla="*/ 87 w 134"/>
                <a:gd name="T65" fmla="*/ 168 h 205"/>
                <a:gd name="T66" fmla="*/ 97 w 134"/>
                <a:gd name="T67" fmla="*/ 160 h 205"/>
                <a:gd name="T68" fmla="*/ 100 w 134"/>
                <a:gd name="T69" fmla="*/ 147 h 205"/>
                <a:gd name="T70" fmla="*/ 101 w 134"/>
                <a:gd name="T71" fmla="*/ 140 h 205"/>
                <a:gd name="T72" fmla="*/ 99 w 134"/>
                <a:gd name="T73" fmla="*/ 127 h 205"/>
                <a:gd name="T74" fmla="*/ 92 w 134"/>
                <a:gd name="T75" fmla="*/ 116 h 205"/>
                <a:gd name="T76" fmla="*/ 82 w 134"/>
                <a:gd name="T77" fmla="*/ 108 h 205"/>
                <a:gd name="T78" fmla="*/ 67 w 134"/>
                <a:gd name="T79" fmla="*/ 106 h 205"/>
                <a:gd name="T80" fmla="*/ 33 w 134"/>
                <a:gd name="T81" fmla="*/ 174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4" h="205">
                  <a:moveTo>
                    <a:pt x="103" y="88"/>
                  </a:moveTo>
                  <a:lnTo>
                    <a:pt x="103" y="88"/>
                  </a:lnTo>
                  <a:lnTo>
                    <a:pt x="109" y="91"/>
                  </a:lnTo>
                  <a:lnTo>
                    <a:pt x="114" y="96"/>
                  </a:lnTo>
                  <a:lnTo>
                    <a:pt x="120" y="101"/>
                  </a:lnTo>
                  <a:lnTo>
                    <a:pt x="125" y="107"/>
                  </a:lnTo>
                  <a:lnTo>
                    <a:pt x="128" y="114"/>
                  </a:lnTo>
                  <a:lnTo>
                    <a:pt x="131" y="123"/>
                  </a:lnTo>
                  <a:lnTo>
                    <a:pt x="133" y="130"/>
                  </a:lnTo>
                  <a:lnTo>
                    <a:pt x="134" y="140"/>
                  </a:lnTo>
                  <a:lnTo>
                    <a:pt x="134" y="140"/>
                  </a:lnTo>
                  <a:lnTo>
                    <a:pt x="133" y="153"/>
                  </a:lnTo>
                  <a:lnTo>
                    <a:pt x="128" y="166"/>
                  </a:lnTo>
                  <a:lnTo>
                    <a:pt x="122" y="177"/>
                  </a:lnTo>
                  <a:lnTo>
                    <a:pt x="115" y="186"/>
                  </a:lnTo>
                  <a:lnTo>
                    <a:pt x="105" y="194"/>
                  </a:lnTo>
                  <a:lnTo>
                    <a:pt x="94" y="200"/>
                  </a:lnTo>
                  <a:lnTo>
                    <a:pt x="82" y="203"/>
                  </a:lnTo>
                  <a:lnTo>
                    <a:pt x="69" y="205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80" y="1"/>
                  </a:lnTo>
                  <a:lnTo>
                    <a:pt x="89" y="3"/>
                  </a:lnTo>
                  <a:lnTo>
                    <a:pt x="99" y="8"/>
                  </a:lnTo>
                  <a:lnTo>
                    <a:pt x="106" y="14"/>
                  </a:lnTo>
                  <a:lnTo>
                    <a:pt x="114" y="23"/>
                  </a:lnTo>
                  <a:lnTo>
                    <a:pt x="117" y="31"/>
                  </a:lnTo>
                  <a:lnTo>
                    <a:pt x="121" y="41"/>
                  </a:lnTo>
                  <a:lnTo>
                    <a:pt x="121" y="53"/>
                  </a:lnTo>
                  <a:lnTo>
                    <a:pt x="121" y="53"/>
                  </a:lnTo>
                  <a:lnTo>
                    <a:pt x="121" y="60"/>
                  </a:lnTo>
                  <a:lnTo>
                    <a:pt x="120" y="64"/>
                  </a:lnTo>
                  <a:lnTo>
                    <a:pt x="116" y="74"/>
                  </a:lnTo>
                  <a:lnTo>
                    <a:pt x="110" y="83"/>
                  </a:lnTo>
                  <a:lnTo>
                    <a:pt x="103" y="88"/>
                  </a:lnTo>
                  <a:lnTo>
                    <a:pt x="103" y="88"/>
                  </a:lnTo>
                  <a:close/>
                  <a:moveTo>
                    <a:pt x="33" y="75"/>
                  </a:moveTo>
                  <a:lnTo>
                    <a:pt x="67" y="75"/>
                  </a:lnTo>
                  <a:lnTo>
                    <a:pt x="67" y="75"/>
                  </a:lnTo>
                  <a:lnTo>
                    <a:pt x="72" y="74"/>
                  </a:lnTo>
                  <a:lnTo>
                    <a:pt x="76" y="73"/>
                  </a:lnTo>
                  <a:lnTo>
                    <a:pt x="81" y="72"/>
                  </a:lnTo>
                  <a:lnTo>
                    <a:pt x="83" y="69"/>
                  </a:lnTo>
                  <a:lnTo>
                    <a:pt x="86" y="66"/>
                  </a:lnTo>
                  <a:lnTo>
                    <a:pt x="88" y="62"/>
                  </a:lnTo>
                  <a:lnTo>
                    <a:pt x="89" y="58"/>
                  </a:lnTo>
                  <a:lnTo>
                    <a:pt x="89" y="53"/>
                  </a:lnTo>
                  <a:lnTo>
                    <a:pt x="89" y="53"/>
                  </a:lnTo>
                  <a:lnTo>
                    <a:pt x="89" y="49"/>
                  </a:lnTo>
                  <a:lnTo>
                    <a:pt x="88" y="44"/>
                  </a:lnTo>
                  <a:lnTo>
                    <a:pt x="86" y="40"/>
                  </a:lnTo>
                  <a:lnTo>
                    <a:pt x="83" y="38"/>
                  </a:lnTo>
                  <a:lnTo>
                    <a:pt x="81" y="34"/>
                  </a:lnTo>
                  <a:lnTo>
                    <a:pt x="76" y="33"/>
                  </a:lnTo>
                  <a:lnTo>
                    <a:pt x="72" y="31"/>
                  </a:lnTo>
                  <a:lnTo>
                    <a:pt x="67" y="31"/>
                  </a:lnTo>
                  <a:lnTo>
                    <a:pt x="33" y="31"/>
                  </a:lnTo>
                  <a:lnTo>
                    <a:pt x="33" y="75"/>
                  </a:lnTo>
                  <a:close/>
                  <a:moveTo>
                    <a:pt x="33" y="174"/>
                  </a:moveTo>
                  <a:lnTo>
                    <a:pt x="67" y="174"/>
                  </a:lnTo>
                  <a:lnTo>
                    <a:pt x="67" y="174"/>
                  </a:lnTo>
                  <a:lnTo>
                    <a:pt x="75" y="173"/>
                  </a:lnTo>
                  <a:lnTo>
                    <a:pt x="82" y="172"/>
                  </a:lnTo>
                  <a:lnTo>
                    <a:pt x="87" y="168"/>
                  </a:lnTo>
                  <a:lnTo>
                    <a:pt x="92" y="164"/>
                  </a:lnTo>
                  <a:lnTo>
                    <a:pt x="97" y="160"/>
                  </a:lnTo>
                  <a:lnTo>
                    <a:pt x="99" y="153"/>
                  </a:lnTo>
                  <a:lnTo>
                    <a:pt x="100" y="147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100" y="133"/>
                  </a:lnTo>
                  <a:lnTo>
                    <a:pt x="99" y="127"/>
                  </a:lnTo>
                  <a:lnTo>
                    <a:pt x="97" y="120"/>
                  </a:lnTo>
                  <a:lnTo>
                    <a:pt x="92" y="116"/>
                  </a:lnTo>
                  <a:lnTo>
                    <a:pt x="87" y="111"/>
                  </a:lnTo>
                  <a:lnTo>
                    <a:pt x="82" y="108"/>
                  </a:lnTo>
                  <a:lnTo>
                    <a:pt x="75" y="107"/>
                  </a:lnTo>
                  <a:lnTo>
                    <a:pt x="67" y="106"/>
                  </a:lnTo>
                  <a:lnTo>
                    <a:pt x="33" y="106"/>
                  </a:lnTo>
                  <a:lnTo>
                    <a:pt x="33" y="1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 noEditPoints="1"/>
            </p:cNvSpPr>
            <p:nvPr userDrawn="1"/>
          </p:nvSpPr>
          <p:spPr bwMode="auto">
            <a:xfrm>
              <a:off x="1201" y="2429"/>
              <a:ext cx="50" cy="50"/>
            </a:xfrm>
            <a:custGeom>
              <a:avLst/>
              <a:gdLst>
                <a:gd name="T0" fmla="*/ 34 w 148"/>
                <a:gd name="T1" fmla="*/ 85 h 149"/>
                <a:gd name="T2" fmla="*/ 39 w 148"/>
                <a:gd name="T3" fmla="*/ 99 h 149"/>
                <a:gd name="T4" fmla="*/ 47 w 148"/>
                <a:gd name="T5" fmla="*/ 110 h 149"/>
                <a:gd name="T6" fmla="*/ 60 w 148"/>
                <a:gd name="T7" fmla="*/ 116 h 149"/>
                <a:gd name="T8" fmla="*/ 75 w 148"/>
                <a:gd name="T9" fmla="*/ 120 h 149"/>
                <a:gd name="T10" fmla="*/ 85 w 148"/>
                <a:gd name="T11" fmla="*/ 118 h 149"/>
                <a:gd name="T12" fmla="*/ 102 w 148"/>
                <a:gd name="T13" fmla="*/ 111 h 149"/>
                <a:gd name="T14" fmla="*/ 146 w 148"/>
                <a:gd name="T15" fmla="*/ 105 h 149"/>
                <a:gd name="T16" fmla="*/ 141 w 148"/>
                <a:gd name="T17" fmla="*/ 115 h 149"/>
                <a:gd name="T18" fmla="*/ 128 w 148"/>
                <a:gd name="T19" fmla="*/ 131 h 149"/>
                <a:gd name="T20" fmla="*/ 109 w 148"/>
                <a:gd name="T21" fmla="*/ 143 h 149"/>
                <a:gd name="T22" fmla="*/ 86 w 148"/>
                <a:gd name="T23" fmla="*/ 149 h 149"/>
                <a:gd name="T24" fmla="*/ 75 w 148"/>
                <a:gd name="T25" fmla="*/ 149 h 149"/>
                <a:gd name="T26" fmla="*/ 60 w 148"/>
                <a:gd name="T27" fmla="*/ 148 h 149"/>
                <a:gd name="T28" fmla="*/ 45 w 148"/>
                <a:gd name="T29" fmla="*/ 144 h 149"/>
                <a:gd name="T30" fmla="*/ 22 w 148"/>
                <a:gd name="T31" fmla="*/ 128 h 149"/>
                <a:gd name="T32" fmla="*/ 6 w 148"/>
                <a:gd name="T33" fmla="*/ 104 h 149"/>
                <a:gd name="T34" fmla="*/ 1 w 148"/>
                <a:gd name="T35" fmla="*/ 90 h 149"/>
                <a:gd name="T36" fmla="*/ 0 w 148"/>
                <a:gd name="T37" fmla="*/ 74 h 149"/>
                <a:gd name="T38" fmla="*/ 0 w 148"/>
                <a:gd name="T39" fmla="*/ 67 h 149"/>
                <a:gd name="T40" fmla="*/ 6 w 148"/>
                <a:gd name="T41" fmla="*/ 45 h 149"/>
                <a:gd name="T42" fmla="*/ 22 w 148"/>
                <a:gd name="T43" fmla="*/ 22 h 149"/>
                <a:gd name="T44" fmla="*/ 45 w 148"/>
                <a:gd name="T45" fmla="*/ 6 h 149"/>
                <a:gd name="T46" fmla="*/ 58 w 148"/>
                <a:gd name="T47" fmla="*/ 1 h 149"/>
                <a:gd name="T48" fmla="*/ 74 w 148"/>
                <a:gd name="T49" fmla="*/ 0 h 149"/>
                <a:gd name="T50" fmla="*/ 81 w 148"/>
                <a:gd name="T51" fmla="*/ 0 h 149"/>
                <a:gd name="T52" fmla="*/ 96 w 148"/>
                <a:gd name="T53" fmla="*/ 4 h 149"/>
                <a:gd name="T54" fmla="*/ 116 w 148"/>
                <a:gd name="T55" fmla="*/ 12 h 149"/>
                <a:gd name="T56" fmla="*/ 135 w 148"/>
                <a:gd name="T57" fmla="*/ 33 h 149"/>
                <a:gd name="T58" fmla="*/ 146 w 148"/>
                <a:gd name="T59" fmla="*/ 60 h 149"/>
                <a:gd name="T60" fmla="*/ 148 w 148"/>
                <a:gd name="T61" fmla="*/ 74 h 149"/>
                <a:gd name="T62" fmla="*/ 147 w 148"/>
                <a:gd name="T63" fmla="*/ 85 h 149"/>
                <a:gd name="T64" fmla="*/ 35 w 148"/>
                <a:gd name="T65" fmla="*/ 57 h 149"/>
                <a:gd name="T66" fmla="*/ 113 w 148"/>
                <a:gd name="T67" fmla="*/ 57 h 149"/>
                <a:gd name="T68" fmla="*/ 107 w 148"/>
                <a:gd name="T69" fmla="*/ 46 h 149"/>
                <a:gd name="T70" fmla="*/ 99 w 148"/>
                <a:gd name="T71" fmla="*/ 38 h 149"/>
                <a:gd name="T72" fmla="*/ 88 w 148"/>
                <a:gd name="T73" fmla="*/ 32 h 149"/>
                <a:gd name="T74" fmla="*/ 74 w 148"/>
                <a:gd name="T75" fmla="*/ 29 h 149"/>
                <a:gd name="T76" fmla="*/ 67 w 148"/>
                <a:gd name="T77" fmla="*/ 31 h 149"/>
                <a:gd name="T78" fmla="*/ 55 w 148"/>
                <a:gd name="T79" fmla="*/ 34 h 149"/>
                <a:gd name="T80" fmla="*/ 45 w 148"/>
                <a:gd name="T81" fmla="*/ 42 h 149"/>
                <a:gd name="T82" fmla="*/ 38 w 148"/>
                <a:gd name="T83" fmla="*/ 51 h 149"/>
                <a:gd name="T84" fmla="*/ 35 w 148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9">
                  <a:moveTo>
                    <a:pt x="34" y="85"/>
                  </a:moveTo>
                  <a:lnTo>
                    <a:pt x="34" y="85"/>
                  </a:lnTo>
                  <a:lnTo>
                    <a:pt x="35" y="93"/>
                  </a:lnTo>
                  <a:lnTo>
                    <a:pt x="39" y="99"/>
                  </a:lnTo>
                  <a:lnTo>
                    <a:pt x="42" y="105"/>
                  </a:lnTo>
                  <a:lnTo>
                    <a:pt x="47" y="110"/>
                  </a:lnTo>
                  <a:lnTo>
                    <a:pt x="53" y="113"/>
                  </a:lnTo>
                  <a:lnTo>
                    <a:pt x="60" y="116"/>
                  </a:lnTo>
                  <a:lnTo>
                    <a:pt x="67" y="118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85" y="118"/>
                  </a:lnTo>
                  <a:lnTo>
                    <a:pt x="95" y="116"/>
                  </a:lnTo>
                  <a:lnTo>
                    <a:pt x="102" y="111"/>
                  </a:lnTo>
                  <a:lnTo>
                    <a:pt x="108" y="105"/>
                  </a:lnTo>
                  <a:lnTo>
                    <a:pt x="146" y="105"/>
                  </a:lnTo>
                  <a:lnTo>
                    <a:pt x="146" y="105"/>
                  </a:lnTo>
                  <a:lnTo>
                    <a:pt x="141" y="115"/>
                  </a:lnTo>
                  <a:lnTo>
                    <a:pt x="135" y="123"/>
                  </a:lnTo>
                  <a:lnTo>
                    <a:pt x="128" y="131"/>
                  </a:lnTo>
                  <a:lnTo>
                    <a:pt x="119" y="137"/>
                  </a:lnTo>
                  <a:lnTo>
                    <a:pt x="109" y="143"/>
                  </a:lnTo>
                  <a:lnTo>
                    <a:pt x="99" y="146"/>
                  </a:lnTo>
                  <a:lnTo>
                    <a:pt x="86" y="149"/>
                  </a:lnTo>
                  <a:lnTo>
                    <a:pt x="75" y="149"/>
                  </a:lnTo>
                  <a:lnTo>
                    <a:pt x="75" y="149"/>
                  </a:lnTo>
                  <a:lnTo>
                    <a:pt x="67" y="149"/>
                  </a:lnTo>
                  <a:lnTo>
                    <a:pt x="60" y="148"/>
                  </a:lnTo>
                  <a:lnTo>
                    <a:pt x="52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4" y="96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2" y="22"/>
                  </a:lnTo>
                  <a:lnTo>
                    <a:pt x="33" y="12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8" y="1"/>
                  </a:lnTo>
                  <a:lnTo>
                    <a:pt x="67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3" y="6"/>
                  </a:lnTo>
                  <a:lnTo>
                    <a:pt x="116" y="12"/>
                  </a:lnTo>
                  <a:lnTo>
                    <a:pt x="127" y="22"/>
                  </a:lnTo>
                  <a:lnTo>
                    <a:pt x="135" y="33"/>
                  </a:lnTo>
                  <a:lnTo>
                    <a:pt x="142" y="45"/>
                  </a:lnTo>
                  <a:lnTo>
                    <a:pt x="146" y="60"/>
                  </a:lnTo>
                  <a:lnTo>
                    <a:pt x="147" y="67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7" y="85"/>
                  </a:lnTo>
                  <a:lnTo>
                    <a:pt x="34" y="85"/>
                  </a:lnTo>
                  <a:close/>
                  <a:moveTo>
                    <a:pt x="35" y="57"/>
                  </a:moveTo>
                  <a:lnTo>
                    <a:pt x="113" y="57"/>
                  </a:lnTo>
                  <a:lnTo>
                    <a:pt x="113" y="57"/>
                  </a:lnTo>
                  <a:lnTo>
                    <a:pt x="111" y="51"/>
                  </a:lnTo>
                  <a:lnTo>
                    <a:pt x="107" y="46"/>
                  </a:lnTo>
                  <a:lnTo>
                    <a:pt x="103" y="42"/>
                  </a:lnTo>
                  <a:lnTo>
                    <a:pt x="99" y="38"/>
                  </a:lnTo>
                  <a:lnTo>
                    <a:pt x="92" y="34"/>
                  </a:lnTo>
                  <a:lnTo>
                    <a:pt x="88" y="32"/>
                  </a:lnTo>
                  <a:lnTo>
                    <a:pt x="80" y="31"/>
                  </a:lnTo>
                  <a:lnTo>
                    <a:pt x="74" y="29"/>
                  </a:lnTo>
                  <a:lnTo>
                    <a:pt x="74" y="29"/>
                  </a:lnTo>
                  <a:lnTo>
                    <a:pt x="67" y="31"/>
                  </a:lnTo>
                  <a:lnTo>
                    <a:pt x="61" y="32"/>
                  </a:lnTo>
                  <a:lnTo>
                    <a:pt x="55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0" y="46"/>
                  </a:lnTo>
                  <a:lnTo>
                    <a:pt x="38" y="51"/>
                  </a:lnTo>
                  <a:lnTo>
                    <a:pt x="35" y="57"/>
                  </a:lnTo>
                  <a:lnTo>
                    <a:pt x="35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1261" y="2409"/>
              <a:ext cx="11" cy="69"/>
            </a:xfrm>
            <a:custGeom>
              <a:avLst/>
              <a:gdLst>
                <a:gd name="T0" fmla="*/ 0 w 33"/>
                <a:gd name="T1" fmla="*/ 4 h 209"/>
                <a:gd name="T2" fmla="*/ 33 w 33"/>
                <a:gd name="T3" fmla="*/ 0 h 209"/>
                <a:gd name="T4" fmla="*/ 33 w 33"/>
                <a:gd name="T5" fmla="*/ 209 h 209"/>
                <a:gd name="T6" fmla="*/ 0 w 33"/>
                <a:gd name="T7" fmla="*/ 209 h 209"/>
                <a:gd name="T8" fmla="*/ 0 w 33"/>
                <a:gd name="T9" fmla="*/ 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09">
                  <a:moveTo>
                    <a:pt x="0" y="4"/>
                  </a:moveTo>
                  <a:lnTo>
                    <a:pt x="33" y="0"/>
                  </a:lnTo>
                  <a:lnTo>
                    <a:pt x="33" y="209"/>
                  </a:lnTo>
                  <a:lnTo>
                    <a:pt x="0" y="20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 noEditPoints="1"/>
            </p:cNvSpPr>
            <p:nvPr userDrawn="1"/>
          </p:nvSpPr>
          <p:spPr bwMode="auto">
            <a:xfrm>
              <a:off x="1280" y="2429"/>
              <a:ext cx="46" cy="74"/>
            </a:xfrm>
            <a:custGeom>
              <a:avLst/>
              <a:gdLst>
                <a:gd name="T0" fmla="*/ 75 w 137"/>
                <a:gd name="T1" fmla="*/ 0 h 222"/>
                <a:gd name="T2" fmla="*/ 97 w 137"/>
                <a:gd name="T3" fmla="*/ 9 h 222"/>
                <a:gd name="T4" fmla="*/ 128 w 137"/>
                <a:gd name="T5" fmla="*/ 59 h 222"/>
                <a:gd name="T6" fmla="*/ 123 w 137"/>
                <a:gd name="T7" fmla="*/ 83 h 222"/>
                <a:gd name="T8" fmla="*/ 109 w 137"/>
                <a:gd name="T9" fmla="*/ 101 h 222"/>
                <a:gd name="T10" fmla="*/ 125 w 137"/>
                <a:gd name="T11" fmla="*/ 118 h 222"/>
                <a:gd name="T12" fmla="*/ 134 w 137"/>
                <a:gd name="T13" fmla="*/ 139 h 222"/>
                <a:gd name="T14" fmla="*/ 137 w 137"/>
                <a:gd name="T15" fmla="*/ 155 h 222"/>
                <a:gd name="T16" fmla="*/ 125 w 137"/>
                <a:gd name="T17" fmla="*/ 194 h 222"/>
                <a:gd name="T18" fmla="*/ 95 w 137"/>
                <a:gd name="T19" fmla="*/ 217 h 222"/>
                <a:gd name="T20" fmla="*/ 69 w 137"/>
                <a:gd name="T21" fmla="*/ 222 h 222"/>
                <a:gd name="T22" fmla="*/ 32 w 137"/>
                <a:gd name="T23" fmla="*/ 213 h 222"/>
                <a:gd name="T24" fmla="*/ 9 w 137"/>
                <a:gd name="T25" fmla="*/ 189 h 222"/>
                <a:gd name="T26" fmla="*/ 33 w 137"/>
                <a:gd name="T27" fmla="*/ 167 h 222"/>
                <a:gd name="T28" fmla="*/ 38 w 137"/>
                <a:gd name="T29" fmla="*/ 177 h 222"/>
                <a:gd name="T30" fmla="*/ 49 w 137"/>
                <a:gd name="T31" fmla="*/ 188 h 222"/>
                <a:gd name="T32" fmla="*/ 69 w 137"/>
                <a:gd name="T33" fmla="*/ 192 h 222"/>
                <a:gd name="T34" fmla="*/ 83 w 137"/>
                <a:gd name="T35" fmla="*/ 189 h 222"/>
                <a:gd name="T36" fmla="*/ 98 w 137"/>
                <a:gd name="T37" fmla="*/ 177 h 222"/>
                <a:gd name="T38" fmla="*/ 104 w 137"/>
                <a:gd name="T39" fmla="*/ 155 h 222"/>
                <a:gd name="T40" fmla="*/ 101 w 137"/>
                <a:gd name="T41" fmla="*/ 140 h 222"/>
                <a:gd name="T42" fmla="*/ 89 w 137"/>
                <a:gd name="T43" fmla="*/ 124 h 222"/>
                <a:gd name="T44" fmla="*/ 69 w 137"/>
                <a:gd name="T45" fmla="*/ 118 h 222"/>
                <a:gd name="T46" fmla="*/ 58 w 137"/>
                <a:gd name="T47" fmla="*/ 120 h 222"/>
                <a:gd name="T48" fmla="*/ 36 w 137"/>
                <a:gd name="T49" fmla="*/ 138 h 222"/>
                <a:gd name="T50" fmla="*/ 19 w 137"/>
                <a:gd name="T51" fmla="*/ 107 h 222"/>
                <a:gd name="T52" fmla="*/ 19 w 137"/>
                <a:gd name="T53" fmla="*/ 93 h 222"/>
                <a:gd name="T54" fmla="*/ 8 w 137"/>
                <a:gd name="T55" fmla="*/ 59 h 222"/>
                <a:gd name="T56" fmla="*/ 11 w 137"/>
                <a:gd name="T57" fmla="*/ 35 h 222"/>
                <a:gd name="T58" fmla="*/ 32 w 137"/>
                <a:gd name="T59" fmla="*/ 10 h 222"/>
                <a:gd name="T60" fmla="*/ 66 w 137"/>
                <a:gd name="T61" fmla="*/ 0 h 222"/>
                <a:gd name="T62" fmla="*/ 69 w 137"/>
                <a:gd name="T63" fmla="*/ 88 h 222"/>
                <a:gd name="T64" fmla="*/ 84 w 137"/>
                <a:gd name="T65" fmla="*/ 83 h 222"/>
                <a:gd name="T66" fmla="*/ 94 w 137"/>
                <a:gd name="T67" fmla="*/ 71 h 222"/>
                <a:gd name="T68" fmla="*/ 97 w 137"/>
                <a:gd name="T69" fmla="*/ 59 h 222"/>
                <a:gd name="T70" fmla="*/ 92 w 137"/>
                <a:gd name="T71" fmla="*/ 43 h 222"/>
                <a:gd name="T72" fmla="*/ 79 w 137"/>
                <a:gd name="T73" fmla="*/ 32 h 222"/>
                <a:gd name="T74" fmla="*/ 69 w 137"/>
                <a:gd name="T75" fmla="*/ 31 h 222"/>
                <a:gd name="T76" fmla="*/ 51 w 137"/>
                <a:gd name="T77" fmla="*/ 34 h 222"/>
                <a:gd name="T78" fmla="*/ 42 w 137"/>
                <a:gd name="T79" fmla="*/ 48 h 222"/>
                <a:gd name="T80" fmla="*/ 39 w 137"/>
                <a:gd name="T81" fmla="*/ 59 h 222"/>
                <a:gd name="T82" fmla="*/ 44 w 137"/>
                <a:gd name="T83" fmla="*/ 76 h 222"/>
                <a:gd name="T84" fmla="*/ 56 w 137"/>
                <a:gd name="T85" fmla="*/ 85 h 222"/>
                <a:gd name="T86" fmla="*/ 69 w 137"/>
                <a:gd name="T87" fmla="*/ 88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7" h="222">
                  <a:moveTo>
                    <a:pt x="66" y="0"/>
                  </a:moveTo>
                  <a:lnTo>
                    <a:pt x="66" y="0"/>
                  </a:lnTo>
                  <a:lnTo>
                    <a:pt x="75" y="0"/>
                  </a:lnTo>
                  <a:lnTo>
                    <a:pt x="82" y="1"/>
                  </a:lnTo>
                  <a:lnTo>
                    <a:pt x="89" y="5"/>
                  </a:lnTo>
                  <a:lnTo>
                    <a:pt x="97" y="9"/>
                  </a:lnTo>
                  <a:lnTo>
                    <a:pt x="97" y="1"/>
                  </a:lnTo>
                  <a:lnTo>
                    <a:pt x="128" y="1"/>
                  </a:lnTo>
                  <a:lnTo>
                    <a:pt x="128" y="59"/>
                  </a:lnTo>
                  <a:lnTo>
                    <a:pt x="128" y="59"/>
                  </a:lnTo>
                  <a:lnTo>
                    <a:pt x="127" y="72"/>
                  </a:lnTo>
                  <a:lnTo>
                    <a:pt x="123" y="83"/>
                  </a:lnTo>
                  <a:lnTo>
                    <a:pt x="117" y="93"/>
                  </a:lnTo>
                  <a:lnTo>
                    <a:pt x="109" y="101"/>
                  </a:lnTo>
                  <a:lnTo>
                    <a:pt x="109" y="101"/>
                  </a:lnTo>
                  <a:lnTo>
                    <a:pt x="115" y="106"/>
                  </a:lnTo>
                  <a:lnTo>
                    <a:pt x="120" y="112"/>
                  </a:lnTo>
                  <a:lnTo>
                    <a:pt x="125" y="118"/>
                  </a:lnTo>
                  <a:lnTo>
                    <a:pt x="129" y="124"/>
                  </a:lnTo>
                  <a:lnTo>
                    <a:pt x="132" y="132"/>
                  </a:lnTo>
                  <a:lnTo>
                    <a:pt x="134" y="139"/>
                  </a:lnTo>
                  <a:lnTo>
                    <a:pt x="136" y="146"/>
                  </a:lnTo>
                  <a:lnTo>
                    <a:pt x="137" y="155"/>
                  </a:lnTo>
                  <a:lnTo>
                    <a:pt x="137" y="155"/>
                  </a:lnTo>
                  <a:lnTo>
                    <a:pt x="134" y="170"/>
                  </a:lnTo>
                  <a:lnTo>
                    <a:pt x="131" y="183"/>
                  </a:lnTo>
                  <a:lnTo>
                    <a:pt x="125" y="194"/>
                  </a:lnTo>
                  <a:lnTo>
                    <a:pt x="116" y="204"/>
                  </a:lnTo>
                  <a:lnTo>
                    <a:pt x="106" y="212"/>
                  </a:lnTo>
                  <a:lnTo>
                    <a:pt x="95" y="217"/>
                  </a:lnTo>
                  <a:lnTo>
                    <a:pt x="82" y="221"/>
                  </a:lnTo>
                  <a:lnTo>
                    <a:pt x="69" y="222"/>
                  </a:lnTo>
                  <a:lnTo>
                    <a:pt x="69" y="222"/>
                  </a:lnTo>
                  <a:lnTo>
                    <a:pt x="55" y="221"/>
                  </a:lnTo>
                  <a:lnTo>
                    <a:pt x="43" y="218"/>
                  </a:lnTo>
                  <a:lnTo>
                    <a:pt x="32" y="213"/>
                  </a:lnTo>
                  <a:lnTo>
                    <a:pt x="22" y="207"/>
                  </a:lnTo>
                  <a:lnTo>
                    <a:pt x="15" y="199"/>
                  </a:lnTo>
                  <a:lnTo>
                    <a:pt x="9" y="189"/>
                  </a:lnTo>
                  <a:lnTo>
                    <a:pt x="3" y="178"/>
                  </a:lnTo>
                  <a:lnTo>
                    <a:pt x="0" y="167"/>
                  </a:lnTo>
                  <a:lnTo>
                    <a:pt x="33" y="167"/>
                  </a:lnTo>
                  <a:lnTo>
                    <a:pt x="33" y="167"/>
                  </a:lnTo>
                  <a:lnTo>
                    <a:pt x="36" y="172"/>
                  </a:lnTo>
                  <a:lnTo>
                    <a:pt x="38" y="177"/>
                  </a:lnTo>
                  <a:lnTo>
                    <a:pt x="42" y="181"/>
                  </a:lnTo>
                  <a:lnTo>
                    <a:pt x="45" y="184"/>
                  </a:lnTo>
                  <a:lnTo>
                    <a:pt x="49" y="188"/>
                  </a:lnTo>
                  <a:lnTo>
                    <a:pt x="55" y="190"/>
                  </a:lnTo>
                  <a:lnTo>
                    <a:pt x="61" y="192"/>
                  </a:lnTo>
                  <a:lnTo>
                    <a:pt x="69" y="192"/>
                  </a:lnTo>
                  <a:lnTo>
                    <a:pt x="69" y="192"/>
                  </a:lnTo>
                  <a:lnTo>
                    <a:pt x="76" y="192"/>
                  </a:lnTo>
                  <a:lnTo>
                    <a:pt x="83" y="189"/>
                  </a:lnTo>
                  <a:lnTo>
                    <a:pt x="89" y="187"/>
                  </a:lnTo>
                  <a:lnTo>
                    <a:pt x="94" y="182"/>
                  </a:lnTo>
                  <a:lnTo>
                    <a:pt x="98" y="177"/>
                  </a:lnTo>
                  <a:lnTo>
                    <a:pt x="101" y="170"/>
                  </a:lnTo>
                  <a:lnTo>
                    <a:pt x="103" y="162"/>
                  </a:lnTo>
                  <a:lnTo>
                    <a:pt x="104" y="155"/>
                  </a:lnTo>
                  <a:lnTo>
                    <a:pt x="104" y="155"/>
                  </a:lnTo>
                  <a:lnTo>
                    <a:pt x="103" y="148"/>
                  </a:lnTo>
                  <a:lnTo>
                    <a:pt x="101" y="140"/>
                  </a:lnTo>
                  <a:lnTo>
                    <a:pt x="98" y="134"/>
                  </a:lnTo>
                  <a:lnTo>
                    <a:pt x="94" y="128"/>
                  </a:lnTo>
                  <a:lnTo>
                    <a:pt x="89" y="124"/>
                  </a:lnTo>
                  <a:lnTo>
                    <a:pt x="83" y="121"/>
                  </a:lnTo>
                  <a:lnTo>
                    <a:pt x="76" y="118"/>
                  </a:lnTo>
                  <a:lnTo>
                    <a:pt x="69" y="118"/>
                  </a:lnTo>
                  <a:lnTo>
                    <a:pt x="69" y="118"/>
                  </a:lnTo>
                  <a:lnTo>
                    <a:pt x="62" y="118"/>
                  </a:lnTo>
                  <a:lnTo>
                    <a:pt x="58" y="120"/>
                  </a:lnTo>
                  <a:lnTo>
                    <a:pt x="49" y="123"/>
                  </a:lnTo>
                  <a:lnTo>
                    <a:pt x="42" y="129"/>
                  </a:lnTo>
                  <a:lnTo>
                    <a:pt x="36" y="138"/>
                  </a:lnTo>
                  <a:lnTo>
                    <a:pt x="13" y="115"/>
                  </a:lnTo>
                  <a:lnTo>
                    <a:pt x="13" y="115"/>
                  </a:lnTo>
                  <a:lnTo>
                    <a:pt x="19" y="107"/>
                  </a:lnTo>
                  <a:lnTo>
                    <a:pt x="27" y="101"/>
                  </a:lnTo>
                  <a:lnTo>
                    <a:pt x="27" y="101"/>
                  </a:lnTo>
                  <a:lnTo>
                    <a:pt x="19" y="93"/>
                  </a:lnTo>
                  <a:lnTo>
                    <a:pt x="13" y="83"/>
                  </a:lnTo>
                  <a:lnTo>
                    <a:pt x="9" y="72"/>
                  </a:lnTo>
                  <a:lnTo>
                    <a:pt x="8" y="59"/>
                  </a:lnTo>
                  <a:lnTo>
                    <a:pt x="8" y="59"/>
                  </a:lnTo>
                  <a:lnTo>
                    <a:pt x="9" y="48"/>
                  </a:lnTo>
                  <a:lnTo>
                    <a:pt x="11" y="35"/>
                  </a:lnTo>
                  <a:lnTo>
                    <a:pt x="17" y="26"/>
                  </a:lnTo>
                  <a:lnTo>
                    <a:pt x="23" y="17"/>
                  </a:lnTo>
                  <a:lnTo>
                    <a:pt x="32" y="10"/>
                  </a:lnTo>
                  <a:lnTo>
                    <a:pt x="43" y="5"/>
                  </a:lnTo>
                  <a:lnTo>
                    <a:pt x="54" y="1"/>
                  </a:lnTo>
                  <a:lnTo>
                    <a:pt x="66" y="0"/>
                  </a:lnTo>
                  <a:lnTo>
                    <a:pt x="66" y="0"/>
                  </a:lnTo>
                  <a:close/>
                  <a:moveTo>
                    <a:pt x="69" y="88"/>
                  </a:moveTo>
                  <a:lnTo>
                    <a:pt x="69" y="88"/>
                  </a:lnTo>
                  <a:lnTo>
                    <a:pt x="73" y="87"/>
                  </a:lnTo>
                  <a:lnTo>
                    <a:pt x="79" y="85"/>
                  </a:lnTo>
                  <a:lnTo>
                    <a:pt x="84" y="83"/>
                  </a:lnTo>
                  <a:lnTo>
                    <a:pt x="88" y="79"/>
                  </a:lnTo>
                  <a:lnTo>
                    <a:pt x="92" y="76"/>
                  </a:lnTo>
                  <a:lnTo>
                    <a:pt x="94" y="71"/>
                  </a:lnTo>
                  <a:lnTo>
                    <a:pt x="95" y="66"/>
                  </a:lnTo>
                  <a:lnTo>
                    <a:pt x="97" y="59"/>
                  </a:lnTo>
                  <a:lnTo>
                    <a:pt x="97" y="59"/>
                  </a:lnTo>
                  <a:lnTo>
                    <a:pt x="95" y="53"/>
                  </a:lnTo>
                  <a:lnTo>
                    <a:pt x="94" y="48"/>
                  </a:lnTo>
                  <a:lnTo>
                    <a:pt x="92" y="43"/>
                  </a:lnTo>
                  <a:lnTo>
                    <a:pt x="88" y="38"/>
                  </a:lnTo>
                  <a:lnTo>
                    <a:pt x="84" y="34"/>
                  </a:lnTo>
                  <a:lnTo>
                    <a:pt x="79" y="32"/>
                  </a:lnTo>
                  <a:lnTo>
                    <a:pt x="73" y="31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2" y="31"/>
                  </a:lnTo>
                  <a:lnTo>
                    <a:pt x="56" y="32"/>
                  </a:lnTo>
                  <a:lnTo>
                    <a:pt x="51" y="34"/>
                  </a:lnTo>
                  <a:lnTo>
                    <a:pt x="48" y="38"/>
                  </a:lnTo>
                  <a:lnTo>
                    <a:pt x="44" y="43"/>
                  </a:lnTo>
                  <a:lnTo>
                    <a:pt x="42" y="48"/>
                  </a:lnTo>
                  <a:lnTo>
                    <a:pt x="41" y="53"/>
                  </a:lnTo>
                  <a:lnTo>
                    <a:pt x="39" y="59"/>
                  </a:lnTo>
                  <a:lnTo>
                    <a:pt x="39" y="59"/>
                  </a:lnTo>
                  <a:lnTo>
                    <a:pt x="41" y="66"/>
                  </a:lnTo>
                  <a:lnTo>
                    <a:pt x="42" y="71"/>
                  </a:lnTo>
                  <a:lnTo>
                    <a:pt x="44" y="76"/>
                  </a:lnTo>
                  <a:lnTo>
                    <a:pt x="48" y="79"/>
                  </a:lnTo>
                  <a:lnTo>
                    <a:pt x="51" y="83"/>
                  </a:lnTo>
                  <a:lnTo>
                    <a:pt x="56" y="85"/>
                  </a:lnTo>
                  <a:lnTo>
                    <a:pt x="62" y="87"/>
                  </a:lnTo>
                  <a:lnTo>
                    <a:pt x="69" y="88"/>
                  </a:lnTo>
                  <a:lnTo>
                    <a:pt x="69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 noEditPoints="1"/>
            </p:cNvSpPr>
            <p:nvPr userDrawn="1"/>
          </p:nvSpPr>
          <p:spPr bwMode="auto">
            <a:xfrm>
              <a:off x="1335" y="2410"/>
              <a:ext cx="14" cy="68"/>
            </a:xfrm>
            <a:custGeom>
              <a:avLst/>
              <a:gdLst>
                <a:gd name="T0" fmla="*/ 22 w 42"/>
                <a:gd name="T1" fmla="*/ 0 h 206"/>
                <a:gd name="T2" fmla="*/ 22 w 42"/>
                <a:gd name="T3" fmla="*/ 0 h 206"/>
                <a:gd name="T4" fmla="*/ 25 w 42"/>
                <a:gd name="T5" fmla="*/ 0 h 206"/>
                <a:gd name="T6" fmla="*/ 29 w 42"/>
                <a:gd name="T7" fmla="*/ 1 h 206"/>
                <a:gd name="T8" fmla="*/ 33 w 42"/>
                <a:gd name="T9" fmla="*/ 3 h 206"/>
                <a:gd name="T10" fmla="*/ 36 w 42"/>
                <a:gd name="T11" fmla="*/ 6 h 206"/>
                <a:gd name="T12" fmla="*/ 39 w 42"/>
                <a:gd name="T13" fmla="*/ 9 h 206"/>
                <a:gd name="T14" fmla="*/ 41 w 42"/>
                <a:gd name="T15" fmla="*/ 13 h 206"/>
                <a:gd name="T16" fmla="*/ 42 w 42"/>
                <a:gd name="T17" fmla="*/ 17 h 206"/>
                <a:gd name="T18" fmla="*/ 42 w 42"/>
                <a:gd name="T19" fmla="*/ 22 h 206"/>
                <a:gd name="T20" fmla="*/ 42 w 42"/>
                <a:gd name="T21" fmla="*/ 22 h 206"/>
                <a:gd name="T22" fmla="*/ 42 w 42"/>
                <a:gd name="T23" fmla="*/ 26 h 206"/>
                <a:gd name="T24" fmla="*/ 41 w 42"/>
                <a:gd name="T25" fmla="*/ 30 h 206"/>
                <a:gd name="T26" fmla="*/ 39 w 42"/>
                <a:gd name="T27" fmla="*/ 34 h 206"/>
                <a:gd name="T28" fmla="*/ 36 w 42"/>
                <a:gd name="T29" fmla="*/ 37 h 206"/>
                <a:gd name="T30" fmla="*/ 33 w 42"/>
                <a:gd name="T31" fmla="*/ 40 h 206"/>
                <a:gd name="T32" fmla="*/ 29 w 42"/>
                <a:gd name="T33" fmla="*/ 41 h 206"/>
                <a:gd name="T34" fmla="*/ 25 w 42"/>
                <a:gd name="T35" fmla="*/ 42 h 206"/>
                <a:gd name="T36" fmla="*/ 22 w 42"/>
                <a:gd name="T37" fmla="*/ 43 h 206"/>
                <a:gd name="T38" fmla="*/ 22 w 42"/>
                <a:gd name="T39" fmla="*/ 43 h 206"/>
                <a:gd name="T40" fmla="*/ 17 w 42"/>
                <a:gd name="T41" fmla="*/ 42 h 206"/>
                <a:gd name="T42" fmla="*/ 13 w 42"/>
                <a:gd name="T43" fmla="*/ 41 h 206"/>
                <a:gd name="T44" fmla="*/ 9 w 42"/>
                <a:gd name="T45" fmla="*/ 40 h 206"/>
                <a:gd name="T46" fmla="*/ 6 w 42"/>
                <a:gd name="T47" fmla="*/ 37 h 206"/>
                <a:gd name="T48" fmla="*/ 3 w 42"/>
                <a:gd name="T49" fmla="*/ 34 h 206"/>
                <a:gd name="T50" fmla="*/ 1 w 42"/>
                <a:gd name="T51" fmla="*/ 30 h 206"/>
                <a:gd name="T52" fmla="*/ 0 w 42"/>
                <a:gd name="T53" fmla="*/ 26 h 206"/>
                <a:gd name="T54" fmla="*/ 0 w 42"/>
                <a:gd name="T55" fmla="*/ 22 h 206"/>
                <a:gd name="T56" fmla="*/ 0 w 42"/>
                <a:gd name="T57" fmla="*/ 22 h 206"/>
                <a:gd name="T58" fmla="*/ 0 w 42"/>
                <a:gd name="T59" fmla="*/ 17 h 206"/>
                <a:gd name="T60" fmla="*/ 1 w 42"/>
                <a:gd name="T61" fmla="*/ 13 h 206"/>
                <a:gd name="T62" fmla="*/ 3 w 42"/>
                <a:gd name="T63" fmla="*/ 9 h 206"/>
                <a:gd name="T64" fmla="*/ 6 w 42"/>
                <a:gd name="T65" fmla="*/ 6 h 206"/>
                <a:gd name="T66" fmla="*/ 9 w 42"/>
                <a:gd name="T67" fmla="*/ 3 h 206"/>
                <a:gd name="T68" fmla="*/ 13 w 42"/>
                <a:gd name="T69" fmla="*/ 1 h 206"/>
                <a:gd name="T70" fmla="*/ 17 w 42"/>
                <a:gd name="T71" fmla="*/ 0 h 206"/>
                <a:gd name="T72" fmla="*/ 22 w 42"/>
                <a:gd name="T73" fmla="*/ 0 h 206"/>
                <a:gd name="T74" fmla="*/ 22 w 42"/>
                <a:gd name="T75" fmla="*/ 0 h 206"/>
                <a:gd name="T76" fmla="*/ 5 w 42"/>
                <a:gd name="T77" fmla="*/ 59 h 206"/>
                <a:gd name="T78" fmla="*/ 37 w 42"/>
                <a:gd name="T79" fmla="*/ 59 h 206"/>
                <a:gd name="T80" fmla="*/ 37 w 42"/>
                <a:gd name="T81" fmla="*/ 206 h 206"/>
                <a:gd name="T82" fmla="*/ 5 w 42"/>
                <a:gd name="T83" fmla="*/ 206 h 206"/>
                <a:gd name="T84" fmla="*/ 5 w 42"/>
                <a:gd name="T85" fmla="*/ 5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" h="206">
                  <a:moveTo>
                    <a:pt x="22" y="0"/>
                  </a:moveTo>
                  <a:lnTo>
                    <a:pt x="22" y="0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3" y="3"/>
                  </a:lnTo>
                  <a:lnTo>
                    <a:pt x="36" y="6"/>
                  </a:lnTo>
                  <a:lnTo>
                    <a:pt x="39" y="9"/>
                  </a:lnTo>
                  <a:lnTo>
                    <a:pt x="41" y="13"/>
                  </a:lnTo>
                  <a:lnTo>
                    <a:pt x="42" y="17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2" y="26"/>
                  </a:lnTo>
                  <a:lnTo>
                    <a:pt x="41" y="30"/>
                  </a:lnTo>
                  <a:lnTo>
                    <a:pt x="39" y="34"/>
                  </a:lnTo>
                  <a:lnTo>
                    <a:pt x="36" y="37"/>
                  </a:lnTo>
                  <a:lnTo>
                    <a:pt x="33" y="40"/>
                  </a:lnTo>
                  <a:lnTo>
                    <a:pt x="29" y="41"/>
                  </a:lnTo>
                  <a:lnTo>
                    <a:pt x="25" y="4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42"/>
                  </a:lnTo>
                  <a:lnTo>
                    <a:pt x="13" y="41"/>
                  </a:lnTo>
                  <a:lnTo>
                    <a:pt x="9" y="40"/>
                  </a:lnTo>
                  <a:lnTo>
                    <a:pt x="6" y="37"/>
                  </a:lnTo>
                  <a:lnTo>
                    <a:pt x="3" y="34"/>
                  </a:lnTo>
                  <a:lnTo>
                    <a:pt x="1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3" y="9"/>
                  </a:lnTo>
                  <a:lnTo>
                    <a:pt x="6" y="6"/>
                  </a:lnTo>
                  <a:lnTo>
                    <a:pt x="9" y="3"/>
                  </a:lnTo>
                  <a:lnTo>
                    <a:pt x="13" y="1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2" y="0"/>
                  </a:lnTo>
                  <a:close/>
                  <a:moveTo>
                    <a:pt x="5" y="59"/>
                  </a:moveTo>
                  <a:lnTo>
                    <a:pt x="37" y="59"/>
                  </a:lnTo>
                  <a:lnTo>
                    <a:pt x="37" y="206"/>
                  </a:lnTo>
                  <a:lnTo>
                    <a:pt x="5" y="206"/>
                  </a:lnTo>
                  <a:lnTo>
                    <a:pt x="5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1357" y="2429"/>
              <a:ext cx="49" cy="50"/>
            </a:xfrm>
            <a:custGeom>
              <a:avLst/>
              <a:gdLst>
                <a:gd name="T0" fmla="*/ 148 w 148"/>
                <a:gd name="T1" fmla="*/ 148 h 149"/>
                <a:gd name="T2" fmla="*/ 116 w 148"/>
                <a:gd name="T3" fmla="*/ 133 h 149"/>
                <a:gd name="T4" fmla="*/ 109 w 148"/>
                <a:gd name="T5" fmla="*/ 138 h 149"/>
                <a:gd name="T6" fmla="*/ 88 w 148"/>
                <a:gd name="T7" fmla="*/ 148 h 149"/>
                <a:gd name="T8" fmla="*/ 74 w 148"/>
                <a:gd name="T9" fmla="*/ 149 h 149"/>
                <a:gd name="T10" fmla="*/ 59 w 148"/>
                <a:gd name="T11" fmla="*/ 148 h 149"/>
                <a:gd name="T12" fmla="*/ 32 w 148"/>
                <a:gd name="T13" fmla="*/ 138 h 149"/>
                <a:gd name="T14" fmla="*/ 13 w 148"/>
                <a:gd name="T15" fmla="*/ 117 h 149"/>
                <a:gd name="T16" fmla="*/ 4 w 148"/>
                <a:gd name="T17" fmla="*/ 98 h 149"/>
                <a:gd name="T18" fmla="*/ 0 w 148"/>
                <a:gd name="T19" fmla="*/ 83 h 149"/>
                <a:gd name="T20" fmla="*/ 0 w 148"/>
                <a:gd name="T21" fmla="*/ 74 h 149"/>
                <a:gd name="T22" fmla="*/ 2 w 148"/>
                <a:gd name="T23" fmla="*/ 59 h 149"/>
                <a:gd name="T24" fmla="*/ 7 w 148"/>
                <a:gd name="T25" fmla="*/ 44 h 149"/>
                <a:gd name="T26" fmla="*/ 21 w 148"/>
                <a:gd name="T27" fmla="*/ 21 h 149"/>
                <a:gd name="T28" fmla="*/ 44 w 148"/>
                <a:gd name="T29" fmla="*/ 5 h 149"/>
                <a:gd name="T30" fmla="*/ 74 w 148"/>
                <a:gd name="T31" fmla="*/ 0 h 149"/>
                <a:gd name="T32" fmla="*/ 81 w 148"/>
                <a:gd name="T33" fmla="*/ 0 h 149"/>
                <a:gd name="T34" fmla="*/ 99 w 148"/>
                <a:gd name="T35" fmla="*/ 5 h 149"/>
                <a:gd name="T36" fmla="*/ 116 w 148"/>
                <a:gd name="T37" fmla="*/ 17 h 149"/>
                <a:gd name="T38" fmla="*/ 148 w 148"/>
                <a:gd name="T39" fmla="*/ 1 h 149"/>
                <a:gd name="T40" fmla="*/ 75 w 148"/>
                <a:gd name="T41" fmla="*/ 31 h 149"/>
                <a:gd name="T42" fmla="*/ 58 w 148"/>
                <a:gd name="T43" fmla="*/ 34 h 149"/>
                <a:gd name="T44" fmla="*/ 44 w 148"/>
                <a:gd name="T45" fmla="*/ 44 h 149"/>
                <a:gd name="T46" fmla="*/ 36 w 148"/>
                <a:gd name="T47" fmla="*/ 57 h 149"/>
                <a:gd name="T48" fmla="*/ 32 w 148"/>
                <a:gd name="T49" fmla="*/ 74 h 149"/>
                <a:gd name="T50" fmla="*/ 33 w 148"/>
                <a:gd name="T51" fmla="*/ 83 h 149"/>
                <a:gd name="T52" fmla="*/ 39 w 148"/>
                <a:gd name="T53" fmla="*/ 99 h 149"/>
                <a:gd name="T54" fmla="*/ 50 w 148"/>
                <a:gd name="T55" fmla="*/ 111 h 149"/>
                <a:gd name="T56" fmla="*/ 66 w 148"/>
                <a:gd name="T57" fmla="*/ 117 h 149"/>
                <a:gd name="T58" fmla="*/ 75 w 148"/>
                <a:gd name="T59" fmla="*/ 118 h 149"/>
                <a:gd name="T60" fmla="*/ 92 w 148"/>
                <a:gd name="T61" fmla="*/ 115 h 149"/>
                <a:gd name="T62" fmla="*/ 105 w 148"/>
                <a:gd name="T63" fmla="*/ 105 h 149"/>
                <a:gd name="T64" fmla="*/ 114 w 148"/>
                <a:gd name="T65" fmla="*/ 92 h 149"/>
                <a:gd name="T66" fmla="*/ 117 w 148"/>
                <a:gd name="T67" fmla="*/ 74 h 149"/>
                <a:gd name="T68" fmla="*/ 116 w 148"/>
                <a:gd name="T69" fmla="*/ 66 h 149"/>
                <a:gd name="T70" fmla="*/ 110 w 148"/>
                <a:gd name="T71" fmla="*/ 50 h 149"/>
                <a:gd name="T72" fmla="*/ 99 w 148"/>
                <a:gd name="T73" fmla="*/ 38 h 149"/>
                <a:gd name="T74" fmla="*/ 83 w 148"/>
                <a:gd name="T75" fmla="*/ 32 h 149"/>
                <a:gd name="T76" fmla="*/ 75 w 148"/>
                <a:gd name="T77" fmla="*/ 3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149">
                  <a:moveTo>
                    <a:pt x="148" y="1"/>
                  </a:moveTo>
                  <a:lnTo>
                    <a:pt x="148" y="148"/>
                  </a:lnTo>
                  <a:lnTo>
                    <a:pt x="116" y="148"/>
                  </a:lnTo>
                  <a:lnTo>
                    <a:pt x="116" y="133"/>
                  </a:lnTo>
                  <a:lnTo>
                    <a:pt x="116" y="133"/>
                  </a:lnTo>
                  <a:lnTo>
                    <a:pt x="109" y="138"/>
                  </a:lnTo>
                  <a:lnTo>
                    <a:pt x="100" y="144"/>
                  </a:lnTo>
                  <a:lnTo>
                    <a:pt x="88" y="148"/>
                  </a:lnTo>
                  <a:lnTo>
                    <a:pt x="81" y="149"/>
                  </a:lnTo>
                  <a:lnTo>
                    <a:pt x="74" y="149"/>
                  </a:lnTo>
                  <a:lnTo>
                    <a:pt x="74" y="149"/>
                  </a:lnTo>
                  <a:lnTo>
                    <a:pt x="59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1" y="128"/>
                  </a:lnTo>
                  <a:lnTo>
                    <a:pt x="13" y="117"/>
                  </a:lnTo>
                  <a:lnTo>
                    <a:pt x="7" y="105"/>
                  </a:lnTo>
                  <a:lnTo>
                    <a:pt x="4" y="98"/>
                  </a:lnTo>
                  <a:lnTo>
                    <a:pt x="2" y="90"/>
                  </a:lnTo>
                  <a:lnTo>
                    <a:pt x="0" y="8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2" y="59"/>
                  </a:lnTo>
                  <a:lnTo>
                    <a:pt x="4" y="51"/>
                  </a:lnTo>
                  <a:lnTo>
                    <a:pt x="7" y="44"/>
                  </a:lnTo>
                  <a:lnTo>
                    <a:pt x="13" y="32"/>
                  </a:lnTo>
                  <a:lnTo>
                    <a:pt x="21" y="21"/>
                  </a:lnTo>
                  <a:lnTo>
                    <a:pt x="32" y="12"/>
                  </a:lnTo>
                  <a:lnTo>
                    <a:pt x="44" y="5"/>
                  </a:lnTo>
                  <a:lnTo>
                    <a:pt x="59" y="1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88" y="1"/>
                  </a:lnTo>
                  <a:lnTo>
                    <a:pt x="99" y="5"/>
                  </a:lnTo>
                  <a:lnTo>
                    <a:pt x="109" y="11"/>
                  </a:lnTo>
                  <a:lnTo>
                    <a:pt x="116" y="17"/>
                  </a:lnTo>
                  <a:lnTo>
                    <a:pt x="116" y="1"/>
                  </a:lnTo>
                  <a:lnTo>
                    <a:pt x="148" y="1"/>
                  </a:lnTo>
                  <a:close/>
                  <a:moveTo>
                    <a:pt x="75" y="31"/>
                  </a:moveTo>
                  <a:lnTo>
                    <a:pt x="75" y="31"/>
                  </a:lnTo>
                  <a:lnTo>
                    <a:pt x="66" y="32"/>
                  </a:lnTo>
                  <a:lnTo>
                    <a:pt x="58" y="34"/>
                  </a:lnTo>
                  <a:lnTo>
                    <a:pt x="50" y="38"/>
                  </a:lnTo>
                  <a:lnTo>
                    <a:pt x="44" y="44"/>
                  </a:lnTo>
                  <a:lnTo>
                    <a:pt x="39" y="50"/>
                  </a:lnTo>
                  <a:lnTo>
                    <a:pt x="36" y="57"/>
                  </a:lnTo>
                  <a:lnTo>
                    <a:pt x="33" y="66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33" y="83"/>
                  </a:lnTo>
                  <a:lnTo>
                    <a:pt x="36" y="92"/>
                  </a:lnTo>
                  <a:lnTo>
                    <a:pt x="39" y="99"/>
                  </a:lnTo>
                  <a:lnTo>
                    <a:pt x="44" y="105"/>
                  </a:lnTo>
                  <a:lnTo>
                    <a:pt x="50" y="111"/>
                  </a:lnTo>
                  <a:lnTo>
                    <a:pt x="58" y="115"/>
                  </a:lnTo>
                  <a:lnTo>
                    <a:pt x="66" y="117"/>
                  </a:lnTo>
                  <a:lnTo>
                    <a:pt x="75" y="118"/>
                  </a:lnTo>
                  <a:lnTo>
                    <a:pt x="75" y="118"/>
                  </a:lnTo>
                  <a:lnTo>
                    <a:pt x="83" y="117"/>
                  </a:lnTo>
                  <a:lnTo>
                    <a:pt x="92" y="115"/>
                  </a:lnTo>
                  <a:lnTo>
                    <a:pt x="99" y="111"/>
                  </a:lnTo>
                  <a:lnTo>
                    <a:pt x="105" y="105"/>
                  </a:lnTo>
                  <a:lnTo>
                    <a:pt x="110" y="99"/>
                  </a:lnTo>
                  <a:lnTo>
                    <a:pt x="114" y="92"/>
                  </a:lnTo>
                  <a:lnTo>
                    <a:pt x="116" y="83"/>
                  </a:lnTo>
                  <a:lnTo>
                    <a:pt x="117" y="74"/>
                  </a:lnTo>
                  <a:lnTo>
                    <a:pt x="117" y="74"/>
                  </a:lnTo>
                  <a:lnTo>
                    <a:pt x="116" y="66"/>
                  </a:lnTo>
                  <a:lnTo>
                    <a:pt x="114" y="57"/>
                  </a:lnTo>
                  <a:lnTo>
                    <a:pt x="110" y="50"/>
                  </a:lnTo>
                  <a:lnTo>
                    <a:pt x="105" y="44"/>
                  </a:lnTo>
                  <a:lnTo>
                    <a:pt x="99" y="38"/>
                  </a:lnTo>
                  <a:lnTo>
                    <a:pt x="92" y="34"/>
                  </a:lnTo>
                  <a:lnTo>
                    <a:pt x="83" y="32"/>
                  </a:lnTo>
                  <a:lnTo>
                    <a:pt x="75" y="31"/>
                  </a:lnTo>
                  <a:lnTo>
                    <a:pt x="75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 userDrawn="1"/>
          </p:nvSpPr>
          <p:spPr bwMode="auto">
            <a:xfrm>
              <a:off x="1419" y="2429"/>
              <a:ext cx="42" cy="49"/>
            </a:xfrm>
            <a:custGeom>
              <a:avLst/>
              <a:gdLst>
                <a:gd name="T0" fmla="*/ 0 w 127"/>
                <a:gd name="T1" fmla="*/ 1 h 148"/>
                <a:gd name="T2" fmla="*/ 31 w 127"/>
                <a:gd name="T3" fmla="*/ 1 h 148"/>
                <a:gd name="T4" fmla="*/ 31 w 127"/>
                <a:gd name="T5" fmla="*/ 18 h 148"/>
                <a:gd name="T6" fmla="*/ 31 w 127"/>
                <a:gd name="T7" fmla="*/ 18 h 148"/>
                <a:gd name="T8" fmla="*/ 37 w 127"/>
                <a:gd name="T9" fmla="*/ 12 h 148"/>
                <a:gd name="T10" fmla="*/ 46 w 127"/>
                <a:gd name="T11" fmla="*/ 6 h 148"/>
                <a:gd name="T12" fmla="*/ 52 w 127"/>
                <a:gd name="T13" fmla="*/ 4 h 148"/>
                <a:gd name="T14" fmla="*/ 58 w 127"/>
                <a:gd name="T15" fmla="*/ 1 h 148"/>
                <a:gd name="T16" fmla="*/ 64 w 127"/>
                <a:gd name="T17" fmla="*/ 0 h 148"/>
                <a:gd name="T18" fmla="*/ 71 w 127"/>
                <a:gd name="T19" fmla="*/ 0 h 148"/>
                <a:gd name="T20" fmla="*/ 71 w 127"/>
                <a:gd name="T21" fmla="*/ 0 h 148"/>
                <a:gd name="T22" fmla="*/ 85 w 127"/>
                <a:gd name="T23" fmla="*/ 1 h 148"/>
                <a:gd name="T24" fmla="*/ 96 w 127"/>
                <a:gd name="T25" fmla="*/ 4 h 148"/>
                <a:gd name="T26" fmla="*/ 106 w 127"/>
                <a:gd name="T27" fmla="*/ 9 h 148"/>
                <a:gd name="T28" fmla="*/ 113 w 127"/>
                <a:gd name="T29" fmla="*/ 16 h 148"/>
                <a:gd name="T30" fmla="*/ 119 w 127"/>
                <a:gd name="T31" fmla="*/ 24 h 148"/>
                <a:gd name="T32" fmla="*/ 124 w 127"/>
                <a:gd name="T33" fmla="*/ 34 h 148"/>
                <a:gd name="T34" fmla="*/ 126 w 127"/>
                <a:gd name="T35" fmla="*/ 46 h 148"/>
                <a:gd name="T36" fmla="*/ 127 w 127"/>
                <a:gd name="T37" fmla="*/ 60 h 148"/>
                <a:gd name="T38" fmla="*/ 127 w 127"/>
                <a:gd name="T39" fmla="*/ 148 h 148"/>
                <a:gd name="T40" fmla="*/ 96 w 127"/>
                <a:gd name="T41" fmla="*/ 148 h 148"/>
                <a:gd name="T42" fmla="*/ 96 w 127"/>
                <a:gd name="T43" fmla="*/ 67 h 148"/>
                <a:gd name="T44" fmla="*/ 96 w 127"/>
                <a:gd name="T45" fmla="*/ 67 h 148"/>
                <a:gd name="T46" fmla="*/ 95 w 127"/>
                <a:gd name="T47" fmla="*/ 59 h 148"/>
                <a:gd name="T48" fmla="*/ 93 w 127"/>
                <a:gd name="T49" fmla="*/ 50 h 148"/>
                <a:gd name="T50" fmla="*/ 91 w 127"/>
                <a:gd name="T51" fmla="*/ 44 h 148"/>
                <a:gd name="T52" fmla="*/ 87 w 127"/>
                <a:gd name="T53" fmla="*/ 39 h 148"/>
                <a:gd name="T54" fmla="*/ 82 w 127"/>
                <a:gd name="T55" fmla="*/ 35 h 148"/>
                <a:gd name="T56" fmla="*/ 78 w 127"/>
                <a:gd name="T57" fmla="*/ 32 h 148"/>
                <a:gd name="T58" fmla="*/ 71 w 127"/>
                <a:gd name="T59" fmla="*/ 31 h 148"/>
                <a:gd name="T60" fmla="*/ 64 w 127"/>
                <a:gd name="T61" fmla="*/ 31 h 148"/>
                <a:gd name="T62" fmla="*/ 64 w 127"/>
                <a:gd name="T63" fmla="*/ 31 h 148"/>
                <a:gd name="T64" fmla="*/ 56 w 127"/>
                <a:gd name="T65" fmla="*/ 31 h 148"/>
                <a:gd name="T66" fmla="*/ 50 w 127"/>
                <a:gd name="T67" fmla="*/ 33 h 148"/>
                <a:gd name="T68" fmla="*/ 45 w 127"/>
                <a:gd name="T69" fmla="*/ 37 h 148"/>
                <a:gd name="T70" fmla="*/ 40 w 127"/>
                <a:gd name="T71" fmla="*/ 40 h 148"/>
                <a:gd name="T72" fmla="*/ 36 w 127"/>
                <a:gd name="T73" fmla="*/ 46 h 148"/>
                <a:gd name="T74" fmla="*/ 34 w 127"/>
                <a:gd name="T75" fmla="*/ 53 h 148"/>
                <a:gd name="T76" fmla="*/ 32 w 127"/>
                <a:gd name="T77" fmla="*/ 60 h 148"/>
                <a:gd name="T78" fmla="*/ 31 w 127"/>
                <a:gd name="T79" fmla="*/ 67 h 148"/>
                <a:gd name="T80" fmla="*/ 31 w 127"/>
                <a:gd name="T81" fmla="*/ 148 h 148"/>
                <a:gd name="T82" fmla="*/ 0 w 127"/>
                <a:gd name="T83" fmla="*/ 148 h 148"/>
                <a:gd name="T84" fmla="*/ 0 w 127"/>
                <a:gd name="T85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7" h="148">
                  <a:moveTo>
                    <a:pt x="0" y="1"/>
                  </a:moveTo>
                  <a:lnTo>
                    <a:pt x="31" y="1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37" y="12"/>
                  </a:lnTo>
                  <a:lnTo>
                    <a:pt x="46" y="6"/>
                  </a:lnTo>
                  <a:lnTo>
                    <a:pt x="52" y="4"/>
                  </a:lnTo>
                  <a:lnTo>
                    <a:pt x="58" y="1"/>
                  </a:lnTo>
                  <a:lnTo>
                    <a:pt x="64" y="0"/>
                  </a:lnTo>
                  <a:lnTo>
                    <a:pt x="71" y="0"/>
                  </a:lnTo>
                  <a:lnTo>
                    <a:pt x="71" y="0"/>
                  </a:lnTo>
                  <a:lnTo>
                    <a:pt x="85" y="1"/>
                  </a:lnTo>
                  <a:lnTo>
                    <a:pt x="96" y="4"/>
                  </a:lnTo>
                  <a:lnTo>
                    <a:pt x="106" y="9"/>
                  </a:lnTo>
                  <a:lnTo>
                    <a:pt x="113" y="16"/>
                  </a:lnTo>
                  <a:lnTo>
                    <a:pt x="119" y="24"/>
                  </a:lnTo>
                  <a:lnTo>
                    <a:pt x="124" y="34"/>
                  </a:lnTo>
                  <a:lnTo>
                    <a:pt x="126" y="46"/>
                  </a:lnTo>
                  <a:lnTo>
                    <a:pt x="127" y="60"/>
                  </a:lnTo>
                  <a:lnTo>
                    <a:pt x="127" y="148"/>
                  </a:lnTo>
                  <a:lnTo>
                    <a:pt x="96" y="148"/>
                  </a:lnTo>
                  <a:lnTo>
                    <a:pt x="96" y="67"/>
                  </a:lnTo>
                  <a:lnTo>
                    <a:pt x="96" y="67"/>
                  </a:lnTo>
                  <a:lnTo>
                    <a:pt x="95" y="59"/>
                  </a:lnTo>
                  <a:lnTo>
                    <a:pt x="93" y="50"/>
                  </a:lnTo>
                  <a:lnTo>
                    <a:pt x="91" y="44"/>
                  </a:lnTo>
                  <a:lnTo>
                    <a:pt x="87" y="39"/>
                  </a:lnTo>
                  <a:lnTo>
                    <a:pt x="82" y="35"/>
                  </a:lnTo>
                  <a:lnTo>
                    <a:pt x="78" y="32"/>
                  </a:lnTo>
                  <a:lnTo>
                    <a:pt x="71" y="31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56" y="31"/>
                  </a:lnTo>
                  <a:lnTo>
                    <a:pt x="50" y="33"/>
                  </a:lnTo>
                  <a:lnTo>
                    <a:pt x="45" y="37"/>
                  </a:lnTo>
                  <a:lnTo>
                    <a:pt x="40" y="40"/>
                  </a:lnTo>
                  <a:lnTo>
                    <a:pt x="36" y="46"/>
                  </a:lnTo>
                  <a:lnTo>
                    <a:pt x="34" y="53"/>
                  </a:lnTo>
                  <a:lnTo>
                    <a:pt x="32" y="60"/>
                  </a:lnTo>
                  <a:lnTo>
                    <a:pt x="31" y="67"/>
                  </a:lnTo>
                  <a:lnTo>
                    <a:pt x="31" y="148"/>
                  </a:lnTo>
                  <a:lnTo>
                    <a:pt x="0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 userDrawn="1"/>
          </p:nvSpPr>
          <p:spPr bwMode="auto">
            <a:xfrm>
              <a:off x="1504" y="2410"/>
              <a:ext cx="44" cy="68"/>
            </a:xfrm>
            <a:custGeom>
              <a:avLst/>
              <a:gdLst>
                <a:gd name="T0" fmla="*/ 0 w 134"/>
                <a:gd name="T1" fmla="*/ 0 h 205"/>
                <a:gd name="T2" fmla="*/ 37 w 134"/>
                <a:gd name="T3" fmla="*/ 0 h 205"/>
                <a:gd name="T4" fmla="*/ 102 w 134"/>
                <a:gd name="T5" fmla="*/ 141 h 205"/>
                <a:gd name="T6" fmla="*/ 102 w 134"/>
                <a:gd name="T7" fmla="*/ 0 h 205"/>
                <a:gd name="T8" fmla="*/ 134 w 134"/>
                <a:gd name="T9" fmla="*/ 0 h 205"/>
                <a:gd name="T10" fmla="*/ 134 w 134"/>
                <a:gd name="T11" fmla="*/ 205 h 205"/>
                <a:gd name="T12" fmla="*/ 99 w 134"/>
                <a:gd name="T13" fmla="*/ 205 h 205"/>
                <a:gd name="T14" fmla="*/ 33 w 134"/>
                <a:gd name="T15" fmla="*/ 64 h 205"/>
                <a:gd name="T16" fmla="*/ 33 w 134"/>
                <a:gd name="T17" fmla="*/ 205 h 205"/>
                <a:gd name="T18" fmla="*/ 0 w 134"/>
                <a:gd name="T19" fmla="*/ 205 h 205"/>
                <a:gd name="T20" fmla="*/ 0 w 134"/>
                <a:gd name="T2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205">
                  <a:moveTo>
                    <a:pt x="0" y="0"/>
                  </a:moveTo>
                  <a:lnTo>
                    <a:pt x="37" y="0"/>
                  </a:lnTo>
                  <a:lnTo>
                    <a:pt x="102" y="141"/>
                  </a:lnTo>
                  <a:lnTo>
                    <a:pt x="102" y="0"/>
                  </a:lnTo>
                  <a:lnTo>
                    <a:pt x="134" y="0"/>
                  </a:lnTo>
                  <a:lnTo>
                    <a:pt x="134" y="205"/>
                  </a:lnTo>
                  <a:lnTo>
                    <a:pt x="99" y="205"/>
                  </a:lnTo>
                  <a:lnTo>
                    <a:pt x="33" y="64"/>
                  </a:lnTo>
                  <a:lnTo>
                    <a:pt x="33" y="205"/>
                  </a:lnTo>
                  <a:lnTo>
                    <a:pt x="0" y="2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 userDrawn="1"/>
          </p:nvSpPr>
          <p:spPr bwMode="auto">
            <a:xfrm>
              <a:off x="1562" y="2429"/>
              <a:ext cx="42" cy="50"/>
            </a:xfrm>
            <a:custGeom>
              <a:avLst/>
              <a:gdLst>
                <a:gd name="T0" fmla="*/ 128 w 128"/>
                <a:gd name="T1" fmla="*/ 147 h 148"/>
                <a:gd name="T2" fmla="*/ 96 w 128"/>
                <a:gd name="T3" fmla="*/ 147 h 148"/>
                <a:gd name="T4" fmla="*/ 96 w 128"/>
                <a:gd name="T5" fmla="*/ 130 h 148"/>
                <a:gd name="T6" fmla="*/ 96 w 128"/>
                <a:gd name="T7" fmla="*/ 130 h 148"/>
                <a:gd name="T8" fmla="*/ 89 w 128"/>
                <a:gd name="T9" fmla="*/ 137 h 148"/>
                <a:gd name="T10" fmla="*/ 81 w 128"/>
                <a:gd name="T11" fmla="*/ 143 h 148"/>
                <a:gd name="T12" fmla="*/ 76 w 128"/>
                <a:gd name="T13" fmla="*/ 145 h 148"/>
                <a:gd name="T14" fmla="*/ 70 w 128"/>
                <a:gd name="T15" fmla="*/ 147 h 148"/>
                <a:gd name="T16" fmla="*/ 64 w 128"/>
                <a:gd name="T17" fmla="*/ 148 h 148"/>
                <a:gd name="T18" fmla="*/ 56 w 128"/>
                <a:gd name="T19" fmla="*/ 148 h 148"/>
                <a:gd name="T20" fmla="*/ 56 w 128"/>
                <a:gd name="T21" fmla="*/ 148 h 148"/>
                <a:gd name="T22" fmla="*/ 43 w 128"/>
                <a:gd name="T23" fmla="*/ 148 h 148"/>
                <a:gd name="T24" fmla="*/ 32 w 128"/>
                <a:gd name="T25" fmla="*/ 144 h 148"/>
                <a:gd name="T26" fmla="*/ 22 w 128"/>
                <a:gd name="T27" fmla="*/ 139 h 148"/>
                <a:gd name="T28" fmla="*/ 15 w 128"/>
                <a:gd name="T29" fmla="*/ 133 h 148"/>
                <a:gd name="T30" fmla="*/ 8 w 128"/>
                <a:gd name="T31" fmla="*/ 125 h 148"/>
                <a:gd name="T32" fmla="*/ 4 w 128"/>
                <a:gd name="T33" fmla="*/ 114 h 148"/>
                <a:gd name="T34" fmla="*/ 0 w 128"/>
                <a:gd name="T35" fmla="*/ 102 h 148"/>
                <a:gd name="T36" fmla="*/ 0 w 128"/>
                <a:gd name="T37" fmla="*/ 88 h 148"/>
                <a:gd name="T38" fmla="*/ 0 w 128"/>
                <a:gd name="T39" fmla="*/ 0 h 148"/>
                <a:gd name="T40" fmla="*/ 32 w 128"/>
                <a:gd name="T41" fmla="*/ 0 h 148"/>
                <a:gd name="T42" fmla="*/ 32 w 128"/>
                <a:gd name="T43" fmla="*/ 81 h 148"/>
                <a:gd name="T44" fmla="*/ 32 w 128"/>
                <a:gd name="T45" fmla="*/ 81 h 148"/>
                <a:gd name="T46" fmla="*/ 32 w 128"/>
                <a:gd name="T47" fmla="*/ 91 h 148"/>
                <a:gd name="T48" fmla="*/ 34 w 128"/>
                <a:gd name="T49" fmla="*/ 98 h 148"/>
                <a:gd name="T50" fmla="*/ 37 w 128"/>
                <a:gd name="T51" fmla="*/ 104 h 148"/>
                <a:gd name="T52" fmla="*/ 40 w 128"/>
                <a:gd name="T53" fmla="*/ 109 h 148"/>
                <a:gd name="T54" fmla="*/ 44 w 128"/>
                <a:gd name="T55" fmla="*/ 114 h 148"/>
                <a:gd name="T56" fmla="*/ 50 w 128"/>
                <a:gd name="T57" fmla="*/ 116 h 148"/>
                <a:gd name="T58" fmla="*/ 56 w 128"/>
                <a:gd name="T59" fmla="*/ 117 h 148"/>
                <a:gd name="T60" fmla="*/ 64 w 128"/>
                <a:gd name="T61" fmla="*/ 119 h 148"/>
                <a:gd name="T62" fmla="*/ 64 w 128"/>
                <a:gd name="T63" fmla="*/ 119 h 148"/>
                <a:gd name="T64" fmla="*/ 71 w 128"/>
                <a:gd name="T65" fmla="*/ 117 h 148"/>
                <a:gd name="T66" fmla="*/ 78 w 128"/>
                <a:gd name="T67" fmla="*/ 115 h 148"/>
                <a:gd name="T68" fmla="*/ 83 w 128"/>
                <a:gd name="T69" fmla="*/ 112 h 148"/>
                <a:gd name="T70" fmla="*/ 88 w 128"/>
                <a:gd name="T71" fmla="*/ 108 h 148"/>
                <a:gd name="T72" fmla="*/ 92 w 128"/>
                <a:gd name="T73" fmla="*/ 103 h 148"/>
                <a:gd name="T74" fmla="*/ 94 w 128"/>
                <a:gd name="T75" fmla="*/ 97 h 148"/>
                <a:gd name="T76" fmla="*/ 95 w 128"/>
                <a:gd name="T77" fmla="*/ 89 h 148"/>
                <a:gd name="T78" fmla="*/ 96 w 128"/>
                <a:gd name="T79" fmla="*/ 81 h 148"/>
                <a:gd name="T80" fmla="*/ 96 w 128"/>
                <a:gd name="T81" fmla="*/ 0 h 148"/>
                <a:gd name="T82" fmla="*/ 128 w 128"/>
                <a:gd name="T83" fmla="*/ 0 h 148"/>
                <a:gd name="T84" fmla="*/ 128 w 128"/>
                <a:gd name="T85" fmla="*/ 14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148">
                  <a:moveTo>
                    <a:pt x="128" y="147"/>
                  </a:moveTo>
                  <a:lnTo>
                    <a:pt x="96" y="147"/>
                  </a:lnTo>
                  <a:lnTo>
                    <a:pt x="96" y="130"/>
                  </a:lnTo>
                  <a:lnTo>
                    <a:pt x="96" y="130"/>
                  </a:lnTo>
                  <a:lnTo>
                    <a:pt x="89" y="137"/>
                  </a:lnTo>
                  <a:lnTo>
                    <a:pt x="81" y="143"/>
                  </a:lnTo>
                  <a:lnTo>
                    <a:pt x="76" y="145"/>
                  </a:lnTo>
                  <a:lnTo>
                    <a:pt x="70" y="147"/>
                  </a:lnTo>
                  <a:lnTo>
                    <a:pt x="64" y="148"/>
                  </a:lnTo>
                  <a:lnTo>
                    <a:pt x="56" y="148"/>
                  </a:lnTo>
                  <a:lnTo>
                    <a:pt x="56" y="148"/>
                  </a:lnTo>
                  <a:lnTo>
                    <a:pt x="43" y="148"/>
                  </a:lnTo>
                  <a:lnTo>
                    <a:pt x="32" y="144"/>
                  </a:lnTo>
                  <a:lnTo>
                    <a:pt x="22" y="139"/>
                  </a:lnTo>
                  <a:lnTo>
                    <a:pt x="15" y="133"/>
                  </a:lnTo>
                  <a:lnTo>
                    <a:pt x="8" y="125"/>
                  </a:lnTo>
                  <a:lnTo>
                    <a:pt x="4" y="114"/>
                  </a:lnTo>
                  <a:lnTo>
                    <a:pt x="0" y="102"/>
                  </a:lnTo>
                  <a:lnTo>
                    <a:pt x="0" y="8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81"/>
                  </a:lnTo>
                  <a:lnTo>
                    <a:pt x="32" y="81"/>
                  </a:lnTo>
                  <a:lnTo>
                    <a:pt x="32" y="91"/>
                  </a:lnTo>
                  <a:lnTo>
                    <a:pt x="34" y="98"/>
                  </a:lnTo>
                  <a:lnTo>
                    <a:pt x="37" y="104"/>
                  </a:lnTo>
                  <a:lnTo>
                    <a:pt x="40" y="109"/>
                  </a:lnTo>
                  <a:lnTo>
                    <a:pt x="44" y="114"/>
                  </a:lnTo>
                  <a:lnTo>
                    <a:pt x="50" y="116"/>
                  </a:lnTo>
                  <a:lnTo>
                    <a:pt x="56" y="117"/>
                  </a:lnTo>
                  <a:lnTo>
                    <a:pt x="64" y="119"/>
                  </a:lnTo>
                  <a:lnTo>
                    <a:pt x="64" y="119"/>
                  </a:lnTo>
                  <a:lnTo>
                    <a:pt x="71" y="117"/>
                  </a:lnTo>
                  <a:lnTo>
                    <a:pt x="78" y="115"/>
                  </a:lnTo>
                  <a:lnTo>
                    <a:pt x="83" y="112"/>
                  </a:lnTo>
                  <a:lnTo>
                    <a:pt x="88" y="108"/>
                  </a:lnTo>
                  <a:lnTo>
                    <a:pt x="92" y="103"/>
                  </a:lnTo>
                  <a:lnTo>
                    <a:pt x="94" y="97"/>
                  </a:lnTo>
                  <a:lnTo>
                    <a:pt x="95" y="89"/>
                  </a:lnTo>
                  <a:lnTo>
                    <a:pt x="96" y="81"/>
                  </a:lnTo>
                  <a:lnTo>
                    <a:pt x="96" y="0"/>
                  </a:lnTo>
                  <a:lnTo>
                    <a:pt x="128" y="0"/>
                  </a:lnTo>
                  <a:lnTo>
                    <a:pt x="128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 userDrawn="1"/>
          </p:nvSpPr>
          <p:spPr bwMode="auto">
            <a:xfrm>
              <a:off x="1615" y="2429"/>
              <a:ext cx="50" cy="50"/>
            </a:xfrm>
            <a:custGeom>
              <a:avLst/>
              <a:gdLst>
                <a:gd name="T0" fmla="*/ 75 w 150"/>
                <a:gd name="T1" fmla="*/ 120 h 149"/>
                <a:gd name="T2" fmla="*/ 92 w 150"/>
                <a:gd name="T3" fmla="*/ 116 h 149"/>
                <a:gd name="T4" fmla="*/ 106 w 150"/>
                <a:gd name="T5" fmla="*/ 106 h 149"/>
                <a:gd name="T6" fmla="*/ 114 w 150"/>
                <a:gd name="T7" fmla="*/ 93 h 149"/>
                <a:gd name="T8" fmla="*/ 117 w 150"/>
                <a:gd name="T9" fmla="*/ 74 h 149"/>
                <a:gd name="T10" fmla="*/ 150 w 150"/>
                <a:gd name="T11" fmla="*/ 74 h 149"/>
                <a:gd name="T12" fmla="*/ 147 w 150"/>
                <a:gd name="T13" fmla="*/ 90 h 149"/>
                <a:gd name="T14" fmla="*/ 143 w 150"/>
                <a:gd name="T15" fmla="*/ 104 h 149"/>
                <a:gd name="T16" fmla="*/ 128 w 150"/>
                <a:gd name="T17" fmla="*/ 128 h 149"/>
                <a:gd name="T18" fmla="*/ 104 w 150"/>
                <a:gd name="T19" fmla="*/ 144 h 149"/>
                <a:gd name="T20" fmla="*/ 90 w 150"/>
                <a:gd name="T21" fmla="*/ 148 h 149"/>
                <a:gd name="T22" fmla="*/ 75 w 150"/>
                <a:gd name="T23" fmla="*/ 149 h 149"/>
                <a:gd name="T24" fmla="*/ 67 w 150"/>
                <a:gd name="T25" fmla="*/ 149 h 149"/>
                <a:gd name="T26" fmla="*/ 52 w 150"/>
                <a:gd name="T27" fmla="*/ 146 h 149"/>
                <a:gd name="T28" fmla="*/ 33 w 150"/>
                <a:gd name="T29" fmla="*/ 137 h 149"/>
                <a:gd name="T30" fmla="*/ 12 w 150"/>
                <a:gd name="T31" fmla="*/ 117 h 149"/>
                <a:gd name="T32" fmla="*/ 3 w 150"/>
                <a:gd name="T33" fmla="*/ 98 h 149"/>
                <a:gd name="T34" fmla="*/ 1 w 150"/>
                <a:gd name="T35" fmla="*/ 83 h 149"/>
                <a:gd name="T36" fmla="*/ 0 w 150"/>
                <a:gd name="T37" fmla="*/ 74 h 149"/>
                <a:gd name="T38" fmla="*/ 1 w 150"/>
                <a:gd name="T39" fmla="*/ 59 h 149"/>
                <a:gd name="T40" fmla="*/ 6 w 150"/>
                <a:gd name="T41" fmla="*/ 45 h 149"/>
                <a:gd name="T42" fmla="*/ 22 w 150"/>
                <a:gd name="T43" fmla="*/ 21 h 149"/>
                <a:gd name="T44" fmla="*/ 45 w 150"/>
                <a:gd name="T45" fmla="*/ 5 h 149"/>
                <a:gd name="T46" fmla="*/ 59 w 150"/>
                <a:gd name="T47" fmla="*/ 1 h 149"/>
                <a:gd name="T48" fmla="*/ 75 w 150"/>
                <a:gd name="T49" fmla="*/ 0 h 149"/>
                <a:gd name="T50" fmla="*/ 83 w 150"/>
                <a:gd name="T51" fmla="*/ 0 h 149"/>
                <a:gd name="T52" fmla="*/ 98 w 150"/>
                <a:gd name="T53" fmla="*/ 4 h 149"/>
                <a:gd name="T54" fmla="*/ 112 w 150"/>
                <a:gd name="T55" fmla="*/ 9 h 149"/>
                <a:gd name="T56" fmla="*/ 128 w 150"/>
                <a:gd name="T57" fmla="*/ 22 h 149"/>
                <a:gd name="T58" fmla="*/ 104 w 150"/>
                <a:gd name="T59" fmla="*/ 43 h 149"/>
                <a:gd name="T60" fmla="*/ 91 w 150"/>
                <a:gd name="T61" fmla="*/ 34 h 149"/>
                <a:gd name="T62" fmla="*/ 75 w 150"/>
                <a:gd name="T63" fmla="*/ 31 h 149"/>
                <a:gd name="T64" fmla="*/ 66 w 150"/>
                <a:gd name="T65" fmla="*/ 31 h 149"/>
                <a:gd name="T66" fmla="*/ 51 w 150"/>
                <a:gd name="T67" fmla="*/ 38 h 149"/>
                <a:gd name="T68" fmla="*/ 40 w 150"/>
                <a:gd name="T69" fmla="*/ 49 h 149"/>
                <a:gd name="T70" fmla="*/ 34 w 150"/>
                <a:gd name="T71" fmla="*/ 65 h 149"/>
                <a:gd name="T72" fmla="*/ 33 w 150"/>
                <a:gd name="T73" fmla="*/ 74 h 149"/>
                <a:gd name="T74" fmla="*/ 36 w 150"/>
                <a:gd name="T75" fmla="*/ 93 h 149"/>
                <a:gd name="T76" fmla="*/ 45 w 150"/>
                <a:gd name="T77" fmla="*/ 106 h 149"/>
                <a:gd name="T78" fmla="*/ 57 w 150"/>
                <a:gd name="T79" fmla="*/ 116 h 149"/>
                <a:gd name="T80" fmla="*/ 75 w 150"/>
                <a:gd name="T81" fmla="*/ 12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0" h="149">
                  <a:moveTo>
                    <a:pt x="75" y="120"/>
                  </a:moveTo>
                  <a:lnTo>
                    <a:pt x="75" y="120"/>
                  </a:lnTo>
                  <a:lnTo>
                    <a:pt x="84" y="118"/>
                  </a:lnTo>
                  <a:lnTo>
                    <a:pt x="92" y="116"/>
                  </a:lnTo>
                  <a:lnTo>
                    <a:pt x="100" y="112"/>
                  </a:lnTo>
                  <a:lnTo>
                    <a:pt x="106" y="106"/>
                  </a:lnTo>
                  <a:lnTo>
                    <a:pt x="111" y="100"/>
                  </a:lnTo>
                  <a:lnTo>
                    <a:pt x="114" y="93"/>
                  </a:lnTo>
                  <a:lnTo>
                    <a:pt x="117" y="84"/>
                  </a:lnTo>
                  <a:lnTo>
                    <a:pt x="117" y="74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48" y="83"/>
                  </a:lnTo>
                  <a:lnTo>
                    <a:pt x="147" y="90"/>
                  </a:lnTo>
                  <a:lnTo>
                    <a:pt x="146" y="98"/>
                  </a:lnTo>
                  <a:lnTo>
                    <a:pt x="143" y="104"/>
                  </a:lnTo>
                  <a:lnTo>
                    <a:pt x="136" y="117"/>
                  </a:lnTo>
                  <a:lnTo>
                    <a:pt x="128" y="128"/>
                  </a:lnTo>
                  <a:lnTo>
                    <a:pt x="117" y="137"/>
                  </a:lnTo>
                  <a:lnTo>
                    <a:pt x="104" y="144"/>
                  </a:lnTo>
                  <a:lnTo>
                    <a:pt x="97" y="146"/>
                  </a:lnTo>
                  <a:lnTo>
                    <a:pt x="90" y="148"/>
                  </a:lnTo>
                  <a:lnTo>
                    <a:pt x="83" y="149"/>
                  </a:lnTo>
                  <a:lnTo>
                    <a:pt x="75" y="149"/>
                  </a:lnTo>
                  <a:lnTo>
                    <a:pt x="75" y="149"/>
                  </a:lnTo>
                  <a:lnTo>
                    <a:pt x="67" y="149"/>
                  </a:lnTo>
                  <a:lnTo>
                    <a:pt x="59" y="148"/>
                  </a:lnTo>
                  <a:lnTo>
                    <a:pt x="52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7"/>
                  </a:lnTo>
                  <a:lnTo>
                    <a:pt x="6" y="105"/>
                  </a:lnTo>
                  <a:lnTo>
                    <a:pt x="3" y="98"/>
                  </a:lnTo>
                  <a:lnTo>
                    <a:pt x="1" y="90"/>
                  </a:lnTo>
                  <a:lnTo>
                    <a:pt x="1" y="8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1" y="59"/>
                  </a:lnTo>
                  <a:lnTo>
                    <a:pt x="3" y="51"/>
                  </a:lnTo>
                  <a:lnTo>
                    <a:pt x="6" y="45"/>
                  </a:lnTo>
                  <a:lnTo>
                    <a:pt x="12" y="32"/>
                  </a:lnTo>
                  <a:lnTo>
                    <a:pt x="22" y="21"/>
                  </a:lnTo>
                  <a:lnTo>
                    <a:pt x="33" y="12"/>
                  </a:lnTo>
                  <a:lnTo>
                    <a:pt x="45" y="5"/>
                  </a:lnTo>
                  <a:lnTo>
                    <a:pt x="52" y="3"/>
                  </a:lnTo>
                  <a:lnTo>
                    <a:pt x="59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4"/>
                  </a:lnTo>
                  <a:lnTo>
                    <a:pt x="104" y="6"/>
                  </a:lnTo>
                  <a:lnTo>
                    <a:pt x="112" y="9"/>
                  </a:lnTo>
                  <a:lnTo>
                    <a:pt x="118" y="12"/>
                  </a:lnTo>
                  <a:lnTo>
                    <a:pt x="128" y="22"/>
                  </a:lnTo>
                  <a:lnTo>
                    <a:pt x="104" y="43"/>
                  </a:lnTo>
                  <a:lnTo>
                    <a:pt x="104" y="43"/>
                  </a:lnTo>
                  <a:lnTo>
                    <a:pt x="98" y="38"/>
                  </a:lnTo>
                  <a:lnTo>
                    <a:pt x="91" y="34"/>
                  </a:lnTo>
                  <a:lnTo>
                    <a:pt x="84" y="31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66" y="31"/>
                  </a:lnTo>
                  <a:lnTo>
                    <a:pt x="57" y="33"/>
                  </a:lnTo>
                  <a:lnTo>
                    <a:pt x="51" y="38"/>
                  </a:lnTo>
                  <a:lnTo>
                    <a:pt x="45" y="43"/>
                  </a:lnTo>
                  <a:lnTo>
                    <a:pt x="40" y="49"/>
                  </a:lnTo>
                  <a:lnTo>
                    <a:pt x="36" y="56"/>
                  </a:lnTo>
                  <a:lnTo>
                    <a:pt x="34" y="65"/>
                  </a:lnTo>
                  <a:lnTo>
                    <a:pt x="33" y="74"/>
                  </a:lnTo>
                  <a:lnTo>
                    <a:pt x="33" y="74"/>
                  </a:lnTo>
                  <a:lnTo>
                    <a:pt x="34" y="84"/>
                  </a:lnTo>
                  <a:lnTo>
                    <a:pt x="36" y="93"/>
                  </a:lnTo>
                  <a:lnTo>
                    <a:pt x="40" y="100"/>
                  </a:lnTo>
                  <a:lnTo>
                    <a:pt x="45" y="106"/>
                  </a:lnTo>
                  <a:lnTo>
                    <a:pt x="51" y="112"/>
                  </a:lnTo>
                  <a:lnTo>
                    <a:pt x="57" y="116"/>
                  </a:lnTo>
                  <a:lnTo>
                    <a:pt x="66" y="118"/>
                  </a:lnTo>
                  <a:lnTo>
                    <a:pt x="75" y="120"/>
                  </a:lnTo>
                  <a:lnTo>
                    <a:pt x="75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 userDrawn="1"/>
          </p:nvSpPr>
          <p:spPr bwMode="auto">
            <a:xfrm>
              <a:off x="1674" y="2409"/>
              <a:ext cx="10" cy="69"/>
            </a:xfrm>
            <a:custGeom>
              <a:avLst/>
              <a:gdLst>
                <a:gd name="T0" fmla="*/ 0 w 32"/>
                <a:gd name="T1" fmla="*/ 4 h 209"/>
                <a:gd name="T2" fmla="*/ 32 w 32"/>
                <a:gd name="T3" fmla="*/ 0 h 209"/>
                <a:gd name="T4" fmla="*/ 32 w 32"/>
                <a:gd name="T5" fmla="*/ 209 h 209"/>
                <a:gd name="T6" fmla="*/ 0 w 32"/>
                <a:gd name="T7" fmla="*/ 209 h 209"/>
                <a:gd name="T8" fmla="*/ 0 w 32"/>
                <a:gd name="T9" fmla="*/ 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09">
                  <a:moveTo>
                    <a:pt x="0" y="4"/>
                  </a:moveTo>
                  <a:lnTo>
                    <a:pt x="32" y="0"/>
                  </a:lnTo>
                  <a:lnTo>
                    <a:pt x="32" y="209"/>
                  </a:lnTo>
                  <a:lnTo>
                    <a:pt x="0" y="20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 noEditPoints="1"/>
            </p:cNvSpPr>
            <p:nvPr userDrawn="1"/>
          </p:nvSpPr>
          <p:spPr bwMode="auto">
            <a:xfrm>
              <a:off x="1694" y="2429"/>
              <a:ext cx="50" cy="50"/>
            </a:xfrm>
            <a:custGeom>
              <a:avLst/>
              <a:gdLst>
                <a:gd name="T0" fmla="*/ 35 w 149"/>
                <a:gd name="T1" fmla="*/ 85 h 149"/>
                <a:gd name="T2" fmla="*/ 39 w 149"/>
                <a:gd name="T3" fmla="*/ 99 h 149"/>
                <a:gd name="T4" fmla="*/ 49 w 149"/>
                <a:gd name="T5" fmla="*/ 110 h 149"/>
                <a:gd name="T6" fmla="*/ 61 w 149"/>
                <a:gd name="T7" fmla="*/ 116 h 149"/>
                <a:gd name="T8" fmla="*/ 76 w 149"/>
                <a:gd name="T9" fmla="*/ 120 h 149"/>
                <a:gd name="T10" fmla="*/ 87 w 149"/>
                <a:gd name="T11" fmla="*/ 118 h 149"/>
                <a:gd name="T12" fmla="*/ 103 w 149"/>
                <a:gd name="T13" fmla="*/ 111 h 149"/>
                <a:gd name="T14" fmla="*/ 147 w 149"/>
                <a:gd name="T15" fmla="*/ 105 h 149"/>
                <a:gd name="T16" fmla="*/ 143 w 149"/>
                <a:gd name="T17" fmla="*/ 115 h 149"/>
                <a:gd name="T18" fmla="*/ 130 w 149"/>
                <a:gd name="T19" fmla="*/ 131 h 149"/>
                <a:gd name="T20" fmla="*/ 110 w 149"/>
                <a:gd name="T21" fmla="*/ 143 h 149"/>
                <a:gd name="T22" fmla="*/ 88 w 149"/>
                <a:gd name="T23" fmla="*/ 149 h 149"/>
                <a:gd name="T24" fmla="*/ 76 w 149"/>
                <a:gd name="T25" fmla="*/ 149 h 149"/>
                <a:gd name="T26" fmla="*/ 60 w 149"/>
                <a:gd name="T27" fmla="*/ 148 h 149"/>
                <a:gd name="T28" fmla="*/ 47 w 149"/>
                <a:gd name="T29" fmla="*/ 144 h 149"/>
                <a:gd name="T30" fmla="*/ 22 w 149"/>
                <a:gd name="T31" fmla="*/ 128 h 149"/>
                <a:gd name="T32" fmla="*/ 7 w 149"/>
                <a:gd name="T33" fmla="*/ 104 h 149"/>
                <a:gd name="T34" fmla="*/ 3 w 149"/>
                <a:gd name="T35" fmla="*/ 90 h 149"/>
                <a:gd name="T36" fmla="*/ 0 w 149"/>
                <a:gd name="T37" fmla="*/ 74 h 149"/>
                <a:gd name="T38" fmla="*/ 2 w 149"/>
                <a:gd name="T39" fmla="*/ 67 h 149"/>
                <a:gd name="T40" fmla="*/ 7 w 149"/>
                <a:gd name="T41" fmla="*/ 45 h 149"/>
                <a:gd name="T42" fmla="*/ 22 w 149"/>
                <a:gd name="T43" fmla="*/ 22 h 149"/>
                <a:gd name="T44" fmla="*/ 45 w 149"/>
                <a:gd name="T45" fmla="*/ 6 h 149"/>
                <a:gd name="T46" fmla="*/ 60 w 149"/>
                <a:gd name="T47" fmla="*/ 1 h 149"/>
                <a:gd name="T48" fmla="*/ 75 w 149"/>
                <a:gd name="T49" fmla="*/ 0 h 149"/>
                <a:gd name="T50" fmla="*/ 83 w 149"/>
                <a:gd name="T51" fmla="*/ 0 h 149"/>
                <a:gd name="T52" fmla="*/ 98 w 149"/>
                <a:gd name="T53" fmla="*/ 4 h 149"/>
                <a:gd name="T54" fmla="*/ 116 w 149"/>
                <a:gd name="T55" fmla="*/ 12 h 149"/>
                <a:gd name="T56" fmla="*/ 137 w 149"/>
                <a:gd name="T57" fmla="*/ 33 h 149"/>
                <a:gd name="T58" fmla="*/ 148 w 149"/>
                <a:gd name="T59" fmla="*/ 60 h 149"/>
                <a:gd name="T60" fmla="*/ 149 w 149"/>
                <a:gd name="T61" fmla="*/ 74 h 149"/>
                <a:gd name="T62" fmla="*/ 148 w 149"/>
                <a:gd name="T63" fmla="*/ 85 h 149"/>
                <a:gd name="T64" fmla="*/ 36 w 149"/>
                <a:gd name="T65" fmla="*/ 57 h 149"/>
                <a:gd name="T66" fmla="*/ 114 w 149"/>
                <a:gd name="T67" fmla="*/ 57 h 149"/>
                <a:gd name="T68" fmla="*/ 109 w 149"/>
                <a:gd name="T69" fmla="*/ 46 h 149"/>
                <a:gd name="T70" fmla="*/ 99 w 149"/>
                <a:gd name="T71" fmla="*/ 38 h 149"/>
                <a:gd name="T72" fmla="*/ 88 w 149"/>
                <a:gd name="T73" fmla="*/ 32 h 149"/>
                <a:gd name="T74" fmla="*/ 75 w 149"/>
                <a:gd name="T75" fmla="*/ 29 h 149"/>
                <a:gd name="T76" fmla="*/ 69 w 149"/>
                <a:gd name="T77" fmla="*/ 31 h 149"/>
                <a:gd name="T78" fmla="*/ 56 w 149"/>
                <a:gd name="T79" fmla="*/ 34 h 149"/>
                <a:gd name="T80" fmla="*/ 45 w 149"/>
                <a:gd name="T81" fmla="*/ 42 h 149"/>
                <a:gd name="T82" fmla="*/ 38 w 149"/>
                <a:gd name="T83" fmla="*/ 51 h 149"/>
                <a:gd name="T84" fmla="*/ 36 w 149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49">
                  <a:moveTo>
                    <a:pt x="35" y="85"/>
                  </a:moveTo>
                  <a:lnTo>
                    <a:pt x="35" y="85"/>
                  </a:lnTo>
                  <a:lnTo>
                    <a:pt x="37" y="93"/>
                  </a:lnTo>
                  <a:lnTo>
                    <a:pt x="39" y="99"/>
                  </a:lnTo>
                  <a:lnTo>
                    <a:pt x="44" y="105"/>
                  </a:lnTo>
                  <a:lnTo>
                    <a:pt x="49" y="110"/>
                  </a:lnTo>
                  <a:lnTo>
                    <a:pt x="54" y="113"/>
                  </a:lnTo>
                  <a:lnTo>
                    <a:pt x="61" y="116"/>
                  </a:lnTo>
                  <a:lnTo>
                    <a:pt x="69" y="118"/>
                  </a:lnTo>
                  <a:lnTo>
                    <a:pt x="76" y="120"/>
                  </a:lnTo>
                  <a:lnTo>
                    <a:pt x="76" y="120"/>
                  </a:lnTo>
                  <a:lnTo>
                    <a:pt x="87" y="118"/>
                  </a:lnTo>
                  <a:lnTo>
                    <a:pt x="95" y="116"/>
                  </a:lnTo>
                  <a:lnTo>
                    <a:pt x="103" y="111"/>
                  </a:lnTo>
                  <a:lnTo>
                    <a:pt x="109" y="105"/>
                  </a:lnTo>
                  <a:lnTo>
                    <a:pt x="147" y="105"/>
                  </a:lnTo>
                  <a:lnTo>
                    <a:pt x="147" y="105"/>
                  </a:lnTo>
                  <a:lnTo>
                    <a:pt x="143" y="115"/>
                  </a:lnTo>
                  <a:lnTo>
                    <a:pt x="137" y="123"/>
                  </a:lnTo>
                  <a:lnTo>
                    <a:pt x="130" y="131"/>
                  </a:lnTo>
                  <a:lnTo>
                    <a:pt x="120" y="137"/>
                  </a:lnTo>
                  <a:lnTo>
                    <a:pt x="110" y="143"/>
                  </a:lnTo>
                  <a:lnTo>
                    <a:pt x="99" y="146"/>
                  </a:lnTo>
                  <a:lnTo>
                    <a:pt x="88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9" y="149"/>
                  </a:lnTo>
                  <a:lnTo>
                    <a:pt x="60" y="148"/>
                  </a:lnTo>
                  <a:lnTo>
                    <a:pt x="53" y="146"/>
                  </a:lnTo>
                  <a:lnTo>
                    <a:pt x="47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4" y="116"/>
                  </a:lnTo>
                  <a:lnTo>
                    <a:pt x="7" y="104"/>
                  </a:lnTo>
                  <a:lnTo>
                    <a:pt x="4" y="96"/>
                  </a:lnTo>
                  <a:lnTo>
                    <a:pt x="3" y="90"/>
                  </a:lnTo>
                  <a:lnTo>
                    <a:pt x="2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67"/>
                  </a:lnTo>
                  <a:lnTo>
                    <a:pt x="3" y="60"/>
                  </a:lnTo>
                  <a:lnTo>
                    <a:pt x="7" y="45"/>
                  </a:lnTo>
                  <a:lnTo>
                    <a:pt x="14" y="33"/>
                  </a:lnTo>
                  <a:lnTo>
                    <a:pt x="22" y="22"/>
                  </a:lnTo>
                  <a:lnTo>
                    <a:pt x="33" y="12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3" y="0"/>
                  </a:lnTo>
                  <a:lnTo>
                    <a:pt x="91" y="1"/>
                  </a:lnTo>
                  <a:lnTo>
                    <a:pt x="98" y="4"/>
                  </a:lnTo>
                  <a:lnTo>
                    <a:pt x="104" y="6"/>
                  </a:lnTo>
                  <a:lnTo>
                    <a:pt x="116" y="12"/>
                  </a:lnTo>
                  <a:lnTo>
                    <a:pt x="127" y="22"/>
                  </a:lnTo>
                  <a:lnTo>
                    <a:pt x="137" y="33"/>
                  </a:lnTo>
                  <a:lnTo>
                    <a:pt x="143" y="45"/>
                  </a:lnTo>
                  <a:lnTo>
                    <a:pt x="148" y="60"/>
                  </a:lnTo>
                  <a:lnTo>
                    <a:pt x="149" y="67"/>
                  </a:lnTo>
                  <a:lnTo>
                    <a:pt x="149" y="74"/>
                  </a:lnTo>
                  <a:lnTo>
                    <a:pt x="149" y="74"/>
                  </a:lnTo>
                  <a:lnTo>
                    <a:pt x="148" y="85"/>
                  </a:lnTo>
                  <a:lnTo>
                    <a:pt x="35" y="85"/>
                  </a:lnTo>
                  <a:close/>
                  <a:moveTo>
                    <a:pt x="36" y="57"/>
                  </a:moveTo>
                  <a:lnTo>
                    <a:pt x="114" y="57"/>
                  </a:lnTo>
                  <a:lnTo>
                    <a:pt x="114" y="57"/>
                  </a:lnTo>
                  <a:lnTo>
                    <a:pt x="111" y="51"/>
                  </a:lnTo>
                  <a:lnTo>
                    <a:pt x="109" y="46"/>
                  </a:lnTo>
                  <a:lnTo>
                    <a:pt x="104" y="42"/>
                  </a:lnTo>
                  <a:lnTo>
                    <a:pt x="99" y="38"/>
                  </a:lnTo>
                  <a:lnTo>
                    <a:pt x="94" y="34"/>
                  </a:lnTo>
                  <a:lnTo>
                    <a:pt x="88" y="32"/>
                  </a:lnTo>
                  <a:lnTo>
                    <a:pt x="82" y="31"/>
                  </a:lnTo>
                  <a:lnTo>
                    <a:pt x="75" y="29"/>
                  </a:lnTo>
                  <a:lnTo>
                    <a:pt x="75" y="29"/>
                  </a:lnTo>
                  <a:lnTo>
                    <a:pt x="69" y="31"/>
                  </a:lnTo>
                  <a:lnTo>
                    <a:pt x="61" y="32"/>
                  </a:lnTo>
                  <a:lnTo>
                    <a:pt x="56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2" y="46"/>
                  </a:lnTo>
                  <a:lnTo>
                    <a:pt x="38" y="51"/>
                  </a:lnTo>
                  <a:lnTo>
                    <a:pt x="36" y="57"/>
                  </a:lnTo>
                  <a:lnTo>
                    <a:pt x="3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 noEditPoints="1"/>
            </p:cNvSpPr>
            <p:nvPr userDrawn="1"/>
          </p:nvSpPr>
          <p:spPr bwMode="auto">
            <a:xfrm>
              <a:off x="1751" y="2429"/>
              <a:ext cx="49" cy="50"/>
            </a:xfrm>
            <a:custGeom>
              <a:avLst/>
              <a:gdLst>
                <a:gd name="T0" fmla="*/ 147 w 147"/>
                <a:gd name="T1" fmla="*/ 148 h 149"/>
                <a:gd name="T2" fmla="*/ 114 w 147"/>
                <a:gd name="T3" fmla="*/ 133 h 149"/>
                <a:gd name="T4" fmla="*/ 108 w 147"/>
                <a:gd name="T5" fmla="*/ 138 h 149"/>
                <a:gd name="T6" fmla="*/ 86 w 147"/>
                <a:gd name="T7" fmla="*/ 148 h 149"/>
                <a:gd name="T8" fmla="*/ 73 w 147"/>
                <a:gd name="T9" fmla="*/ 149 h 149"/>
                <a:gd name="T10" fmla="*/ 57 w 147"/>
                <a:gd name="T11" fmla="*/ 148 h 149"/>
                <a:gd name="T12" fmla="*/ 31 w 147"/>
                <a:gd name="T13" fmla="*/ 138 h 149"/>
                <a:gd name="T14" fmla="*/ 12 w 147"/>
                <a:gd name="T15" fmla="*/ 117 h 149"/>
                <a:gd name="T16" fmla="*/ 2 w 147"/>
                <a:gd name="T17" fmla="*/ 98 h 149"/>
                <a:gd name="T18" fmla="*/ 0 w 147"/>
                <a:gd name="T19" fmla="*/ 83 h 149"/>
                <a:gd name="T20" fmla="*/ 0 w 147"/>
                <a:gd name="T21" fmla="*/ 74 h 149"/>
                <a:gd name="T22" fmla="*/ 1 w 147"/>
                <a:gd name="T23" fmla="*/ 59 h 149"/>
                <a:gd name="T24" fmla="*/ 5 w 147"/>
                <a:gd name="T25" fmla="*/ 44 h 149"/>
                <a:gd name="T26" fmla="*/ 20 w 147"/>
                <a:gd name="T27" fmla="*/ 21 h 149"/>
                <a:gd name="T28" fmla="*/ 44 w 147"/>
                <a:gd name="T29" fmla="*/ 5 h 149"/>
                <a:gd name="T30" fmla="*/ 73 w 147"/>
                <a:gd name="T31" fmla="*/ 0 h 149"/>
                <a:gd name="T32" fmla="*/ 80 w 147"/>
                <a:gd name="T33" fmla="*/ 0 h 149"/>
                <a:gd name="T34" fmla="*/ 98 w 147"/>
                <a:gd name="T35" fmla="*/ 5 h 149"/>
                <a:gd name="T36" fmla="*/ 114 w 147"/>
                <a:gd name="T37" fmla="*/ 17 h 149"/>
                <a:gd name="T38" fmla="*/ 147 w 147"/>
                <a:gd name="T39" fmla="*/ 1 h 149"/>
                <a:gd name="T40" fmla="*/ 74 w 147"/>
                <a:gd name="T41" fmla="*/ 31 h 149"/>
                <a:gd name="T42" fmla="*/ 57 w 147"/>
                <a:gd name="T43" fmla="*/ 34 h 149"/>
                <a:gd name="T44" fmla="*/ 44 w 147"/>
                <a:gd name="T45" fmla="*/ 44 h 149"/>
                <a:gd name="T46" fmla="*/ 34 w 147"/>
                <a:gd name="T47" fmla="*/ 57 h 149"/>
                <a:gd name="T48" fmla="*/ 31 w 147"/>
                <a:gd name="T49" fmla="*/ 74 h 149"/>
                <a:gd name="T50" fmla="*/ 31 w 147"/>
                <a:gd name="T51" fmla="*/ 83 h 149"/>
                <a:gd name="T52" fmla="*/ 37 w 147"/>
                <a:gd name="T53" fmla="*/ 99 h 149"/>
                <a:gd name="T54" fmla="*/ 50 w 147"/>
                <a:gd name="T55" fmla="*/ 111 h 149"/>
                <a:gd name="T56" fmla="*/ 65 w 147"/>
                <a:gd name="T57" fmla="*/ 117 h 149"/>
                <a:gd name="T58" fmla="*/ 74 w 147"/>
                <a:gd name="T59" fmla="*/ 118 h 149"/>
                <a:gd name="T60" fmla="*/ 90 w 147"/>
                <a:gd name="T61" fmla="*/ 115 h 149"/>
                <a:gd name="T62" fmla="*/ 103 w 147"/>
                <a:gd name="T63" fmla="*/ 105 h 149"/>
                <a:gd name="T64" fmla="*/ 112 w 147"/>
                <a:gd name="T65" fmla="*/ 92 h 149"/>
                <a:gd name="T66" fmla="*/ 115 w 147"/>
                <a:gd name="T67" fmla="*/ 74 h 149"/>
                <a:gd name="T68" fmla="*/ 114 w 147"/>
                <a:gd name="T69" fmla="*/ 66 h 149"/>
                <a:gd name="T70" fmla="*/ 108 w 147"/>
                <a:gd name="T71" fmla="*/ 50 h 149"/>
                <a:gd name="T72" fmla="*/ 97 w 147"/>
                <a:gd name="T73" fmla="*/ 38 h 149"/>
                <a:gd name="T74" fmla="*/ 83 w 147"/>
                <a:gd name="T75" fmla="*/ 32 h 149"/>
                <a:gd name="T76" fmla="*/ 74 w 147"/>
                <a:gd name="T77" fmla="*/ 3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7" h="149">
                  <a:moveTo>
                    <a:pt x="147" y="1"/>
                  </a:moveTo>
                  <a:lnTo>
                    <a:pt x="147" y="148"/>
                  </a:lnTo>
                  <a:lnTo>
                    <a:pt x="114" y="148"/>
                  </a:lnTo>
                  <a:lnTo>
                    <a:pt x="114" y="133"/>
                  </a:lnTo>
                  <a:lnTo>
                    <a:pt x="114" y="133"/>
                  </a:lnTo>
                  <a:lnTo>
                    <a:pt x="108" y="138"/>
                  </a:lnTo>
                  <a:lnTo>
                    <a:pt x="98" y="144"/>
                  </a:lnTo>
                  <a:lnTo>
                    <a:pt x="86" y="148"/>
                  </a:lnTo>
                  <a:lnTo>
                    <a:pt x="80" y="149"/>
                  </a:lnTo>
                  <a:lnTo>
                    <a:pt x="73" y="149"/>
                  </a:lnTo>
                  <a:lnTo>
                    <a:pt x="73" y="149"/>
                  </a:lnTo>
                  <a:lnTo>
                    <a:pt x="57" y="148"/>
                  </a:lnTo>
                  <a:lnTo>
                    <a:pt x="44" y="144"/>
                  </a:lnTo>
                  <a:lnTo>
                    <a:pt x="31" y="138"/>
                  </a:lnTo>
                  <a:lnTo>
                    <a:pt x="20" y="128"/>
                  </a:lnTo>
                  <a:lnTo>
                    <a:pt x="12" y="117"/>
                  </a:lnTo>
                  <a:lnTo>
                    <a:pt x="5" y="105"/>
                  </a:lnTo>
                  <a:lnTo>
                    <a:pt x="2" y="98"/>
                  </a:lnTo>
                  <a:lnTo>
                    <a:pt x="1" y="90"/>
                  </a:lnTo>
                  <a:lnTo>
                    <a:pt x="0" y="8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2" y="51"/>
                  </a:lnTo>
                  <a:lnTo>
                    <a:pt x="5" y="44"/>
                  </a:lnTo>
                  <a:lnTo>
                    <a:pt x="12" y="32"/>
                  </a:lnTo>
                  <a:lnTo>
                    <a:pt x="20" y="21"/>
                  </a:lnTo>
                  <a:lnTo>
                    <a:pt x="31" y="12"/>
                  </a:lnTo>
                  <a:lnTo>
                    <a:pt x="44" y="5"/>
                  </a:lnTo>
                  <a:lnTo>
                    <a:pt x="57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0" y="0"/>
                  </a:lnTo>
                  <a:lnTo>
                    <a:pt x="86" y="1"/>
                  </a:lnTo>
                  <a:lnTo>
                    <a:pt x="98" y="5"/>
                  </a:lnTo>
                  <a:lnTo>
                    <a:pt x="108" y="11"/>
                  </a:lnTo>
                  <a:lnTo>
                    <a:pt x="114" y="17"/>
                  </a:lnTo>
                  <a:lnTo>
                    <a:pt x="114" y="1"/>
                  </a:lnTo>
                  <a:lnTo>
                    <a:pt x="147" y="1"/>
                  </a:lnTo>
                  <a:close/>
                  <a:moveTo>
                    <a:pt x="74" y="31"/>
                  </a:moveTo>
                  <a:lnTo>
                    <a:pt x="74" y="31"/>
                  </a:lnTo>
                  <a:lnTo>
                    <a:pt x="65" y="32"/>
                  </a:lnTo>
                  <a:lnTo>
                    <a:pt x="57" y="34"/>
                  </a:lnTo>
                  <a:lnTo>
                    <a:pt x="50" y="38"/>
                  </a:lnTo>
                  <a:lnTo>
                    <a:pt x="44" y="44"/>
                  </a:lnTo>
                  <a:lnTo>
                    <a:pt x="37" y="50"/>
                  </a:lnTo>
                  <a:lnTo>
                    <a:pt x="34" y="57"/>
                  </a:lnTo>
                  <a:lnTo>
                    <a:pt x="31" y="66"/>
                  </a:lnTo>
                  <a:lnTo>
                    <a:pt x="31" y="74"/>
                  </a:lnTo>
                  <a:lnTo>
                    <a:pt x="31" y="74"/>
                  </a:lnTo>
                  <a:lnTo>
                    <a:pt x="31" y="83"/>
                  </a:lnTo>
                  <a:lnTo>
                    <a:pt x="34" y="92"/>
                  </a:lnTo>
                  <a:lnTo>
                    <a:pt x="37" y="99"/>
                  </a:lnTo>
                  <a:lnTo>
                    <a:pt x="44" y="105"/>
                  </a:lnTo>
                  <a:lnTo>
                    <a:pt x="50" y="111"/>
                  </a:lnTo>
                  <a:lnTo>
                    <a:pt x="57" y="115"/>
                  </a:lnTo>
                  <a:lnTo>
                    <a:pt x="65" y="117"/>
                  </a:lnTo>
                  <a:lnTo>
                    <a:pt x="74" y="118"/>
                  </a:lnTo>
                  <a:lnTo>
                    <a:pt x="74" y="118"/>
                  </a:lnTo>
                  <a:lnTo>
                    <a:pt x="83" y="117"/>
                  </a:lnTo>
                  <a:lnTo>
                    <a:pt x="90" y="115"/>
                  </a:lnTo>
                  <a:lnTo>
                    <a:pt x="97" y="111"/>
                  </a:lnTo>
                  <a:lnTo>
                    <a:pt x="103" y="105"/>
                  </a:lnTo>
                  <a:lnTo>
                    <a:pt x="108" y="99"/>
                  </a:lnTo>
                  <a:lnTo>
                    <a:pt x="112" y="92"/>
                  </a:lnTo>
                  <a:lnTo>
                    <a:pt x="114" y="83"/>
                  </a:lnTo>
                  <a:lnTo>
                    <a:pt x="115" y="74"/>
                  </a:lnTo>
                  <a:lnTo>
                    <a:pt x="115" y="74"/>
                  </a:lnTo>
                  <a:lnTo>
                    <a:pt x="114" y="66"/>
                  </a:lnTo>
                  <a:lnTo>
                    <a:pt x="112" y="57"/>
                  </a:lnTo>
                  <a:lnTo>
                    <a:pt x="108" y="50"/>
                  </a:lnTo>
                  <a:lnTo>
                    <a:pt x="103" y="44"/>
                  </a:lnTo>
                  <a:lnTo>
                    <a:pt x="97" y="38"/>
                  </a:lnTo>
                  <a:lnTo>
                    <a:pt x="90" y="34"/>
                  </a:lnTo>
                  <a:lnTo>
                    <a:pt x="83" y="32"/>
                  </a:lnTo>
                  <a:lnTo>
                    <a:pt x="74" y="31"/>
                  </a:lnTo>
                  <a:lnTo>
                    <a:pt x="74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/>
            </p:cNvSpPr>
            <p:nvPr userDrawn="1"/>
          </p:nvSpPr>
          <p:spPr bwMode="auto">
            <a:xfrm>
              <a:off x="1812" y="2429"/>
              <a:ext cx="23" cy="49"/>
            </a:xfrm>
            <a:custGeom>
              <a:avLst/>
              <a:gdLst>
                <a:gd name="T0" fmla="*/ 0 w 70"/>
                <a:gd name="T1" fmla="*/ 1 h 148"/>
                <a:gd name="T2" fmla="*/ 32 w 70"/>
                <a:gd name="T3" fmla="*/ 1 h 148"/>
                <a:gd name="T4" fmla="*/ 32 w 70"/>
                <a:gd name="T5" fmla="*/ 17 h 148"/>
                <a:gd name="T6" fmla="*/ 32 w 70"/>
                <a:gd name="T7" fmla="*/ 17 h 148"/>
                <a:gd name="T8" fmla="*/ 38 w 70"/>
                <a:gd name="T9" fmla="*/ 10 h 148"/>
                <a:gd name="T10" fmla="*/ 47 w 70"/>
                <a:gd name="T11" fmla="*/ 5 h 148"/>
                <a:gd name="T12" fmla="*/ 50 w 70"/>
                <a:gd name="T13" fmla="*/ 3 h 148"/>
                <a:gd name="T14" fmla="*/ 56 w 70"/>
                <a:gd name="T15" fmla="*/ 1 h 148"/>
                <a:gd name="T16" fmla="*/ 62 w 70"/>
                <a:gd name="T17" fmla="*/ 0 h 148"/>
                <a:gd name="T18" fmla="*/ 70 w 70"/>
                <a:gd name="T19" fmla="*/ 0 h 148"/>
                <a:gd name="T20" fmla="*/ 70 w 70"/>
                <a:gd name="T21" fmla="*/ 31 h 148"/>
                <a:gd name="T22" fmla="*/ 67 w 70"/>
                <a:gd name="T23" fmla="*/ 31 h 148"/>
                <a:gd name="T24" fmla="*/ 67 w 70"/>
                <a:gd name="T25" fmla="*/ 31 h 148"/>
                <a:gd name="T26" fmla="*/ 60 w 70"/>
                <a:gd name="T27" fmla="*/ 32 h 148"/>
                <a:gd name="T28" fmla="*/ 53 w 70"/>
                <a:gd name="T29" fmla="*/ 33 h 148"/>
                <a:gd name="T30" fmla="*/ 47 w 70"/>
                <a:gd name="T31" fmla="*/ 37 h 148"/>
                <a:gd name="T32" fmla="*/ 42 w 70"/>
                <a:gd name="T33" fmla="*/ 40 h 148"/>
                <a:gd name="T34" fmla="*/ 38 w 70"/>
                <a:gd name="T35" fmla="*/ 46 h 148"/>
                <a:gd name="T36" fmla="*/ 34 w 70"/>
                <a:gd name="T37" fmla="*/ 53 h 148"/>
                <a:gd name="T38" fmla="*/ 33 w 70"/>
                <a:gd name="T39" fmla="*/ 60 h 148"/>
                <a:gd name="T40" fmla="*/ 32 w 70"/>
                <a:gd name="T41" fmla="*/ 67 h 148"/>
                <a:gd name="T42" fmla="*/ 32 w 70"/>
                <a:gd name="T43" fmla="*/ 148 h 148"/>
                <a:gd name="T44" fmla="*/ 0 w 70"/>
                <a:gd name="T45" fmla="*/ 148 h 148"/>
                <a:gd name="T46" fmla="*/ 0 w 70"/>
                <a:gd name="T47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" h="148">
                  <a:moveTo>
                    <a:pt x="0" y="1"/>
                  </a:moveTo>
                  <a:lnTo>
                    <a:pt x="32" y="1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8" y="10"/>
                  </a:lnTo>
                  <a:lnTo>
                    <a:pt x="47" y="5"/>
                  </a:lnTo>
                  <a:lnTo>
                    <a:pt x="50" y="3"/>
                  </a:lnTo>
                  <a:lnTo>
                    <a:pt x="56" y="1"/>
                  </a:lnTo>
                  <a:lnTo>
                    <a:pt x="62" y="0"/>
                  </a:lnTo>
                  <a:lnTo>
                    <a:pt x="70" y="0"/>
                  </a:lnTo>
                  <a:lnTo>
                    <a:pt x="70" y="31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0" y="32"/>
                  </a:lnTo>
                  <a:lnTo>
                    <a:pt x="53" y="33"/>
                  </a:lnTo>
                  <a:lnTo>
                    <a:pt x="47" y="37"/>
                  </a:lnTo>
                  <a:lnTo>
                    <a:pt x="42" y="40"/>
                  </a:lnTo>
                  <a:lnTo>
                    <a:pt x="38" y="46"/>
                  </a:lnTo>
                  <a:lnTo>
                    <a:pt x="34" y="53"/>
                  </a:lnTo>
                  <a:lnTo>
                    <a:pt x="33" y="60"/>
                  </a:lnTo>
                  <a:lnTo>
                    <a:pt x="32" y="67"/>
                  </a:lnTo>
                  <a:lnTo>
                    <a:pt x="32" y="148"/>
                  </a:lnTo>
                  <a:lnTo>
                    <a:pt x="0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 noEditPoints="1"/>
            </p:cNvSpPr>
            <p:nvPr userDrawn="1"/>
          </p:nvSpPr>
          <p:spPr bwMode="auto">
            <a:xfrm>
              <a:off x="1873" y="2410"/>
              <a:ext cx="40" cy="68"/>
            </a:xfrm>
            <a:custGeom>
              <a:avLst/>
              <a:gdLst>
                <a:gd name="T0" fmla="*/ 60 w 119"/>
                <a:gd name="T1" fmla="*/ 0 h 205"/>
                <a:gd name="T2" fmla="*/ 60 w 119"/>
                <a:gd name="T3" fmla="*/ 0 h 205"/>
                <a:gd name="T4" fmla="*/ 72 w 119"/>
                <a:gd name="T5" fmla="*/ 1 h 205"/>
                <a:gd name="T6" fmla="*/ 83 w 119"/>
                <a:gd name="T7" fmla="*/ 3 h 205"/>
                <a:gd name="T8" fmla="*/ 93 w 119"/>
                <a:gd name="T9" fmla="*/ 8 h 205"/>
                <a:gd name="T10" fmla="*/ 102 w 119"/>
                <a:gd name="T11" fmla="*/ 16 h 205"/>
                <a:gd name="T12" fmla="*/ 109 w 119"/>
                <a:gd name="T13" fmla="*/ 24 h 205"/>
                <a:gd name="T14" fmla="*/ 114 w 119"/>
                <a:gd name="T15" fmla="*/ 34 h 205"/>
                <a:gd name="T16" fmla="*/ 117 w 119"/>
                <a:gd name="T17" fmla="*/ 45 h 205"/>
                <a:gd name="T18" fmla="*/ 119 w 119"/>
                <a:gd name="T19" fmla="*/ 58 h 205"/>
                <a:gd name="T20" fmla="*/ 119 w 119"/>
                <a:gd name="T21" fmla="*/ 58 h 205"/>
                <a:gd name="T22" fmla="*/ 117 w 119"/>
                <a:gd name="T23" fmla="*/ 71 h 205"/>
                <a:gd name="T24" fmla="*/ 115 w 119"/>
                <a:gd name="T25" fmla="*/ 80 h 205"/>
                <a:gd name="T26" fmla="*/ 110 w 119"/>
                <a:gd name="T27" fmla="*/ 90 h 205"/>
                <a:gd name="T28" fmla="*/ 105 w 119"/>
                <a:gd name="T29" fmla="*/ 97 h 205"/>
                <a:gd name="T30" fmla="*/ 98 w 119"/>
                <a:gd name="T31" fmla="*/ 105 h 205"/>
                <a:gd name="T32" fmla="*/ 91 w 119"/>
                <a:gd name="T33" fmla="*/ 110 h 205"/>
                <a:gd name="T34" fmla="*/ 81 w 119"/>
                <a:gd name="T35" fmla="*/ 113 h 205"/>
                <a:gd name="T36" fmla="*/ 72 w 119"/>
                <a:gd name="T37" fmla="*/ 116 h 205"/>
                <a:gd name="T38" fmla="*/ 119 w 119"/>
                <a:gd name="T39" fmla="*/ 205 h 205"/>
                <a:gd name="T40" fmla="*/ 81 w 119"/>
                <a:gd name="T41" fmla="*/ 205 h 205"/>
                <a:gd name="T42" fmla="*/ 37 w 119"/>
                <a:gd name="T43" fmla="*/ 117 h 205"/>
                <a:gd name="T44" fmla="*/ 33 w 119"/>
                <a:gd name="T45" fmla="*/ 117 h 205"/>
                <a:gd name="T46" fmla="*/ 33 w 119"/>
                <a:gd name="T47" fmla="*/ 205 h 205"/>
                <a:gd name="T48" fmla="*/ 0 w 119"/>
                <a:gd name="T49" fmla="*/ 205 h 205"/>
                <a:gd name="T50" fmla="*/ 0 w 119"/>
                <a:gd name="T51" fmla="*/ 0 h 205"/>
                <a:gd name="T52" fmla="*/ 60 w 119"/>
                <a:gd name="T53" fmla="*/ 0 h 205"/>
                <a:gd name="T54" fmla="*/ 33 w 119"/>
                <a:gd name="T55" fmla="*/ 86 h 205"/>
                <a:gd name="T56" fmla="*/ 60 w 119"/>
                <a:gd name="T57" fmla="*/ 86 h 205"/>
                <a:gd name="T58" fmla="*/ 60 w 119"/>
                <a:gd name="T59" fmla="*/ 86 h 205"/>
                <a:gd name="T60" fmla="*/ 66 w 119"/>
                <a:gd name="T61" fmla="*/ 85 h 205"/>
                <a:gd name="T62" fmla="*/ 72 w 119"/>
                <a:gd name="T63" fmla="*/ 84 h 205"/>
                <a:gd name="T64" fmla="*/ 76 w 119"/>
                <a:gd name="T65" fmla="*/ 81 h 205"/>
                <a:gd name="T66" fmla="*/ 80 w 119"/>
                <a:gd name="T67" fmla="*/ 78 h 205"/>
                <a:gd name="T68" fmla="*/ 83 w 119"/>
                <a:gd name="T69" fmla="*/ 74 h 205"/>
                <a:gd name="T70" fmla="*/ 84 w 119"/>
                <a:gd name="T71" fmla="*/ 69 h 205"/>
                <a:gd name="T72" fmla="*/ 86 w 119"/>
                <a:gd name="T73" fmla="*/ 64 h 205"/>
                <a:gd name="T74" fmla="*/ 87 w 119"/>
                <a:gd name="T75" fmla="*/ 58 h 205"/>
                <a:gd name="T76" fmla="*/ 87 w 119"/>
                <a:gd name="T77" fmla="*/ 58 h 205"/>
                <a:gd name="T78" fmla="*/ 86 w 119"/>
                <a:gd name="T79" fmla="*/ 53 h 205"/>
                <a:gd name="T80" fmla="*/ 84 w 119"/>
                <a:gd name="T81" fmla="*/ 47 h 205"/>
                <a:gd name="T82" fmla="*/ 83 w 119"/>
                <a:gd name="T83" fmla="*/ 42 h 205"/>
                <a:gd name="T84" fmla="*/ 80 w 119"/>
                <a:gd name="T85" fmla="*/ 39 h 205"/>
                <a:gd name="T86" fmla="*/ 76 w 119"/>
                <a:gd name="T87" fmla="*/ 35 h 205"/>
                <a:gd name="T88" fmla="*/ 72 w 119"/>
                <a:gd name="T89" fmla="*/ 33 h 205"/>
                <a:gd name="T90" fmla="*/ 66 w 119"/>
                <a:gd name="T91" fmla="*/ 31 h 205"/>
                <a:gd name="T92" fmla="*/ 60 w 119"/>
                <a:gd name="T93" fmla="*/ 31 h 205"/>
                <a:gd name="T94" fmla="*/ 33 w 119"/>
                <a:gd name="T95" fmla="*/ 31 h 205"/>
                <a:gd name="T96" fmla="*/ 33 w 119"/>
                <a:gd name="T97" fmla="*/ 8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9" h="205">
                  <a:moveTo>
                    <a:pt x="60" y="0"/>
                  </a:moveTo>
                  <a:lnTo>
                    <a:pt x="60" y="0"/>
                  </a:lnTo>
                  <a:lnTo>
                    <a:pt x="72" y="1"/>
                  </a:lnTo>
                  <a:lnTo>
                    <a:pt x="83" y="3"/>
                  </a:lnTo>
                  <a:lnTo>
                    <a:pt x="93" y="8"/>
                  </a:lnTo>
                  <a:lnTo>
                    <a:pt x="102" y="16"/>
                  </a:lnTo>
                  <a:lnTo>
                    <a:pt x="109" y="24"/>
                  </a:lnTo>
                  <a:lnTo>
                    <a:pt x="114" y="34"/>
                  </a:lnTo>
                  <a:lnTo>
                    <a:pt x="117" y="45"/>
                  </a:lnTo>
                  <a:lnTo>
                    <a:pt x="119" y="58"/>
                  </a:lnTo>
                  <a:lnTo>
                    <a:pt x="119" y="58"/>
                  </a:lnTo>
                  <a:lnTo>
                    <a:pt x="117" y="71"/>
                  </a:lnTo>
                  <a:lnTo>
                    <a:pt x="115" y="80"/>
                  </a:lnTo>
                  <a:lnTo>
                    <a:pt x="110" y="90"/>
                  </a:lnTo>
                  <a:lnTo>
                    <a:pt x="105" y="97"/>
                  </a:lnTo>
                  <a:lnTo>
                    <a:pt x="98" y="105"/>
                  </a:lnTo>
                  <a:lnTo>
                    <a:pt x="91" y="110"/>
                  </a:lnTo>
                  <a:lnTo>
                    <a:pt x="81" y="113"/>
                  </a:lnTo>
                  <a:lnTo>
                    <a:pt x="72" y="116"/>
                  </a:lnTo>
                  <a:lnTo>
                    <a:pt x="119" y="205"/>
                  </a:lnTo>
                  <a:lnTo>
                    <a:pt x="81" y="205"/>
                  </a:lnTo>
                  <a:lnTo>
                    <a:pt x="37" y="117"/>
                  </a:lnTo>
                  <a:lnTo>
                    <a:pt x="33" y="117"/>
                  </a:lnTo>
                  <a:lnTo>
                    <a:pt x="33" y="205"/>
                  </a:lnTo>
                  <a:lnTo>
                    <a:pt x="0" y="205"/>
                  </a:lnTo>
                  <a:lnTo>
                    <a:pt x="0" y="0"/>
                  </a:lnTo>
                  <a:lnTo>
                    <a:pt x="60" y="0"/>
                  </a:lnTo>
                  <a:close/>
                  <a:moveTo>
                    <a:pt x="33" y="86"/>
                  </a:moveTo>
                  <a:lnTo>
                    <a:pt x="60" y="86"/>
                  </a:lnTo>
                  <a:lnTo>
                    <a:pt x="60" y="86"/>
                  </a:lnTo>
                  <a:lnTo>
                    <a:pt x="66" y="85"/>
                  </a:lnTo>
                  <a:lnTo>
                    <a:pt x="72" y="84"/>
                  </a:lnTo>
                  <a:lnTo>
                    <a:pt x="76" y="81"/>
                  </a:lnTo>
                  <a:lnTo>
                    <a:pt x="80" y="78"/>
                  </a:lnTo>
                  <a:lnTo>
                    <a:pt x="83" y="74"/>
                  </a:lnTo>
                  <a:lnTo>
                    <a:pt x="84" y="69"/>
                  </a:lnTo>
                  <a:lnTo>
                    <a:pt x="86" y="64"/>
                  </a:lnTo>
                  <a:lnTo>
                    <a:pt x="87" y="58"/>
                  </a:lnTo>
                  <a:lnTo>
                    <a:pt x="87" y="58"/>
                  </a:lnTo>
                  <a:lnTo>
                    <a:pt x="86" y="53"/>
                  </a:lnTo>
                  <a:lnTo>
                    <a:pt x="84" y="47"/>
                  </a:lnTo>
                  <a:lnTo>
                    <a:pt x="83" y="42"/>
                  </a:lnTo>
                  <a:lnTo>
                    <a:pt x="80" y="39"/>
                  </a:lnTo>
                  <a:lnTo>
                    <a:pt x="76" y="35"/>
                  </a:lnTo>
                  <a:lnTo>
                    <a:pt x="72" y="33"/>
                  </a:lnTo>
                  <a:lnTo>
                    <a:pt x="66" y="31"/>
                  </a:lnTo>
                  <a:lnTo>
                    <a:pt x="60" y="31"/>
                  </a:lnTo>
                  <a:lnTo>
                    <a:pt x="33" y="31"/>
                  </a:lnTo>
                  <a:lnTo>
                    <a:pt x="33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1918" y="2429"/>
              <a:ext cx="49" cy="50"/>
            </a:xfrm>
            <a:custGeom>
              <a:avLst/>
              <a:gdLst>
                <a:gd name="T0" fmla="*/ 34 w 149"/>
                <a:gd name="T1" fmla="*/ 85 h 149"/>
                <a:gd name="T2" fmla="*/ 39 w 149"/>
                <a:gd name="T3" fmla="*/ 99 h 149"/>
                <a:gd name="T4" fmla="*/ 48 w 149"/>
                <a:gd name="T5" fmla="*/ 110 h 149"/>
                <a:gd name="T6" fmla="*/ 60 w 149"/>
                <a:gd name="T7" fmla="*/ 116 h 149"/>
                <a:gd name="T8" fmla="*/ 76 w 149"/>
                <a:gd name="T9" fmla="*/ 120 h 149"/>
                <a:gd name="T10" fmla="*/ 85 w 149"/>
                <a:gd name="T11" fmla="*/ 118 h 149"/>
                <a:gd name="T12" fmla="*/ 102 w 149"/>
                <a:gd name="T13" fmla="*/ 111 h 149"/>
                <a:gd name="T14" fmla="*/ 146 w 149"/>
                <a:gd name="T15" fmla="*/ 105 h 149"/>
                <a:gd name="T16" fmla="*/ 141 w 149"/>
                <a:gd name="T17" fmla="*/ 115 h 149"/>
                <a:gd name="T18" fmla="*/ 128 w 149"/>
                <a:gd name="T19" fmla="*/ 131 h 149"/>
                <a:gd name="T20" fmla="*/ 110 w 149"/>
                <a:gd name="T21" fmla="*/ 143 h 149"/>
                <a:gd name="T22" fmla="*/ 87 w 149"/>
                <a:gd name="T23" fmla="*/ 149 h 149"/>
                <a:gd name="T24" fmla="*/ 76 w 149"/>
                <a:gd name="T25" fmla="*/ 149 h 149"/>
                <a:gd name="T26" fmla="*/ 60 w 149"/>
                <a:gd name="T27" fmla="*/ 148 h 149"/>
                <a:gd name="T28" fmla="*/ 45 w 149"/>
                <a:gd name="T29" fmla="*/ 144 h 149"/>
                <a:gd name="T30" fmla="*/ 22 w 149"/>
                <a:gd name="T31" fmla="*/ 128 h 149"/>
                <a:gd name="T32" fmla="*/ 6 w 149"/>
                <a:gd name="T33" fmla="*/ 104 h 149"/>
                <a:gd name="T34" fmla="*/ 1 w 149"/>
                <a:gd name="T35" fmla="*/ 90 h 149"/>
                <a:gd name="T36" fmla="*/ 0 w 149"/>
                <a:gd name="T37" fmla="*/ 74 h 149"/>
                <a:gd name="T38" fmla="*/ 0 w 149"/>
                <a:gd name="T39" fmla="*/ 67 h 149"/>
                <a:gd name="T40" fmla="*/ 6 w 149"/>
                <a:gd name="T41" fmla="*/ 45 h 149"/>
                <a:gd name="T42" fmla="*/ 22 w 149"/>
                <a:gd name="T43" fmla="*/ 22 h 149"/>
                <a:gd name="T44" fmla="*/ 45 w 149"/>
                <a:gd name="T45" fmla="*/ 6 h 149"/>
                <a:gd name="T46" fmla="*/ 59 w 149"/>
                <a:gd name="T47" fmla="*/ 1 h 149"/>
                <a:gd name="T48" fmla="*/ 74 w 149"/>
                <a:gd name="T49" fmla="*/ 0 h 149"/>
                <a:gd name="T50" fmla="*/ 82 w 149"/>
                <a:gd name="T51" fmla="*/ 0 h 149"/>
                <a:gd name="T52" fmla="*/ 96 w 149"/>
                <a:gd name="T53" fmla="*/ 4 h 149"/>
                <a:gd name="T54" fmla="*/ 116 w 149"/>
                <a:gd name="T55" fmla="*/ 12 h 149"/>
                <a:gd name="T56" fmla="*/ 135 w 149"/>
                <a:gd name="T57" fmla="*/ 33 h 149"/>
                <a:gd name="T58" fmla="*/ 146 w 149"/>
                <a:gd name="T59" fmla="*/ 60 h 149"/>
                <a:gd name="T60" fmla="*/ 149 w 149"/>
                <a:gd name="T61" fmla="*/ 74 h 149"/>
                <a:gd name="T62" fmla="*/ 148 w 149"/>
                <a:gd name="T63" fmla="*/ 85 h 149"/>
                <a:gd name="T64" fmla="*/ 36 w 149"/>
                <a:gd name="T65" fmla="*/ 57 h 149"/>
                <a:gd name="T66" fmla="*/ 113 w 149"/>
                <a:gd name="T67" fmla="*/ 57 h 149"/>
                <a:gd name="T68" fmla="*/ 107 w 149"/>
                <a:gd name="T69" fmla="*/ 46 h 149"/>
                <a:gd name="T70" fmla="*/ 99 w 149"/>
                <a:gd name="T71" fmla="*/ 38 h 149"/>
                <a:gd name="T72" fmla="*/ 88 w 149"/>
                <a:gd name="T73" fmla="*/ 32 h 149"/>
                <a:gd name="T74" fmla="*/ 74 w 149"/>
                <a:gd name="T75" fmla="*/ 29 h 149"/>
                <a:gd name="T76" fmla="*/ 67 w 149"/>
                <a:gd name="T77" fmla="*/ 31 h 149"/>
                <a:gd name="T78" fmla="*/ 55 w 149"/>
                <a:gd name="T79" fmla="*/ 34 h 149"/>
                <a:gd name="T80" fmla="*/ 45 w 149"/>
                <a:gd name="T81" fmla="*/ 42 h 149"/>
                <a:gd name="T82" fmla="*/ 38 w 149"/>
                <a:gd name="T83" fmla="*/ 51 h 149"/>
                <a:gd name="T84" fmla="*/ 36 w 149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49">
                  <a:moveTo>
                    <a:pt x="34" y="85"/>
                  </a:moveTo>
                  <a:lnTo>
                    <a:pt x="34" y="85"/>
                  </a:lnTo>
                  <a:lnTo>
                    <a:pt x="36" y="93"/>
                  </a:lnTo>
                  <a:lnTo>
                    <a:pt x="39" y="99"/>
                  </a:lnTo>
                  <a:lnTo>
                    <a:pt x="43" y="105"/>
                  </a:lnTo>
                  <a:lnTo>
                    <a:pt x="48" y="110"/>
                  </a:lnTo>
                  <a:lnTo>
                    <a:pt x="54" y="113"/>
                  </a:lnTo>
                  <a:lnTo>
                    <a:pt x="60" y="116"/>
                  </a:lnTo>
                  <a:lnTo>
                    <a:pt x="67" y="118"/>
                  </a:lnTo>
                  <a:lnTo>
                    <a:pt x="76" y="120"/>
                  </a:lnTo>
                  <a:lnTo>
                    <a:pt x="76" y="120"/>
                  </a:lnTo>
                  <a:lnTo>
                    <a:pt x="85" y="118"/>
                  </a:lnTo>
                  <a:lnTo>
                    <a:pt x="95" y="116"/>
                  </a:lnTo>
                  <a:lnTo>
                    <a:pt x="102" y="111"/>
                  </a:lnTo>
                  <a:lnTo>
                    <a:pt x="109" y="105"/>
                  </a:lnTo>
                  <a:lnTo>
                    <a:pt x="146" y="105"/>
                  </a:lnTo>
                  <a:lnTo>
                    <a:pt x="146" y="105"/>
                  </a:lnTo>
                  <a:lnTo>
                    <a:pt x="141" y="115"/>
                  </a:lnTo>
                  <a:lnTo>
                    <a:pt x="135" y="123"/>
                  </a:lnTo>
                  <a:lnTo>
                    <a:pt x="128" y="131"/>
                  </a:lnTo>
                  <a:lnTo>
                    <a:pt x="120" y="137"/>
                  </a:lnTo>
                  <a:lnTo>
                    <a:pt x="110" y="143"/>
                  </a:lnTo>
                  <a:lnTo>
                    <a:pt x="99" y="146"/>
                  </a:lnTo>
                  <a:lnTo>
                    <a:pt x="87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8"/>
                  </a:lnTo>
                  <a:lnTo>
                    <a:pt x="53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4" y="96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2" y="22"/>
                  </a:lnTo>
                  <a:lnTo>
                    <a:pt x="33" y="12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59" y="1"/>
                  </a:lnTo>
                  <a:lnTo>
                    <a:pt x="67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2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4" y="6"/>
                  </a:lnTo>
                  <a:lnTo>
                    <a:pt x="116" y="12"/>
                  </a:lnTo>
                  <a:lnTo>
                    <a:pt x="127" y="22"/>
                  </a:lnTo>
                  <a:lnTo>
                    <a:pt x="135" y="33"/>
                  </a:lnTo>
                  <a:lnTo>
                    <a:pt x="143" y="45"/>
                  </a:lnTo>
                  <a:lnTo>
                    <a:pt x="146" y="60"/>
                  </a:lnTo>
                  <a:lnTo>
                    <a:pt x="148" y="67"/>
                  </a:lnTo>
                  <a:lnTo>
                    <a:pt x="149" y="74"/>
                  </a:lnTo>
                  <a:lnTo>
                    <a:pt x="149" y="74"/>
                  </a:lnTo>
                  <a:lnTo>
                    <a:pt x="148" y="85"/>
                  </a:lnTo>
                  <a:lnTo>
                    <a:pt x="34" y="85"/>
                  </a:lnTo>
                  <a:close/>
                  <a:moveTo>
                    <a:pt x="36" y="57"/>
                  </a:moveTo>
                  <a:lnTo>
                    <a:pt x="113" y="57"/>
                  </a:lnTo>
                  <a:lnTo>
                    <a:pt x="113" y="57"/>
                  </a:lnTo>
                  <a:lnTo>
                    <a:pt x="111" y="51"/>
                  </a:lnTo>
                  <a:lnTo>
                    <a:pt x="107" y="46"/>
                  </a:lnTo>
                  <a:lnTo>
                    <a:pt x="104" y="42"/>
                  </a:lnTo>
                  <a:lnTo>
                    <a:pt x="99" y="38"/>
                  </a:lnTo>
                  <a:lnTo>
                    <a:pt x="94" y="34"/>
                  </a:lnTo>
                  <a:lnTo>
                    <a:pt x="88" y="32"/>
                  </a:lnTo>
                  <a:lnTo>
                    <a:pt x="81" y="31"/>
                  </a:lnTo>
                  <a:lnTo>
                    <a:pt x="74" y="29"/>
                  </a:lnTo>
                  <a:lnTo>
                    <a:pt x="74" y="29"/>
                  </a:lnTo>
                  <a:lnTo>
                    <a:pt x="67" y="31"/>
                  </a:lnTo>
                  <a:lnTo>
                    <a:pt x="61" y="32"/>
                  </a:lnTo>
                  <a:lnTo>
                    <a:pt x="55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0" y="46"/>
                  </a:lnTo>
                  <a:lnTo>
                    <a:pt x="38" y="51"/>
                  </a:lnTo>
                  <a:lnTo>
                    <a:pt x="36" y="57"/>
                  </a:lnTo>
                  <a:lnTo>
                    <a:pt x="3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 userDrawn="1"/>
          </p:nvSpPr>
          <p:spPr bwMode="auto">
            <a:xfrm>
              <a:off x="1974" y="2429"/>
              <a:ext cx="33" cy="50"/>
            </a:xfrm>
            <a:custGeom>
              <a:avLst/>
              <a:gdLst>
                <a:gd name="T0" fmla="*/ 31 w 101"/>
                <a:gd name="T1" fmla="*/ 99 h 149"/>
                <a:gd name="T2" fmla="*/ 33 w 101"/>
                <a:gd name="T3" fmla="*/ 107 h 149"/>
                <a:gd name="T4" fmla="*/ 37 w 101"/>
                <a:gd name="T5" fmla="*/ 113 h 149"/>
                <a:gd name="T6" fmla="*/ 50 w 101"/>
                <a:gd name="T7" fmla="*/ 120 h 149"/>
                <a:gd name="T8" fmla="*/ 57 w 101"/>
                <a:gd name="T9" fmla="*/ 118 h 149"/>
                <a:gd name="T10" fmla="*/ 66 w 101"/>
                <a:gd name="T11" fmla="*/ 112 h 149"/>
                <a:gd name="T12" fmla="*/ 68 w 101"/>
                <a:gd name="T13" fmla="*/ 105 h 149"/>
                <a:gd name="T14" fmla="*/ 68 w 101"/>
                <a:gd name="T15" fmla="*/ 101 h 149"/>
                <a:gd name="T16" fmla="*/ 66 w 101"/>
                <a:gd name="T17" fmla="*/ 92 h 149"/>
                <a:gd name="T18" fmla="*/ 60 w 101"/>
                <a:gd name="T19" fmla="*/ 85 h 149"/>
                <a:gd name="T20" fmla="*/ 40 w 101"/>
                <a:gd name="T21" fmla="*/ 79 h 149"/>
                <a:gd name="T22" fmla="*/ 36 w 101"/>
                <a:gd name="T23" fmla="*/ 77 h 149"/>
                <a:gd name="T24" fmla="*/ 25 w 101"/>
                <a:gd name="T25" fmla="*/ 71 h 149"/>
                <a:gd name="T26" fmla="*/ 16 w 101"/>
                <a:gd name="T27" fmla="*/ 62 h 149"/>
                <a:gd name="T28" fmla="*/ 11 w 101"/>
                <a:gd name="T29" fmla="*/ 49 h 149"/>
                <a:gd name="T30" fmla="*/ 10 w 101"/>
                <a:gd name="T31" fmla="*/ 40 h 149"/>
                <a:gd name="T32" fmla="*/ 14 w 101"/>
                <a:gd name="T33" fmla="*/ 24 h 149"/>
                <a:gd name="T34" fmla="*/ 22 w 101"/>
                <a:gd name="T35" fmla="*/ 11 h 149"/>
                <a:gd name="T36" fmla="*/ 34 w 101"/>
                <a:gd name="T37" fmla="*/ 3 h 149"/>
                <a:gd name="T38" fmla="*/ 50 w 101"/>
                <a:gd name="T39" fmla="*/ 0 h 149"/>
                <a:gd name="T40" fmla="*/ 61 w 101"/>
                <a:gd name="T41" fmla="*/ 1 h 149"/>
                <a:gd name="T42" fmla="*/ 78 w 101"/>
                <a:gd name="T43" fmla="*/ 11 h 149"/>
                <a:gd name="T44" fmla="*/ 65 w 101"/>
                <a:gd name="T45" fmla="*/ 38 h 149"/>
                <a:gd name="T46" fmla="*/ 64 w 101"/>
                <a:gd name="T47" fmla="*/ 34 h 149"/>
                <a:gd name="T48" fmla="*/ 56 w 101"/>
                <a:gd name="T49" fmla="*/ 29 h 149"/>
                <a:gd name="T50" fmla="*/ 53 w 101"/>
                <a:gd name="T51" fmla="*/ 28 h 149"/>
                <a:gd name="T52" fmla="*/ 44 w 101"/>
                <a:gd name="T53" fmla="*/ 32 h 149"/>
                <a:gd name="T54" fmla="*/ 40 w 101"/>
                <a:gd name="T55" fmla="*/ 40 h 149"/>
                <a:gd name="T56" fmla="*/ 42 w 101"/>
                <a:gd name="T57" fmla="*/ 44 h 149"/>
                <a:gd name="T58" fmla="*/ 47 w 101"/>
                <a:gd name="T59" fmla="*/ 50 h 149"/>
                <a:gd name="T60" fmla="*/ 61 w 101"/>
                <a:gd name="T61" fmla="*/ 55 h 149"/>
                <a:gd name="T62" fmla="*/ 73 w 101"/>
                <a:gd name="T63" fmla="*/ 59 h 149"/>
                <a:gd name="T64" fmla="*/ 83 w 101"/>
                <a:gd name="T65" fmla="*/ 63 h 149"/>
                <a:gd name="T66" fmla="*/ 93 w 101"/>
                <a:gd name="T67" fmla="*/ 72 h 149"/>
                <a:gd name="T68" fmla="*/ 99 w 101"/>
                <a:gd name="T69" fmla="*/ 84 h 149"/>
                <a:gd name="T70" fmla="*/ 101 w 101"/>
                <a:gd name="T71" fmla="*/ 100 h 149"/>
                <a:gd name="T72" fmla="*/ 100 w 101"/>
                <a:gd name="T73" fmla="*/ 111 h 149"/>
                <a:gd name="T74" fmla="*/ 93 w 101"/>
                <a:gd name="T75" fmla="*/ 128 h 149"/>
                <a:gd name="T76" fmla="*/ 79 w 101"/>
                <a:gd name="T77" fmla="*/ 142 h 149"/>
                <a:gd name="T78" fmla="*/ 61 w 101"/>
                <a:gd name="T79" fmla="*/ 149 h 149"/>
                <a:gd name="T80" fmla="*/ 50 w 101"/>
                <a:gd name="T81" fmla="*/ 149 h 149"/>
                <a:gd name="T82" fmla="*/ 29 w 101"/>
                <a:gd name="T83" fmla="*/ 145 h 149"/>
                <a:gd name="T84" fmla="*/ 14 w 101"/>
                <a:gd name="T85" fmla="*/ 135 h 149"/>
                <a:gd name="T86" fmla="*/ 4 w 101"/>
                <a:gd name="T87" fmla="*/ 118 h 149"/>
                <a:gd name="T88" fmla="*/ 0 w 101"/>
                <a:gd name="T89" fmla="*/ 9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" h="149">
                  <a:moveTo>
                    <a:pt x="31" y="99"/>
                  </a:moveTo>
                  <a:lnTo>
                    <a:pt x="31" y="99"/>
                  </a:lnTo>
                  <a:lnTo>
                    <a:pt x="32" y="104"/>
                  </a:lnTo>
                  <a:lnTo>
                    <a:pt x="33" y="107"/>
                  </a:lnTo>
                  <a:lnTo>
                    <a:pt x="34" y="111"/>
                  </a:lnTo>
                  <a:lnTo>
                    <a:pt x="37" y="113"/>
                  </a:lnTo>
                  <a:lnTo>
                    <a:pt x="43" y="117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57" y="118"/>
                  </a:lnTo>
                  <a:lnTo>
                    <a:pt x="64" y="115"/>
                  </a:lnTo>
                  <a:lnTo>
                    <a:pt x="66" y="112"/>
                  </a:lnTo>
                  <a:lnTo>
                    <a:pt x="67" y="109"/>
                  </a:lnTo>
                  <a:lnTo>
                    <a:pt x="68" y="105"/>
                  </a:lnTo>
                  <a:lnTo>
                    <a:pt x="68" y="101"/>
                  </a:lnTo>
                  <a:lnTo>
                    <a:pt x="68" y="101"/>
                  </a:lnTo>
                  <a:lnTo>
                    <a:pt x="68" y="95"/>
                  </a:lnTo>
                  <a:lnTo>
                    <a:pt x="66" y="92"/>
                  </a:lnTo>
                  <a:lnTo>
                    <a:pt x="64" y="88"/>
                  </a:lnTo>
                  <a:lnTo>
                    <a:pt x="60" y="85"/>
                  </a:lnTo>
                  <a:lnTo>
                    <a:pt x="51" y="82"/>
                  </a:lnTo>
                  <a:lnTo>
                    <a:pt x="40" y="79"/>
                  </a:lnTo>
                  <a:lnTo>
                    <a:pt x="40" y="79"/>
                  </a:lnTo>
                  <a:lnTo>
                    <a:pt x="36" y="77"/>
                  </a:lnTo>
                  <a:lnTo>
                    <a:pt x="29" y="74"/>
                  </a:lnTo>
                  <a:lnTo>
                    <a:pt x="25" y="71"/>
                  </a:lnTo>
                  <a:lnTo>
                    <a:pt x="20" y="67"/>
                  </a:lnTo>
                  <a:lnTo>
                    <a:pt x="16" y="62"/>
                  </a:lnTo>
                  <a:lnTo>
                    <a:pt x="12" y="56"/>
                  </a:lnTo>
                  <a:lnTo>
                    <a:pt x="11" y="49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1" y="32"/>
                  </a:lnTo>
                  <a:lnTo>
                    <a:pt x="14" y="24"/>
                  </a:lnTo>
                  <a:lnTo>
                    <a:pt x="17" y="17"/>
                  </a:lnTo>
                  <a:lnTo>
                    <a:pt x="22" y="11"/>
                  </a:lnTo>
                  <a:lnTo>
                    <a:pt x="28" y="6"/>
                  </a:lnTo>
                  <a:lnTo>
                    <a:pt x="34" y="3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61" y="1"/>
                  </a:lnTo>
                  <a:lnTo>
                    <a:pt x="71" y="5"/>
                  </a:lnTo>
                  <a:lnTo>
                    <a:pt x="78" y="11"/>
                  </a:lnTo>
                  <a:lnTo>
                    <a:pt x="85" y="18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64" y="34"/>
                  </a:lnTo>
                  <a:lnTo>
                    <a:pt x="60" y="31"/>
                  </a:lnTo>
                  <a:lnTo>
                    <a:pt x="56" y="29"/>
                  </a:lnTo>
                  <a:lnTo>
                    <a:pt x="53" y="28"/>
                  </a:lnTo>
                  <a:lnTo>
                    <a:pt x="53" y="28"/>
                  </a:lnTo>
                  <a:lnTo>
                    <a:pt x="48" y="29"/>
                  </a:lnTo>
                  <a:lnTo>
                    <a:pt x="44" y="32"/>
                  </a:lnTo>
                  <a:lnTo>
                    <a:pt x="42" y="35"/>
                  </a:lnTo>
                  <a:lnTo>
                    <a:pt x="40" y="40"/>
                  </a:lnTo>
                  <a:lnTo>
                    <a:pt x="40" y="40"/>
                  </a:lnTo>
                  <a:lnTo>
                    <a:pt x="42" y="44"/>
                  </a:lnTo>
                  <a:lnTo>
                    <a:pt x="44" y="48"/>
                  </a:lnTo>
                  <a:lnTo>
                    <a:pt x="47" y="50"/>
                  </a:lnTo>
                  <a:lnTo>
                    <a:pt x="51" y="53"/>
                  </a:lnTo>
                  <a:lnTo>
                    <a:pt x="61" y="55"/>
                  </a:lnTo>
                  <a:lnTo>
                    <a:pt x="73" y="59"/>
                  </a:lnTo>
                  <a:lnTo>
                    <a:pt x="73" y="59"/>
                  </a:lnTo>
                  <a:lnTo>
                    <a:pt x="78" y="61"/>
                  </a:lnTo>
                  <a:lnTo>
                    <a:pt x="83" y="63"/>
                  </a:lnTo>
                  <a:lnTo>
                    <a:pt x="88" y="67"/>
                  </a:lnTo>
                  <a:lnTo>
                    <a:pt x="93" y="72"/>
                  </a:lnTo>
                  <a:lnTo>
                    <a:pt x="96" y="78"/>
                  </a:lnTo>
                  <a:lnTo>
                    <a:pt x="99" y="84"/>
                  </a:lnTo>
                  <a:lnTo>
                    <a:pt x="100" y="92"/>
                  </a:lnTo>
                  <a:lnTo>
                    <a:pt x="101" y="100"/>
                  </a:lnTo>
                  <a:lnTo>
                    <a:pt x="101" y="100"/>
                  </a:lnTo>
                  <a:lnTo>
                    <a:pt x="100" y="111"/>
                  </a:lnTo>
                  <a:lnTo>
                    <a:pt x="98" y="121"/>
                  </a:lnTo>
                  <a:lnTo>
                    <a:pt x="93" y="128"/>
                  </a:lnTo>
                  <a:lnTo>
                    <a:pt x="87" y="135"/>
                  </a:lnTo>
                  <a:lnTo>
                    <a:pt x="79" y="142"/>
                  </a:lnTo>
                  <a:lnTo>
                    <a:pt x="71" y="146"/>
                  </a:lnTo>
                  <a:lnTo>
                    <a:pt x="61" y="149"/>
                  </a:lnTo>
                  <a:lnTo>
                    <a:pt x="50" y="149"/>
                  </a:lnTo>
                  <a:lnTo>
                    <a:pt x="50" y="149"/>
                  </a:lnTo>
                  <a:lnTo>
                    <a:pt x="39" y="149"/>
                  </a:lnTo>
                  <a:lnTo>
                    <a:pt x="29" y="145"/>
                  </a:lnTo>
                  <a:lnTo>
                    <a:pt x="21" y="140"/>
                  </a:lnTo>
                  <a:lnTo>
                    <a:pt x="14" y="135"/>
                  </a:lnTo>
                  <a:lnTo>
                    <a:pt x="9" y="127"/>
                  </a:lnTo>
                  <a:lnTo>
                    <a:pt x="4" y="118"/>
                  </a:lnTo>
                  <a:lnTo>
                    <a:pt x="1" y="110"/>
                  </a:lnTo>
                  <a:lnTo>
                    <a:pt x="0" y="99"/>
                  </a:lnTo>
                  <a:lnTo>
                    <a:pt x="31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2015" y="2429"/>
              <a:ext cx="49" cy="50"/>
            </a:xfrm>
            <a:custGeom>
              <a:avLst/>
              <a:gdLst>
                <a:gd name="T0" fmla="*/ 34 w 149"/>
                <a:gd name="T1" fmla="*/ 85 h 149"/>
                <a:gd name="T2" fmla="*/ 39 w 149"/>
                <a:gd name="T3" fmla="*/ 99 h 149"/>
                <a:gd name="T4" fmla="*/ 48 w 149"/>
                <a:gd name="T5" fmla="*/ 110 h 149"/>
                <a:gd name="T6" fmla="*/ 60 w 149"/>
                <a:gd name="T7" fmla="*/ 116 h 149"/>
                <a:gd name="T8" fmla="*/ 75 w 149"/>
                <a:gd name="T9" fmla="*/ 120 h 149"/>
                <a:gd name="T10" fmla="*/ 85 w 149"/>
                <a:gd name="T11" fmla="*/ 118 h 149"/>
                <a:gd name="T12" fmla="*/ 103 w 149"/>
                <a:gd name="T13" fmla="*/ 111 h 149"/>
                <a:gd name="T14" fmla="*/ 146 w 149"/>
                <a:gd name="T15" fmla="*/ 105 h 149"/>
                <a:gd name="T16" fmla="*/ 141 w 149"/>
                <a:gd name="T17" fmla="*/ 115 h 149"/>
                <a:gd name="T18" fmla="*/ 128 w 149"/>
                <a:gd name="T19" fmla="*/ 131 h 149"/>
                <a:gd name="T20" fmla="*/ 110 w 149"/>
                <a:gd name="T21" fmla="*/ 143 h 149"/>
                <a:gd name="T22" fmla="*/ 87 w 149"/>
                <a:gd name="T23" fmla="*/ 149 h 149"/>
                <a:gd name="T24" fmla="*/ 75 w 149"/>
                <a:gd name="T25" fmla="*/ 149 h 149"/>
                <a:gd name="T26" fmla="*/ 60 w 149"/>
                <a:gd name="T27" fmla="*/ 148 h 149"/>
                <a:gd name="T28" fmla="*/ 45 w 149"/>
                <a:gd name="T29" fmla="*/ 144 h 149"/>
                <a:gd name="T30" fmla="*/ 22 w 149"/>
                <a:gd name="T31" fmla="*/ 128 h 149"/>
                <a:gd name="T32" fmla="*/ 6 w 149"/>
                <a:gd name="T33" fmla="*/ 104 h 149"/>
                <a:gd name="T34" fmla="*/ 1 w 149"/>
                <a:gd name="T35" fmla="*/ 90 h 149"/>
                <a:gd name="T36" fmla="*/ 0 w 149"/>
                <a:gd name="T37" fmla="*/ 74 h 149"/>
                <a:gd name="T38" fmla="*/ 0 w 149"/>
                <a:gd name="T39" fmla="*/ 67 h 149"/>
                <a:gd name="T40" fmla="*/ 6 w 149"/>
                <a:gd name="T41" fmla="*/ 45 h 149"/>
                <a:gd name="T42" fmla="*/ 21 w 149"/>
                <a:gd name="T43" fmla="*/ 22 h 149"/>
                <a:gd name="T44" fmla="*/ 45 w 149"/>
                <a:gd name="T45" fmla="*/ 6 h 149"/>
                <a:gd name="T46" fmla="*/ 59 w 149"/>
                <a:gd name="T47" fmla="*/ 1 h 149"/>
                <a:gd name="T48" fmla="*/ 75 w 149"/>
                <a:gd name="T49" fmla="*/ 0 h 149"/>
                <a:gd name="T50" fmla="*/ 82 w 149"/>
                <a:gd name="T51" fmla="*/ 0 h 149"/>
                <a:gd name="T52" fmla="*/ 96 w 149"/>
                <a:gd name="T53" fmla="*/ 4 h 149"/>
                <a:gd name="T54" fmla="*/ 116 w 149"/>
                <a:gd name="T55" fmla="*/ 12 h 149"/>
                <a:gd name="T56" fmla="*/ 135 w 149"/>
                <a:gd name="T57" fmla="*/ 33 h 149"/>
                <a:gd name="T58" fmla="*/ 146 w 149"/>
                <a:gd name="T59" fmla="*/ 60 h 149"/>
                <a:gd name="T60" fmla="*/ 149 w 149"/>
                <a:gd name="T61" fmla="*/ 74 h 149"/>
                <a:gd name="T62" fmla="*/ 148 w 149"/>
                <a:gd name="T63" fmla="*/ 85 h 149"/>
                <a:gd name="T64" fmla="*/ 36 w 149"/>
                <a:gd name="T65" fmla="*/ 57 h 149"/>
                <a:gd name="T66" fmla="*/ 113 w 149"/>
                <a:gd name="T67" fmla="*/ 57 h 149"/>
                <a:gd name="T68" fmla="*/ 107 w 149"/>
                <a:gd name="T69" fmla="*/ 46 h 149"/>
                <a:gd name="T70" fmla="*/ 99 w 149"/>
                <a:gd name="T71" fmla="*/ 38 h 149"/>
                <a:gd name="T72" fmla="*/ 87 w 149"/>
                <a:gd name="T73" fmla="*/ 32 h 149"/>
                <a:gd name="T74" fmla="*/ 75 w 149"/>
                <a:gd name="T75" fmla="*/ 29 h 149"/>
                <a:gd name="T76" fmla="*/ 67 w 149"/>
                <a:gd name="T77" fmla="*/ 31 h 149"/>
                <a:gd name="T78" fmla="*/ 55 w 149"/>
                <a:gd name="T79" fmla="*/ 34 h 149"/>
                <a:gd name="T80" fmla="*/ 45 w 149"/>
                <a:gd name="T81" fmla="*/ 42 h 149"/>
                <a:gd name="T82" fmla="*/ 38 w 149"/>
                <a:gd name="T83" fmla="*/ 51 h 149"/>
                <a:gd name="T84" fmla="*/ 36 w 149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49">
                  <a:moveTo>
                    <a:pt x="34" y="85"/>
                  </a:moveTo>
                  <a:lnTo>
                    <a:pt x="34" y="85"/>
                  </a:lnTo>
                  <a:lnTo>
                    <a:pt x="36" y="93"/>
                  </a:lnTo>
                  <a:lnTo>
                    <a:pt x="39" y="99"/>
                  </a:lnTo>
                  <a:lnTo>
                    <a:pt x="43" y="105"/>
                  </a:lnTo>
                  <a:lnTo>
                    <a:pt x="48" y="110"/>
                  </a:lnTo>
                  <a:lnTo>
                    <a:pt x="54" y="113"/>
                  </a:lnTo>
                  <a:lnTo>
                    <a:pt x="60" y="116"/>
                  </a:lnTo>
                  <a:lnTo>
                    <a:pt x="67" y="118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85" y="118"/>
                  </a:lnTo>
                  <a:lnTo>
                    <a:pt x="95" y="116"/>
                  </a:lnTo>
                  <a:lnTo>
                    <a:pt x="103" y="111"/>
                  </a:lnTo>
                  <a:lnTo>
                    <a:pt x="107" y="105"/>
                  </a:lnTo>
                  <a:lnTo>
                    <a:pt x="146" y="105"/>
                  </a:lnTo>
                  <a:lnTo>
                    <a:pt x="146" y="105"/>
                  </a:lnTo>
                  <a:lnTo>
                    <a:pt x="141" y="115"/>
                  </a:lnTo>
                  <a:lnTo>
                    <a:pt x="135" y="123"/>
                  </a:lnTo>
                  <a:lnTo>
                    <a:pt x="128" y="131"/>
                  </a:lnTo>
                  <a:lnTo>
                    <a:pt x="120" y="137"/>
                  </a:lnTo>
                  <a:lnTo>
                    <a:pt x="110" y="143"/>
                  </a:lnTo>
                  <a:lnTo>
                    <a:pt x="99" y="146"/>
                  </a:lnTo>
                  <a:lnTo>
                    <a:pt x="87" y="149"/>
                  </a:lnTo>
                  <a:lnTo>
                    <a:pt x="75" y="149"/>
                  </a:lnTo>
                  <a:lnTo>
                    <a:pt x="75" y="149"/>
                  </a:lnTo>
                  <a:lnTo>
                    <a:pt x="67" y="149"/>
                  </a:lnTo>
                  <a:lnTo>
                    <a:pt x="60" y="148"/>
                  </a:lnTo>
                  <a:lnTo>
                    <a:pt x="53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4" y="96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1" y="22"/>
                  </a:lnTo>
                  <a:lnTo>
                    <a:pt x="32" y="12"/>
                  </a:lnTo>
                  <a:lnTo>
                    <a:pt x="45" y="6"/>
                  </a:lnTo>
                  <a:lnTo>
                    <a:pt x="51" y="4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2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4" y="6"/>
                  </a:lnTo>
                  <a:lnTo>
                    <a:pt x="116" y="12"/>
                  </a:lnTo>
                  <a:lnTo>
                    <a:pt x="127" y="22"/>
                  </a:lnTo>
                  <a:lnTo>
                    <a:pt x="135" y="33"/>
                  </a:lnTo>
                  <a:lnTo>
                    <a:pt x="143" y="45"/>
                  </a:lnTo>
                  <a:lnTo>
                    <a:pt x="146" y="60"/>
                  </a:lnTo>
                  <a:lnTo>
                    <a:pt x="148" y="67"/>
                  </a:lnTo>
                  <a:lnTo>
                    <a:pt x="149" y="74"/>
                  </a:lnTo>
                  <a:lnTo>
                    <a:pt x="149" y="74"/>
                  </a:lnTo>
                  <a:lnTo>
                    <a:pt x="148" y="85"/>
                  </a:lnTo>
                  <a:lnTo>
                    <a:pt x="34" y="85"/>
                  </a:lnTo>
                  <a:close/>
                  <a:moveTo>
                    <a:pt x="36" y="57"/>
                  </a:moveTo>
                  <a:lnTo>
                    <a:pt x="113" y="57"/>
                  </a:lnTo>
                  <a:lnTo>
                    <a:pt x="113" y="57"/>
                  </a:lnTo>
                  <a:lnTo>
                    <a:pt x="111" y="51"/>
                  </a:lnTo>
                  <a:lnTo>
                    <a:pt x="107" y="46"/>
                  </a:lnTo>
                  <a:lnTo>
                    <a:pt x="104" y="42"/>
                  </a:lnTo>
                  <a:lnTo>
                    <a:pt x="99" y="38"/>
                  </a:lnTo>
                  <a:lnTo>
                    <a:pt x="93" y="34"/>
                  </a:lnTo>
                  <a:lnTo>
                    <a:pt x="87" y="32"/>
                  </a:lnTo>
                  <a:lnTo>
                    <a:pt x="81" y="31"/>
                  </a:lnTo>
                  <a:lnTo>
                    <a:pt x="75" y="29"/>
                  </a:lnTo>
                  <a:lnTo>
                    <a:pt x="75" y="29"/>
                  </a:lnTo>
                  <a:lnTo>
                    <a:pt x="67" y="31"/>
                  </a:lnTo>
                  <a:lnTo>
                    <a:pt x="61" y="32"/>
                  </a:lnTo>
                  <a:lnTo>
                    <a:pt x="55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0" y="46"/>
                  </a:lnTo>
                  <a:lnTo>
                    <a:pt x="38" y="51"/>
                  </a:lnTo>
                  <a:lnTo>
                    <a:pt x="36" y="57"/>
                  </a:lnTo>
                  <a:lnTo>
                    <a:pt x="3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2071" y="2429"/>
              <a:ext cx="49" cy="50"/>
            </a:xfrm>
            <a:custGeom>
              <a:avLst/>
              <a:gdLst>
                <a:gd name="T0" fmla="*/ 148 w 148"/>
                <a:gd name="T1" fmla="*/ 148 h 149"/>
                <a:gd name="T2" fmla="*/ 115 w 148"/>
                <a:gd name="T3" fmla="*/ 133 h 149"/>
                <a:gd name="T4" fmla="*/ 109 w 148"/>
                <a:gd name="T5" fmla="*/ 138 h 149"/>
                <a:gd name="T6" fmla="*/ 88 w 148"/>
                <a:gd name="T7" fmla="*/ 148 h 149"/>
                <a:gd name="T8" fmla="*/ 73 w 148"/>
                <a:gd name="T9" fmla="*/ 149 h 149"/>
                <a:gd name="T10" fmla="*/ 59 w 148"/>
                <a:gd name="T11" fmla="*/ 148 h 149"/>
                <a:gd name="T12" fmla="*/ 32 w 148"/>
                <a:gd name="T13" fmla="*/ 138 h 149"/>
                <a:gd name="T14" fmla="*/ 12 w 148"/>
                <a:gd name="T15" fmla="*/ 117 h 149"/>
                <a:gd name="T16" fmla="*/ 4 w 148"/>
                <a:gd name="T17" fmla="*/ 98 h 149"/>
                <a:gd name="T18" fmla="*/ 0 w 148"/>
                <a:gd name="T19" fmla="*/ 83 h 149"/>
                <a:gd name="T20" fmla="*/ 0 w 148"/>
                <a:gd name="T21" fmla="*/ 74 h 149"/>
                <a:gd name="T22" fmla="*/ 1 w 148"/>
                <a:gd name="T23" fmla="*/ 59 h 149"/>
                <a:gd name="T24" fmla="*/ 6 w 148"/>
                <a:gd name="T25" fmla="*/ 44 h 149"/>
                <a:gd name="T26" fmla="*/ 21 w 148"/>
                <a:gd name="T27" fmla="*/ 21 h 149"/>
                <a:gd name="T28" fmla="*/ 44 w 148"/>
                <a:gd name="T29" fmla="*/ 5 h 149"/>
                <a:gd name="T30" fmla="*/ 73 w 148"/>
                <a:gd name="T31" fmla="*/ 0 h 149"/>
                <a:gd name="T32" fmla="*/ 81 w 148"/>
                <a:gd name="T33" fmla="*/ 0 h 149"/>
                <a:gd name="T34" fmla="*/ 99 w 148"/>
                <a:gd name="T35" fmla="*/ 5 h 149"/>
                <a:gd name="T36" fmla="*/ 115 w 148"/>
                <a:gd name="T37" fmla="*/ 17 h 149"/>
                <a:gd name="T38" fmla="*/ 148 w 148"/>
                <a:gd name="T39" fmla="*/ 1 h 149"/>
                <a:gd name="T40" fmla="*/ 75 w 148"/>
                <a:gd name="T41" fmla="*/ 31 h 149"/>
                <a:gd name="T42" fmla="*/ 58 w 148"/>
                <a:gd name="T43" fmla="*/ 34 h 149"/>
                <a:gd name="T44" fmla="*/ 44 w 148"/>
                <a:gd name="T45" fmla="*/ 44 h 149"/>
                <a:gd name="T46" fmla="*/ 36 w 148"/>
                <a:gd name="T47" fmla="*/ 57 h 149"/>
                <a:gd name="T48" fmla="*/ 32 w 148"/>
                <a:gd name="T49" fmla="*/ 74 h 149"/>
                <a:gd name="T50" fmla="*/ 33 w 148"/>
                <a:gd name="T51" fmla="*/ 83 h 149"/>
                <a:gd name="T52" fmla="*/ 39 w 148"/>
                <a:gd name="T53" fmla="*/ 99 h 149"/>
                <a:gd name="T54" fmla="*/ 50 w 148"/>
                <a:gd name="T55" fmla="*/ 111 h 149"/>
                <a:gd name="T56" fmla="*/ 66 w 148"/>
                <a:gd name="T57" fmla="*/ 117 h 149"/>
                <a:gd name="T58" fmla="*/ 75 w 148"/>
                <a:gd name="T59" fmla="*/ 118 h 149"/>
                <a:gd name="T60" fmla="*/ 92 w 148"/>
                <a:gd name="T61" fmla="*/ 115 h 149"/>
                <a:gd name="T62" fmla="*/ 105 w 148"/>
                <a:gd name="T63" fmla="*/ 105 h 149"/>
                <a:gd name="T64" fmla="*/ 114 w 148"/>
                <a:gd name="T65" fmla="*/ 92 h 149"/>
                <a:gd name="T66" fmla="*/ 116 w 148"/>
                <a:gd name="T67" fmla="*/ 74 h 149"/>
                <a:gd name="T68" fmla="*/ 116 w 148"/>
                <a:gd name="T69" fmla="*/ 66 h 149"/>
                <a:gd name="T70" fmla="*/ 110 w 148"/>
                <a:gd name="T71" fmla="*/ 50 h 149"/>
                <a:gd name="T72" fmla="*/ 98 w 148"/>
                <a:gd name="T73" fmla="*/ 38 h 149"/>
                <a:gd name="T74" fmla="*/ 83 w 148"/>
                <a:gd name="T75" fmla="*/ 32 h 149"/>
                <a:gd name="T76" fmla="*/ 75 w 148"/>
                <a:gd name="T77" fmla="*/ 3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" h="149">
                  <a:moveTo>
                    <a:pt x="148" y="1"/>
                  </a:moveTo>
                  <a:lnTo>
                    <a:pt x="148" y="148"/>
                  </a:lnTo>
                  <a:lnTo>
                    <a:pt x="115" y="148"/>
                  </a:lnTo>
                  <a:lnTo>
                    <a:pt x="115" y="133"/>
                  </a:lnTo>
                  <a:lnTo>
                    <a:pt x="115" y="133"/>
                  </a:lnTo>
                  <a:lnTo>
                    <a:pt x="109" y="138"/>
                  </a:lnTo>
                  <a:lnTo>
                    <a:pt x="99" y="144"/>
                  </a:lnTo>
                  <a:lnTo>
                    <a:pt x="88" y="148"/>
                  </a:lnTo>
                  <a:lnTo>
                    <a:pt x="81" y="149"/>
                  </a:lnTo>
                  <a:lnTo>
                    <a:pt x="73" y="149"/>
                  </a:lnTo>
                  <a:lnTo>
                    <a:pt x="73" y="149"/>
                  </a:lnTo>
                  <a:lnTo>
                    <a:pt x="59" y="148"/>
                  </a:lnTo>
                  <a:lnTo>
                    <a:pt x="44" y="144"/>
                  </a:lnTo>
                  <a:lnTo>
                    <a:pt x="32" y="138"/>
                  </a:lnTo>
                  <a:lnTo>
                    <a:pt x="21" y="128"/>
                  </a:lnTo>
                  <a:lnTo>
                    <a:pt x="12" y="117"/>
                  </a:lnTo>
                  <a:lnTo>
                    <a:pt x="6" y="105"/>
                  </a:lnTo>
                  <a:lnTo>
                    <a:pt x="4" y="98"/>
                  </a:lnTo>
                  <a:lnTo>
                    <a:pt x="1" y="90"/>
                  </a:lnTo>
                  <a:lnTo>
                    <a:pt x="0" y="8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4" y="51"/>
                  </a:lnTo>
                  <a:lnTo>
                    <a:pt x="6" y="44"/>
                  </a:lnTo>
                  <a:lnTo>
                    <a:pt x="12" y="32"/>
                  </a:lnTo>
                  <a:lnTo>
                    <a:pt x="21" y="21"/>
                  </a:lnTo>
                  <a:lnTo>
                    <a:pt x="32" y="12"/>
                  </a:lnTo>
                  <a:lnTo>
                    <a:pt x="44" y="5"/>
                  </a:lnTo>
                  <a:lnTo>
                    <a:pt x="59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81" y="0"/>
                  </a:lnTo>
                  <a:lnTo>
                    <a:pt x="87" y="1"/>
                  </a:lnTo>
                  <a:lnTo>
                    <a:pt x="99" y="5"/>
                  </a:lnTo>
                  <a:lnTo>
                    <a:pt x="109" y="11"/>
                  </a:lnTo>
                  <a:lnTo>
                    <a:pt x="115" y="17"/>
                  </a:lnTo>
                  <a:lnTo>
                    <a:pt x="115" y="1"/>
                  </a:lnTo>
                  <a:lnTo>
                    <a:pt x="148" y="1"/>
                  </a:lnTo>
                  <a:close/>
                  <a:moveTo>
                    <a:pt x="75" y="31"/>
                  </a:moveTo>
                  <a:lnTo>
                    <a:pt x="75" y="31"/>
                  </a:lnTo>
                  <a:lnTo>
                    <a:pt x="66" y="32"/>
                  </a:lnTo>
                  <a:lnTo>
                    <a:pt x="58" y="34"/>
                  </a:lnTo>
                  <a:lnTo>
                    <a:pt x="50" y="38"/>
                  </a:lnTo>
                  <a:lnTo>
                    <a:pt x="44" y="44"/>
                  </a:lnTo>
                  <a:lnTo>
                    <a:pt x="39" y="50"/>
                  </a:lnTo>
                  <a:lnTo>
                    <a:pt x="36" y="57"/>
                  </a:lnTo>
                  <a:lnTo>
                    <a:pt x="33" y="66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33" y="83"/>
                  </a:lnTo>
                  <a:lnTo>
                    <a:pt x="36" y="92"/>
                  </a:lnTo>
                  <a:lnTo>
                    <a:pt x="39" y="99"/>
                  </a:lnTo>
                  <a:lnTo>
                    <a:pt x="44" y="105"/>
                  </a:lnTo>
                  <a:lnTo>
                    <a:pt x="50" y="111"/>
                  </a:lnTo>
                  <a:lnTo>
                    <a:pt x="58" y="115"/>
                  </a:lnTo>
                  <a:lnTo>
                    <a:pt x="66" y="117"/>
                  </a:lnTo>
                  <a:lnTo>
                    <a:pt x="75" y="118"/>
                  </a:lnTo>
                  <a:lnTo>
                    <a:pt x="75" y="118"/>
                  </a:lnTo>
                  <a:lnTo>
                    <a:pt x="83" y="117"/>
                  </a:lnTo>
                  <a:lnTo>
                    <a:pt x="92" y="115"/>
                  </a:lnTo>
                  <a:lnTo>
                    <a:pt x="98" y="111"/>
                  </a:lnTo>
                  <a:lnTo>
                    <a:pt x="105" y="105"/>
                  </a:lnTo>
                  <a:lnTo>
                    <a:pt x="110" y="99"/>
                  </a:lnTo>
                  <a:lnTo>
                    <a:pt x="114" y="92"/>
                  </a:lnTo>
                  <a:lnTo>
                    <a:pt x="116" y="83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16" y="66"/>
                  </a:lnTo>
                  <a:lnTo>
                    <a:pt x="114" y="57"/>
                  </a:lnTo>
                  <a:lnTo>
                    <a:pt x="110" y="50"/>
                  </a:lnTo>
                  <a:lnTo>
                    <a:pt x="105" y="44"/>
                  </a:lnTo>
                  <a:lnTo>
                    <a:pt x="98" y="38"/>
                  </a:lnTo>
                  <a:lnTo>
                    <a:pt x="92" y="34"/>
                  </a:lnTo>
                  <a:lnTo>
                    <a:pt x="83" y="32"/>
                  </a:lnTo>
                  <a:lnTo>
                    <a:pt x="75" y="31"/>
                  </a:lnTo>
                  <a:lnTo>
                    <a:pt x="75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 userDrawn="1"/>
          </p:nvSpPr>
          <p:spPr bwMode="auto">
            <a:xfrm>
              <a:off x="2132" y="2429"/>
              <a:ext cx="23" cy="49"/>
            </a:xfrm>
            <a:custGeom>
              <a:avLst/>
              <a:gdLst>
                <a:gd name="T0" fmla="*/ 0 w 69"/>
                <a:gd name="T1" fmla="*/ 1 h 148"/>
                <a:gd name="T2" fmla="*/ 33 w 69"/>
                <a:gd name="T3" fmla="*/ 1 h 148"/>
                <a:gd name="T4" fmla="*/ 33 w 69"/>
                <a:gd name="T5" fmla="*/ 17 h 148"/>
                <a:gd name="T6" fmla="*/ 33 w 69"/>
                <a:gd name="T7" fmla="*/ 17 h 148"/>
                <a:gd name="T8" fmla="*/ 38 w 69"/>
                <a:gd name="T9" fmla="*/ 10 h 148"/>
                <a:gd name="T10" fmla="*/ 46 w 69"/>
                <a:gd name="T11" fmla="*/ 5 h 148"/>
                <a:gd name="T12" fmla="*/ 51 w 69"/>
                <a:gd name="T13" fmla="*/ 3 h 148"/>
                <a:gd name="T14" fmla="*/ 56 w 69"/>
                <a:gd name="T15" fmla="*/ 1 h 148"/>
                <a:gd name="T16" fmla="*/ 63 w 69"/>
                <a:gd name="T17" fmla="*/ 0 h 148"/>
                <a:gd name="T18" fmla="*/ 69 w 69"/>
                <a:gd name="T19" fmla="*/ 0 h 148"/>
                <a:gd name="T20" fmla="*/ 69 w 69"/>
                <a:gd name="T21" fmla="*/ 31 h 148"/>
                <a:gd name="T22" fmla="*/ 67 w 69"/>
                <a:gd name="T23" fmla="*/ 31 h 148"/>
                <a:gd name="T24" fmla="*/ 67 w 69"/>
                <a:gd name="T25" fmla="*/ 31 h 148"/>
                <a:gd name="T26" fmla="*/ 60 w 69"/>
                <a:gd name="T27" fmla="*/ 32 h 148"/>
                <a:gd name="T28" fmla="*/ 54 w 69"/>
                <a:gd name="T29" fmla="*/ 33 h 148"/>
                <a:gd name="T30" fmla="*/ 47 w 69"/>
                <a:gd name="T31" fmla="*/ 37 h 148"/>
                <a:gd name="T32" fmla="*/ 43 w 69"/>
                <a:gd name="T33" fmla="*/ 40 h 148"/>
                <a:gd name="T34" fmla="*/ 38 w 69"/>
                <a:gd name="T35" fmla="*/ 46 h 148"/>
                <a:gd name="T36" fmla="*/ 35 w 69"/>
                <a:gd name="T37" fmla="*/ 53 h 148"/>
                <a:gd name="T38" fmla="*/ 33 w 69"/>
                <a:gd name="T39" fmla="*/ 60 h 148"/>
                <a:gd name="T40" fmla="*/ 33 w 69"/>
                <a:gd name="T41" fmla="*/ 67 h 148"/>
                <a:gd name="T42" fmla="*/ 33 w 69"/>
                <a:gd name="T43" fmla="*/ 148 h 148"/>
                <a:gd name="T44" fmla="*/ 0 w 69"/>
                <a:gd name="T45" fmla="*/ 148 h 148"/>
                <a:gd name="T46" fmla="*/ 0 w 69"/>
                <a:gd name="T47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148">
                  <a:moveTo>
                    <a:pt x="0" y="1"/>
                  </a:moveTo>
                  <a:lnTo>
                    <a:pt x="33" y="1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8" y="10"/>
                  </a:lnTo>
                  <a:lnTo>
                    <a:pt x="46" y="5"/>
                  </a:lnTo>
                  <a:lnTo>
                    <a:pt x="51" y="3"/>
                  </a:lnTo>
                  <a:lnTo>
                    <a:pt x="56" y="1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69" y="31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0" y="32"/>
                  </a:lnTo>
                  <a:lnTo>
                    <a:pt x="54" y="33"/>
                  </a:lnTo>
                  <a:lnTo>
                    <a:pt x="47" y="37"/>
                  </a:lnTo>
                  <a:lnTo>
                    <a:pt x="43" y="40"/>
                  </a:lnTo>
                  <a:lnTo>
                    <a:pt x="38" y="46"/>
                  </a:lnTo>
                  <a:lnTo>
                    <a:pt x="35" y="53"/>
                  </a:lnTo>
                  <a:lnTo>
                    <a:pt x="33" y="60"/>
                  </a:lnTo>
                  <a:lnTo>
                    <a:pt x="33" y="67"/>
                  </a:lnTo>
                  <a:lnTo>
                    <a:pt x="33" y="148"/>
                  </a:lnTo>
                  <a:lnTo>
                    <a:pt x="0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 userDrawn="1"/>
          </p:nvSpPr>
          <p:spPr bwMode="auto">
            <a:xfrm>
              <a:off x="2160" y="2429"/>
              <a:ext cx="50" cy="50"/>
            </a:xfrm>
            <a:custGeom>
              <a:avLst/>
              <a:gdLst>
                <a:gd name="T0" fmla="*/ 76 w 150"/>
                <a:gd name="T1" fmla="*/ 120 h 149"/>
                <a:gd name="T2" fmla="*/ 93 w 150"/>
                <a:gd name="T3" fmla="*/ 116 h 149"/>
                <a:gd name="T4" fmla="*/ 106 w 150"/>
                <a:gd name="T5" fmla="*/ 106 h 149"/>
                <a:gd name="T6" fmla="*/ 115 w 150"/>
                <a:gd name="T7" fmla="*/ 93 h 149"/>
                <a:gd name="T8" fmla="*/ 117 w 150"/>
                <a:gd name="T9" fmla="*/ 74 h 149"/>
                <a:gd name="T10" fmla="*/ 150 w 150"/>
                <a:gd name="T11" fmla="*/ 74 h 149"/>
                <a:gd name="T12" fmla="*/ 149 w 150"/>
                <a:gd name="T13" fmla="*/ 90 h 149"/>
                <a:gd name="T14" fmla="*/ 144 w 150"/>
                <a:gd name="T15" fmla="*/ 104 h 149"/>
                <a:gd name="T16" fmla="*/ 128 w 150"/>
                <a:gd name="T17" fmla="*/ 128 h 149"/>
                <a:gd name="T18" fmla="*/ 105 w 150"/>
                <a:gd name="T19" fmla="*/ 144 h 149"/>
                <a:gd name="T20" fmla="*/ 90 w 150"/>
                <a:gd name="T21" fmla="*/ 148 h 149"/>
                <a:gd name="T22" fmla="*/ 76 w 150"/>
                <a:gd name="T23" fmla="*/ 149 h 149"/>
                <a:gd name="T24" fmla="*/ 67 w 150"/>
                <a:gd name="T25" fmla="*/ 149 h 149"/>
                <a:gd name="T26" fmla="*/ 53 w 150"/>
                <a:gd name="T27" fmla="*/ 146 h 149"/>
                <a:gd name="T28" fmla="*/ 33 w 150"/>
                <a:gd name="T29" fmla="*/ 137 h 149"/>
                <a:gd name="T30" fmla="*/ 14 w 150"/>
                <a:gd name="T31" fmla="*/ 117 h 149"/>
                <a:gd name="T32" fmla="*/ 4 w 150"/>
                <a:gd name="T33" fmla="*/ 98 h 149"/>
                <a:gd name="T34" fmla="*/ 1 w 150"/>
                <a:gd name="T35" fmla="*/ 83 h 149"/>
                <a:gd name="T36" fmla="*/ 0 w 150"/>
                <a:gd name="T37" fmla="*/ 74 h 149"/>
                <a:gd name="T38" fmla="*/ 3 w 150"/>
                <a:gd name="T39" fmla="*/ 59 h 149"/>
                <a:gd name="T40" fmla="*/ 6 w 150"/>
                <a:gd name="T41" fmla="*/ 45 h 149"/>
                <a:gd name="T42" fmla="*/ 22 w 150"/>
                <a:gd name="T43" fmla="*/ 21 h 149"/>
                <a:gd name="T44" fmla="*/ 45 w 150"/>
                <a:gd name="T45" fmla="*/ 5 h 149"/>
                <a:gd name="T46" fmla="*/ 60 w 150"/>
                <a:gd name="T47" fmla="*/ 1 h 149"/>
                <a:gd name="T48" fmla="*/ 76 w 150"/>
                <a:gd name="T49" fmla="*/ 0 h 149"/>
                <a:gd name="T50" fmla="*/ 84 w 150"/>
                <a:gd name="T51" fmla="*/ 0 h 149"/>
                <a:gd name="T52" fmla="*/ 99 w 150"/>
                <a:gd name="T53" fmla="*/ 4 h 149"/>
                <a:gd name="T54" fmla="*/ 112 w 150"/>
                <a:gd name="T55" fmla="*/ 9 h 149"/>
                <a:gd name="T56" fmla="*/ 129 w 150"/>
                <a:gd name="T57" fmla="*/ 22 h 149"/>
                <a:gd name="T58" fmla="*/ 105 w 150"/>
                <a:gd name="T59" fmla="*/ 43 h 149"/>
                <a:gd name="T60" fmla="*/ 93 w 150"/>
                <a:gd name="T61" fmla="*/ 34 h 149"/>
                <a:gd name="T62" fmla="*/ 76 w 150"/>
                <a:gd name="T63" fmla="*/ 31 h 149"/>
                <a:gd name="T64" fmla="*/ 66 w 150"/>
                <a:gd name="T65" fmla="*/ 31 h 149"/>
                <a:gd name="T66" fmla="*/ 51 w 150"/>
                <a:gd name="T67" fmla="*/ 38 h 149"/>
                <a:gd name="T68" fmla="*/ 40 w 150"/>
                <a:gd name="T69" fmla="*/ 49 h 149"/>
                <a:gd name="T70" fmla="*/ 34 w 150"/>
                <a:gd name="T71" fmla="*/ 65 h 149"/>
                <a:gd name="T72" fmla="*/ 33 w 150"/>
                <a:gd name="T73" fmla="*/ 74 h 149"/>
                <a:gd name="T74" fmla="*/ 37 w 150"/>
                <a:gd name="T75" fmla="*/ 93 h 149"/>
                <a:gd name="T76" fmla="*/ 45 w 150"/>
                <a:gd name="T77" fmla="*/ 106 h 149"/>
                <a:gd name="T78" fmla="*/ 59 w 150"/>
                <a:gd name="T79" fmla="*/ 116 h 149"/>
                <a:gd name="T80" fmla="*/ 76 w 150"/>
                <a:gd name="T81" fmla="*/ 12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0" h="149">
                  <a:moveTo>
                    <a:pt x="76" y="120"/>
                  </a:moveTo>
                  <a:lnTo>
                    <a:pt x="76" y="120"/>
                  </a:lnTo>
                  <a:lnTo>
                    <a:pt x="84" y="118"/>
                  </a:lnTo>
                  <a:lnTo>
                    <a:pt x="93" y="116"/>
                  </a:lnTo>
                  <a:lnTo>
                    <a:pt x="100" y="112"/>
                  </a:lnTo>
                  <a:lnTo>
                    <a:pt x="106" y="106"/>
                  </a:lnTo>
                  <a:lnTo>
                    <a:pt x="111" y="100"/>
                  </a:lnTo>
                  <a:lnTo>
                    <a:pt x="115" y="93"/>
                  </a:lnTo>
                  <a:lnTo>
                    <a:pt x="117" y="84"/>
                  </a:lnTo>
                  <a:lnTo>
                    <a:pt x="117" y="74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50" y="83"/>
                  </a:lnTo>
                  <a:lnTo>
                    <a:pt x="149" y="90"/>
                  </a:lnTo>
                  <a:lnTo>
                    <a:pt x="146" y="98"/>
                  </a:lnTo>
                  <a:lnTo>
                    <a:pt x="144" y="104"/>
                  </a:lnTo>
                  <a:lnTo>
                    <a:pt x="138" y="117"/>
                  </a:lnTo>
                  <a:lnTo>
                    <a:pt x="128" y="128"/>
                  </a:lnTo>
                  <a:lnTo>
                    <a:pt x="117" y="137"/>
                  </a:lnTo>
                  <a:lnTo>
                    <a:pt x="105" y="144"/>
                  </a:lnTo>
                  <a:lnTo>
                    <a:pt x="98" y="146"/>
                  </a:lnTo>
                  <a:lnTo>
                    <a:pt x="90" y="148"/>
                  </a:lnTo>
                  <a:lnTo>
                    <a:pt x="83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8"/>
                  </a:lnTo>
                  <a:lnTo>
                    <a:pt x="53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4" y="117"/>
                  </a:lnTo>
                  <a:lnTo>
                    <a:pt x="6" y="105"/>
                  </a:lnTo>
                  <a:lnTo>
                    <a:pt x="4" y="98"/>
                  </a:lnTo>
                  <a:lnTo>
                    <a:pt x="3" y="90"/>
                  </a:lnTo>
                  <a:lnTo>
                    <a:pt x="1" y="8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3" y="59"/>
                  </a:lnTo>
                  <a:lnTo>
                    <a:pt x="4" y="51"/>
                  </a:lnTo>
                  <a:lnTo>
                    <a:pt x="6" y="45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3" y="12"/>
                  </a:lnTo>
                  <a:lnTo>
                    <a:pt x="45" y="5"/>
                  </a:lnTo>
                  <a:lnTo>
                    <a:pt x="53" y="3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2" y="1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2" y="9"/>
                  </a:lnTo>
                  <a:lnTo>
                    <a:pt x="118" y="12"/>
                  </a:lnTo>
                  <a:lnTo>
                    <a:pt x="129" y="22"/>
                  </a:lnTo>
                  <a:lnTo>
                    <a:pt x="105" y="43"/>
                  </a:lnTo>
                  <a:lnTo>
                    <a:pt x="105" y="43"/>
                  </a:lnTo>
                  <a:lnTo>
                    <a:pt x="99" y="38"/>
                  </a:lnTo>
                  <a:lnTo>
                    <a:pt x="93" y="34"/>
                  </a:lnTo>
                  <a:lnTo>
                    <a:pt x="84" y="31"/>
                  </a:lnTo>
                  <a:lnTo>
                    <a:pt x="76" y="31"/>
                  </a:lnTo>
                  <a:lnTo>
                    <a:pt x="76" y="31"/>
                  </a:lnTo>
                  <a:lnTo>
                    <a:pt x="66" y="31"/>
                  </a:lnTo>
                  <a:lnTo>
                    <a:pt x="59" y="33"/>
                  </a:lnTo>
                  <a:lnTo>
                    <a:pt x="51" y="38"/>
                  </a:lnTo>
                  <a:lnTo>
                    <a:pt x="45" y="43"/>
                  </a:lnTo>
                  <a:lnTo>
                    <a:pt x="40" y="49"/>
                  </a:lnTo>
                  <a:lnTo>
                    <a:pt x="37" y="56"/>
                  </a:lnTo>
                  <a:lnTo>
                    <a:pt x="34" y="65"/>
                  </a:lnTo>
                  <a:lnTo>
                    <a:pt x="33" y="74"/>
                  </a:lnTo>
                  <a:lnTo>
                    <a:pt x="33" y="74"/>
                  </a:lnTo>
                  <a:lnTo>
                    <a:pt x="34" y="84"/>
                  </a:lnTo>
                  <a:lnTo>
                    <a:pt x="37" y="93"/>
                  </a:lnTo>
                  <a:lnTo>
                    <a:pt x="40" y="100"/>
                  </a:lnTo>
                  <a:lnTo>
                    <a:pt x="45" y="106"/>
                  </a:lnTo>
                  <a:lnTo>
                    <a:pt x="51" y="112"/>
                  </a:lnTo>
                  <a:lnTo>
                    <a:pt x="59" y="116"/>
                  </a:lnTo>
                  <a:lnTo>
                    <a:pt x="66" y="118"/>
                  </a:lnTo>
                  <a:lnTo>
                    <a:pt x="76" y="120"/>
                  </a:lnTo>
                  <a:lnTo>
                    <a:pt x="76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 userDrawn="1"/>
          </p:nvSpPr>
          <p:spPr bwMode="auto">
            <a:xfrm>
              <a:off x="2219" y="2409"/>
              <a:ext cx="43" cy="69"/>
            </a:xfrm>
            <a:custGeom>
              <a:avLst/>
              <a:gdLst>
                <a:gd name="T0" fmla="*/ 0 w 130"/>
                <a:gd name="T1" fmla="*/ 4 h 209"/>
                <a:gd name="T2" fmla="*/ 31 w 130"/>
                <a:gd name="T3" fmla="*/ 0 h 209"/>
                <a:gd name="T4" fmla="*/ 31 w 130"/>
                <a:gd name="T5" fmla="*/ 79 h 209"/>
                <a:gd name="T6" fmla="*/ 31 w 130"/>
                <a:gd name="T7" fmla="*/ 79 h 209"/>
                <a:gd name="T8" fmla="*/ 39 w 130"/>
                <a:gd name="T9" fmla="*/ 72 h 209"/>
                <a:gd name="T10" fmla="*/ 48 w 130"/>
                <a:gd name="T11" fmla="*/ 66 h 209"/>
                <a:gd name="T12" fmla="*/ 60 w 130"/>
                <a:gd name="T13" fmla="*/ 62 h 209"/>
                <a:gd name="T14" fmla="*/ 67 w 130"/>
                <a:gd name="T15" fmla="*/ 61 h 209"/>
                <a:gd name="T16" fmla="*/ 74 w 130"/>
                <a:gd name="T17" fmla="*/ 61 h 209"/>
                <a:gd name="T18" fmla="*/ 74 w 130"/>
                <a:gd name="T19" fmla="*/ 61 h 209"/>
                <a:gd name="T20" fmla="*/ 86 w 130"/>
                <a:gd name="T21" fmla="*/ 62 h 209"/>
                <a:gd name="T22" fmla="*/ 97 w 130"/>
                <a:gd name="T23" fmla="*/ 65 h 209"/>
                <a:gd name="T24" fmla="*/ 107 w 130"/>
                <a:gd name="T25" fmla="*/ 70 h 209"/>
                <a:gd name="T26" fmla="*/ 114 w 130"/>
                <a:gd name="T27" fmla="*/ 77 h 209"/>
                <a:gd name="T28" fmla="*/ 120 w 130"/>
                <a:gd name="T29" fmla="*/ 85 h 209"/>
                <a:gd name="T30" fmla="*/ 125 w 130"/>
                <a:gd name="T31" fmla="*/ 95 h 209"/>
                <a:gd name="T32" fmla="*/ 129 w 130"/>
                <a:gd name="T33" fmla="*/ 107 h 209"/>
                <a:gd name="T34" fmla="*/ 130 w 130"/>
                <a:gd name="T35" fmla="*/ 121 h 209"/>
                <a:gd name="T36" fmla="*/ 130 w 130"/>
                <a:gd name="T37" fmla="*/ 209 h 209"/>
                <a:gd name="T38" fmla="*/ 97 w 130"/>
                <a:gd name="T39" fmla="*/ 209 h 209"/>
                <a:gd name="T40" fmla="*/ 97 w 130"/>
                <a:gd name="T41" fmla="*/ 128 h 209"/>
                <a:gd name="T42" fmla="*/ 97 w 130"/>
                <a:gd name="T43" fmla="*/ 128 h 209"/>
                <a:gd name="T44" fmla="*/ 97 w 130"/>
                <a:gd name="T45" fmla="*/ 120 h 209"/>
                <a:gd name="T46" fmla="*/ 96 w 130"/>
                <a:gd name="T47" fmla="*/ 112 h 209"/>
                <a:gd name="T48" fmla="*/ 93 w 130"/>
                <a:gd name="T49" fmla="*/ 106 h 209"/>
                <a:gd name="T50" fmla="*/ 90 w 130"/>
                <a:gd name="T51" fmla="*/ 101 h 209"/>
                <a:gd name="T52" fmla="*/ 85 w 130"/>
                <a:gd name="T53" fmla="*/ 96 h 209"/>
                <a:gd name="T54" fmla="*/ 80 w 130"/>
                <a:gd name="T55" fmla="*/ 94 h 209"/>
                <a:gd name="T56" fmla="*/ 73 w 130"/>
                <a:gd name="T57" fmla="*/ 92 h 209"/>
                <a:gd name="T58" fmla="*/ 65 w 130"/>
                <a:gd name="T59" fmla="*/ 92 h 209"/>
                <a:gd name="T60" fmla="*/ 65 w 130"/>
                <a:gd name="T61" fmla="*/ 92 h 209"/>
                <a:gd name="T62" fmla="*/ 58 w 130"/>
                <a:gd name="T63" fmla="*/ 92 h 209"/>
                <a:gd name="T64" fmla="*/ 52 w 130"/>
                <a:gd name="T65" fmla="*/ 94 h 209"/>
                <a:gd name="T66" fmla="*/ 46 w 130"/>
                <a:gd name="T67" fmla="*/ 98 h 209"/>
                <a:gd name="T68" fmla="*/ 41 w 130"/>
                <a:gd name="T69" fmla="*/ 101 h 209"/>
                <a:gd name="T70" fmla="*/ 37 w 130"/>
                <a:gd name="T71" fmla="*/ 107 h 209"/>
                <a:gd name="T72" fmla="*/ 34 w 130"/>
                <a:gd name="T73" fmla="*/ 114 h 209"/>
                <a:gd name="T74" fmla="*/ 32 w 130"/>
                <a:gd name="T75" fmla="*/ 121 h 209"/>
                <a:gd name="T76" fmla="*/ 31 w 130"/>
                <a:gd name="T77" fmla="*/ 128 h 209"/>
                <a:gd name="T78" fmla="*/ 31 w 130"/>
                <a:gd name="T79" fmla="*/ 209 h 209"/>
                <a:gd name="T80" fmla="*/ 0 w 130"/>
                <a:gd name="T81" fmla="*/ 209 h 209"/>
                <a:gd name="T82" fmla="*/ 0 w 130"/>
                <a:gd name="T83" fmla="*/ 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0" h="209">
                  <a:moveTo>
                    <a:pt x="0" y="4"/>
                  </a:moveTo>
                  <a:lnTo>
                    <a:pt x="31" y="0"/>
                  </a:lnTo>
                  <a:lnTo>
                    <a:pt x="31" y="79"/>
                  </a:lnTo>
                  <a:lnTo>
                    <a:pt x="31" y="79"/>
                  </a:lnTo>
                  <a:lnTo>
                    <a:pt x="39" y="72"/>
                  </a:lnTo>
                  <a:lnTo>
                    <a:pt x="48" y="66"/>
                  </a:lnTo>
                  <a:lnTo>
                    <a:pt x="60" y="62"/>
                  </a:lnTo>
                  <a:lnTo>
                    <a:pt x="67" y="61"/>
                  </a:lnTo>
                  <a:lnTo>
                    <a:pt x="74" y="61"/>
                  </a:lnTo>
                  <a:lnTo>
                    <a:pt x="74" y="61"/>
                  </a:lnTo>
                  <a:lnTo>
                    <a:pt x="86" y="62"/>
                  </a:lnTo>
                  <a:lnTo>
                    <a:pt x="97" y="65"/>
                  </a:lnTo>
                  <a:lnTo>
                    <a:pt x="107" y="70"/>
                  </a:lnTo>
                  <a:lnTo>
                    <a:pt x="114" y="77"/>
                  </a:lnTo>
                  <a:lnTo>
                    <a:pt x="120" y="85"/>
                  </a:lnTo>
                  <a:lnTo>
                    <a:pt x="125" y="95"/>
                  </a:lnTo>
                  <a:lnTo>
                    <a:pt x="129" y="107"/>
                  </a:lnTo>
                  <a:lnTo>
                    <a:pt x="130" y="121"/>
                  </a:lnTo>
                  <a:lnTo>
                    <a:pt x="130" y="209"/>
                  </a:lnTo>
                  <a:lnTo>
                    <a:pt x="97" y="209"/>
                  </a:lnTo>
                  <a:lnTo>
                    <a:pt x="97" y="128"/>
                  </a:lnTo>
                  <a:lnTo>
                    <a:pt x="97" y="128"/>
                  </a:lnTo>
                  <a:lnTo>
                    <a:pt x="97" y="120"/>
                  </a:lnTo>
                  <a:lnTo>
                    <a:pt x="96" y="112"/>
                  </a:lnTo>
                  <a:lnTo>
                    <a:pt x="93" y="106"/>
                  </a:lnTo>
                  <a:lnTo>
                    <a:pt x="90" y="101"/>
                  </a:lnTo>
                  <a:lnTo>
                    <a:pt x="85" y="96"/>
                  </a:lnTo>
                  <a:lnTo>
                    <a:pt x="80" y="94"/>
                  </a:lnTo>
                  <a:lnTo>
                    <a:pt x="73" y="92"/>
                  </a:lnTo>
                  <a:lnTo>
                    <a:pt x="65" y="92"/>
                  </a:lnTo>
                  <a:lnTo>
                    <a:pt x="65" y="92"/>
                  </a:lnTo>
                  <a:lnTo>
                    <a:pt x="58" y="92"/>
                  </a:lnTo>
                  <a:lnTo>
                    <a:pt x="52" y="94"/>
                  </a:lnTo>
                  <a:lnTo>
                    <a:pt x="46" y="98"/>
                  </a:lnTo>
                  <a:lnTo>
                    <a:pt x="41" y="101"/>
                  </a:lnTo>
                  <a:lnTo>
                    <a:pt x="37" y="107"/>
                  </a:lnTo>
                  <a:lnTo>
                    <a:pt x="34" y="114"/>
                  </a:lnTo>
                  <a:lnTo>
                    <a:pt x="32" y="121"/>
                  </a:lnTo>
                  <a:lnTo>
                    <a:pt x="31" y="128"/>
                  </a:lnTo>
                  <a:lnTo>
                    <a:pt x="31" y="209"/>
                  </a:lnTo>
                  <a:lnTo>
                    <a:pt x="0" y="20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2300" y="2410"/>
              <a:ext cx="67" cy="69"/>
            </a:xfrm>
            <a:custGeom>
              <a:avLst/>
              <a:gdLst>
                <a:gd name="T0" fmla="*/ 101 w 202"/>
                <a:gd name="T1" fmla="*/ 176 h 207"/>
                <a:gd name="T2" fmla="*/ 129 w 202"/>
                <a:gd name="T3" fmla="*/ 171 h 207"/>
                <a:gd name="T4" fmla="*/ 150 w 202"/>
                <a:gd name="T5" fmla="*/ 156 h 207"/>
                <a:gd name="T6" fmla="*/ 165 w 202"/>
                <a:gd name="T7" fmla="*/ 132 h 207"/>
                <a:gd name="T8" fmla="*/ 170 w 202"/>
                <a:gd name="T9" fmla="*/ 103 h 207"/>
                <a:gd name="T10" fmla="*/ 202 w 202"/>
                <a:gd name="T11" fmla="*/ 103 h 207"/>
                <a:gd name="T12" fmla="*/ 201 w 202"/>
                <a:gd name="T13" fmla="*/ 124 h 207"/>
                <a:gd name="T14" fmla="*/ 195 w 202"/>
                <a:gd name="T15" fmla="*/ 143 h 207"/>
                <a:gd name="T16" fmla="*/ 185 w 202"/>
                <a:gd name="T17" fmla="*/ 162 h 207"/>
                <a:gd name="T18" fmla="*/ 173 w 202"/>
                <a:gd name="T19" fmla="*/ 178 h 207"/>
                <a:gd name="T20" fmla="*/ 159 w 202"/>
                <a:gd name="T21" fmla="*/ 190 h 207"/>
                <a:gd name="T22" fmla="*/ 142 w 202"/>
                <a:gd name="T23" fmla="*/ 200 h 207"/>
                <a:gd name="T24" fmla="*/ 122 w 202"/>
                <a:gd name="T25" fmla="*/ 206 h 207"/>
                <a:gd name="T26" fmla="*/ 101 w 202"/>
                <a:gd name="T27" fmla="*/ 207 h 207"/>
                <a:gd name="T28" fmla="*/ 92 w 202"/>
                <a:gd name="T29" fmla="*/ 207 h 207"/>
                <a:gd name="T30" fmla="*/ 71 w 202"/>
                <a:gd name="T31" fmla="*/ 203 h 207"/>
                <a:gd name="T32" fmla="*/ 53 w 202"/>
                <a:gd name="T33" fmla="*/ 195 h 207"/>
                <a:gd name="T34" fmla="*/ 37 w 202"/>
                <a:gd name="T35" fmla="*/ 184 h 207"/>
                <a:gd name="T36" fmla="*/ 23 w 202"/>
                <a:gd name="T37" fmla="*/ 169 h 207"/>
                <a:gd name="T38" fmla="*/ 12 w 202"/>
                <a:gd name="T39" fmla="*/ 153 h 207"/>
                <a:gd name="T40" fmla="*/ 5 w 202"/>
                <a:gd name="T41" fmla="*/ 135 h 207"/>
                <a:gd name="T42" fmla="*/ 2 w 202"/>
                <a:gd name="T43" fmla="*/ 114 h 207"/>
                <a:gd name="T44" fmla="*/ 0 w 202"/>
                <a:gd name="T45" fmla="*/ 103 h 207"/>
                <a:gd name="T46" fmla="*/ 3 w 202"/>
                <a:gd name="T47" fmla="*/ 82 h 207"/>
                <a:gd name="T48" fmla="*/ 9 w 202"/>
                <a:gd name="T49" fmla="*/ 63 h 207"/>
                <a:gd name="T50" fmla="*/ 17 w 202"/>
                <a:gd name="T51" fmla="*/ 45 h 207"/>
                <a:gd name="T52" fmla="*/ 30 w 202"/>
                <a:gd name="T53" fmla="*/ 30 h 207"/>
                <a:gd name="T54" fmla="*/ 44 w 202"/>
                <a:gd name="T55" fmla="*/ 17 h 207"/>
                <a:gd name="T56" fmla="*/ 61 w 202"/>
                <a:gd name="T57" fmla="*/ 8 h 207"/>
                <a:gd name="T58" fmla="*/ 81 w 202"/>
                <a:gd name="T59" fmla="*/ 2 h 207"/>
                <a:gd name="T60" fmla="*/ 101 w 202"/>
                <a:gd name="T61" fmla="*/ 0 h 207"/>
                <a:gd name="T62" fmla="*/ 114 w 202"/>
                <a:gd name="T63" fmla="*/ 0 h 207"/>
                <a:gd name="T64" fmla="*/ 135 w 202"/>
                <a:gd name="T65" fmla="*/ 6 h 207"/>
                <a:gd name="T66" fmla="*/ 155 w 202"/>
                <a:gd name="T67" fmla="*/ 15 h 207"/>
                <a:gd name="T68" fmla="*/ 172 w 202"/>
                <a:gd name="T69" fmla="*/ 29 h 207"/>
                <a:gd name="T70" fmla="*/ 156 w 202"/>
                <a:gd name="T71" fmla="*/ 59 h 207"/>
                <a:gd name="T72" fmla="*/ 151 w 202"/>
                <a:gd name="T73" fmla="*/ 53 h 207"/>
                <a:gd name="T74" fmla="*/ 140 w 202"/>
                <a:gd name="T75" fmla="*/ 42 h 207"/>
                <a:gd name="T76" fmla="*/ 127 w 202"/>
                <a:gd name="T77" fmla="*/ 35 h 207"/>
                <a:gd name="T78" fmla="*/ 111 w 202"/>
                <a:gd name="T79" fmla="*/ 31 h 207"/>
                <a:gd name="T80" fmla="*/ 101 w 202"/>
                <a:gd name="T81" fmla="*/ 30 h 207"/>
                <a:gd name="T82" fmla="*/ 88 w 202"/>
                <a:gd name="T83" fmla="*/ 31 h 207"/>
                <a:gd name="T84" fmla="*/ 75 w 202"/>
                <a:gd name="T85" fmla="*/ 36 h 207"/>
                <a:gd name="T86" fmla="*/ 53 w 202"/>
                <a:gd name="T87" fmla="*/ 52 h 207"/>
                <a:gd name="T88" fmla="*/ 39 w 202"/>
                <a:gd name="T89" fmla="*/ 75 h 207"/>
                <a:gd name="T90" fmla="*/ 34 w 202"/>
                <a:gd name="T91" fmla="*/ 103 h 207"/>
                <a:gd name="T92" fmla="*/ 36 w 202"/>
                <a:gd name="T93" fmla="*/ 118 h 207"/>
                <a:gd name="T94" fmla="*/ 45 w 202"/>
                <a:gd name="T95" fmla="*/ 145 h 207"/>
                <a:gd name="T96" fmla="*/ 62 w 202"/>
                <a:gd name="T97" fmla="*/ 164 h 207"/>
                <a:gd name="T98" fmla="*/ 81 w 202"/>
                <a:gd name="T99" fmla="*/ 173 h 207"/>
                <a:gd name="T100" fmla="*/ 94 w 202"/>
                <a:gd name="T101" fmla="*/ 176 h 207"/>
                <a:gd name="T102" fmla="*/ 101 w 202"/>
                <a:gd name="T103" fmla="*/ 17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207">
                  <a:moveTo>
                    <a:pt x="101" y="176"/>
                  </a:moveTo>
                  <a:lnTo>
                    <a:pt x="101" y="176"/>
                  </a:lnTo>
                  <a:lnTo>
                    <a:pt x="116" y="175"/>
                  </a:lnTo>
                  <a:lnTo>
                    <a:pt x="129" y="171"/>
                  </a:lnTo>
                  <a:lnTo>
                    <a:pt x="140" y="164"/>
                  </a:lnTo>
                  <a:lnTo>
                    <a:pt x="150" y="156"/>
                  </a:lnTo>
                  <a:lnTo>
                    <a:pt x="159" y="145"/>
                  </a:lnTo>
                  <a:lnTo>
                    <a:pt x="165" y="132"/>
                  </a:lnTo>
                  <a:lnTo>
                    <a:pt x="168" y="119"/>
                  </a:lnTo>
                  <a:lnTo>
                    <a:pt x="170" y="103"/>
                  </a:lnTo>
                  <a:lnTo>
                    <a:pt x="202" y="103"/>
                  </a:lnTo>
                  <a:lnTo>
                    <a:pt x="202" y="103"/>
                  </a:lnTo>
                  <a:lnTo>
                    <a:pt x="202" y="114"/>
                  </a:lnTo>
                  <a:lnTo>
                    <a:pt x="201" y="124"/>
                  </a:lnTo>
                  <a:lnTo>
                    <a:pt x="199" y="135"/>
                  </a:lnTo>
                  <a:lnTo>
                    <a:pt x="195" y="143"/>
                  </a:lnTo>
                  <a:lnTo>
                    <a:pt x="190" y="153"/>
                  </a:lnTo>
                  <a:lnTo>
                    <a:pt x="185" y="162"/>
                  </a:lnTo>
                  <a:lnTo>
                    <a:pt x="181" y="169"/>
                  </a:lnTo>
                  <a:lnTo>
                    <a:pt x="173" y="178"/>
                  </a:lnTo>
                  <a:lnTo>
                    <a:pt x="167" y="184"/>
                  </a:lnTo>
                  <a:lnTo>
                    <a:pt x="159" y="190"/>
                  </a:lnTo>
                  <a:lnTo>
                    <a:pt x="151" y="195"/>
                  </a:lnTo>
                  <a:lnTo>
                    <a:pt x="142" y="200"/>
                  </a:lnTo>
                  <a:lnTo>
                    <a:pt x="133" y="203"/>
                  </a:lnTo>
                  <a:lnTo>
                    <a:pt x="122" y="206"/>
                  </a:lnTo>
                  <a:lnTo>
                    <a:pt x="112" y="207"/>
                  </a:lnTo>
                  <a:lnTo>
                    <a:pt x="101" y="207"/>
                  </a:lnTo>
                  <a:lnTo>
                    <a:pt x="101" y="207"/>
                  </a:lnTo>
                  <a:lnTo>
                    <a:pt x="92" y="207"/>
                  </a:lnTo>
                  <a:lnTo>
                    <a:pt x="81" y="206"/>
                  </a:lnTo>
                  <a:lnTo>
                    <a:pt x="71" y="203"/>
                  </a:lnTo>
                  <a:lnTo>
                    <a:pt x="61" y="200"/>
                  </a:lnTo>
                  <a:lnTo>
                    <a:pt x="53" y="195"/>
                  </a:lnTo>
                  <a:lnTo>
                    <a:pt x="44" y="190"/>
                  </a:lnTo>
                  <a:lnTo>
                    <a:pt x="37" y="184"/>
                  </a:lnTo>
                  <a:lnTo>
                    <a:pt x="30" y="178"/>
                  </a:lnTo>
                  <a:lnTo>
                    <a:pt x="23" y="169"/>
                  </a:lnTo>
                  <a:lnTo>
                    <a:pt x="17" y="162"/>
                  </a:lnTo>
                  <a:lnTo>
                    <a:pt x="12" y="153"/>
                  </a:lnTo>
                  <a:lnTo>
                    <a:pt x="9" y="143"/>
                  </a:lnTo>
                  <a:lnTo>
                    <a:pt x="5" y="135"/>
                  </a:lnTo>
                  <a:lnTo>
                    <a:pt x="3" y="124"/>
                  </a:lnTo>
                  <a:lnTo>
                    <a:pt x="2" y="114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2" y="92"/>
                  </a:lnTo>
                  <a:lnTo>
                    <a:pt x="3" y="82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2" y="53"/>
                  </a:lnTo>
                  <a:lnTo>
                    <a:pt x="17" y="45"/>
                  </a:lnTo>
                  <a:lnTo>
                    <a:pt x="23" y="37"/>
                  </a:lnTo>
                  <a:lnTo>
                    <a:pt x="30" y="30"/>
                  </a:lnTo>
                  <a:lnTo>
                    <a:pt x="37" y="23"/>
                  </a:lnTo>
                  <a:lnTo>
                    <a:pt x="44" y="17"/>
                  </a:lnTo>
                  <a:lnTo>
                    <a:pt x="53" y="12"/>
                  </a:lnTo>
                  <a:lnTo>
                    <a:pt x="61" y="8"/>
                  </a:lnTo>
                  <a:lnTo>
                    <a:pt x="71" y="4"/>
                  </a:lnTo>
                  <a:lnTo>
                    <a:pt x="81" y="2"/>
                  </a:lnTo>
                  <a:lnTo>
                    <a:pt x="9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14" y="0"/>
                  </a:lnTo>
                  <a:lnTo>
                    <a:pt x="126" y="2"/>
                  </a:lnTo>
                  <a:lnTo>
                    <a:pt x="135" y="6"/>
                  </a:lnTo>
                  <a:lnTo>
                    <a:pt x="146" y="9"/>
                  </a:lnTo>
                  <a:lnTo>
                    <a:pt x="155" y="15"/>
                  </a:lnTo>
                  <a:lnTo>
                    <a:pt x="163" y="22"/>
                  </a:lnTo>
                  <a:lnTo>
                    <a:pt x="172" y="29"/>
                  </a:lnTo>
                  <a:lnTo>
                    <a:pt x="179" y="37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1" y="53"/>
                  </a:lnTo>
                  <a:lnTo>
                    <a:pt x="146" y="47"/>
                  </a:lnTo>
                  <a:lnTo>
                    <a:pt x="140" y="42"/>
                  </a:lnTo>
                  <a:lnTo>
                    <a:pt x="134" y="39"/>
                  </a:lnTo>
                  <a:lnTo>
                    <a:pt x="127" y="35"/>
                  </a:lnTo>
                  <a:lnTo>
                    <a:pt x="118" y="32"/>
                  </a:lnTo>
                  <a:lnTo>
                    <a:pt x="111" y="31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94" y="31"/>
                  </a:lnTo>
                  <a:lnTo>
                    <a:pt x="88" y="31"/>
                  </a:lnTo>
                  <a:lnTo>
                    <a:pt x="81" y="34"/>
                  </a:lnTo>
                  <a:lnTo>
                    <a:pt x="75" y="36"/>
                  </a:lnTo>
                  <a:lnTo>
                    <a:pt x="62" y="42"/>
                  </a:lnTo>
                  <a:lnTo>
                    <a:pt x="53" y="52"/>
                  </a:lnTo>
                  <a:lnTo>
                    <a:pt x="45" y="62"/>
                  </a:lnTo>
                  <a:lnTo>
                    <a:pt x="39" y="75"/>
                  </a:lnTo>
                  <a:lnTo>
                    <a:pt x="36" y="89"/>
                  </a:lnTo>
                  <a:lnTo>
                    <a:pt x="34" y="103"/>
                  </a:lnTo>
                  <a:lnTo>
                    <a:pt x="34" y="103"/>
                  </a:lnTo>
                  <a:lnTo>
                    <a:pt x="36" y="118"/>
                  </a:lnTo>
                  <a:lnTo>
                    <a:pt x="39" y="132"/>
                  </a:lnTo>
                  <a:lnTo>
                    <a:pt x="45" y="145"/>
                  </a:lnTo>
                  <a:lnTo>
                    <a:pt x="53" y="156"/>
                  </a:lnTo>
                  <a:lnTo>
                    <a:pt x="62" y="164"/>
                  </a:lnTo>
                  <a:lnTo>
                    <a:pt x="75" y="170"/>
                  </a:lnTo>
                  <a:lnTo>
                    <a:pt x="81" y="173"/>
                  </a:lnTo>
                  <a:lnTo>
                    <a:pt x="88" y="175"/>
                  </a:lnTo>
                  <a:lnTo>
                    <a:pt x="94" y="176"/>
                  </a:lnTo>
                  <a:lnTo>
                    <a:pt x="101" y="176"/>
                  </a:lnTo>
                  <a:lnTo>
                    <a:pt x="101" y="1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 noEditPoints="1"/>
            </p:cNvSpPr>
            <p:nvPr userDrawn="1"/>
          </p:nvSpPr>
          <p:spPr bwMode="auto">
            <a:xfrm>
              <a:off x="2376" y="2429"/>
              <a:ext cx="49" cy="50"/>
            </a:xfrm>
            <a:custGeom>
              <a:avLst/>
              <a:gdLst>
                <a:gd name="T0" fmla="*/ 34 w 148"/>
                <a:gd name="T1" fmla="*/ 85 h 149"/>
                <a:gd name="T2" fmla="*/ 39 w 148"/>
                <a:gd name="T3" fmla="*/ 99 h 149"/>
                <a:gd name="T4" fmla="*/ 47 w 148"/>
                <a:gd name="T5" fmla="*/ 110 h 149"/>
                <a:gd name="T6" fmla="*/ 59 w 148"/>
                <a:gd name="T7" fmla="*/ 116 h 149"/>
                <a:gd name="T8" fmla="*/ 75 w 148"/>
                <a:gd name="T9" fmla="*/ 120 h 149"/>
                <a:gd name="T10" fmla="*/ 85 w 148"/>
                <a:gd name="T11" fmla="*/ 118 h 149"/>
                <a:gd name="T12" fmla="*/ 102 w 148"/>
                <a:gd name="T13" fmla="*/ 111 h 149"/>
                <a:gd name="T14" fmla="*/ 146 w 148"/>
                <a:gd name="T15" fmla="*/ 105 h 149"/>
                <a:gd name="T16" fmla="*/ 141 w 148"/>
                <a:gd name="T17" fmla="*/ 115 h 149"/>
                <a:gd name="T18" fmla="*/ 128 w 148"/>
                <a:gd name="T19" fmla="*/ 131 h 149"/>
                <a:gd name="T20" fmla="*/ 109 w 148"/>
                <a:gd name="T21" fmla="*/ 143 h 149"/>
                <a:gd name="T22" fmla="*/ 87 w 148"/>
                <a:gd name="T23" fmla="*/ 149 h 149"/>
                <a:gd name="T24" fmla="*/ 75 w 148"/>
                <a:gd name="T25" fmla="*/ 149 h 149"/>
                <a:gd name="T26" fmla="*/ 59 w 148"/>
                <a:gd name="T27" fmla="*/ 148 h 149"/>
                <a:gd name="T28" fmla="*/ 45 w 148"/>
                <a:gd name="T29" fmla="*/ 144 h 149"/>
                <a:gd name="T30" fmla="*/ 22 w 148"/>
                <a:gd name="T31" fmla="*/ 128 h 149"/>
                <a:gd name="T32" fmla="*/ 6 w 148"/>
                <a:gd name="T33" fmla="*/ 104 h 149"/>
                <a:gd name="T34" fmla="*/ 1 w 148"/>
                <a:gd name="T35" fmla="*/ 90 h 149"/>
                <a:gd name="T36" fmla="*/ 0 w 148"/>
                <a:gd name="T37" fmla="*/ 74 h 149"/>
                <a:gd name="T38" fmla="*/ 0 w 148"/>
                <a:gd name="T39" fmla="*/ 67 h 149"/>
                <a:gd name="T40" fmla="*/ 6 w 148"/>
                <a:gd name="T41" fmla="*/ 45 h 149"/>
                <a:gd name="T42" fmla="*/ 22 w 148"/>
                <a:gd name="T43" fmla="*/ 22 h 149"/>
                <a:gd name="T44" fmla="*/ 45 w 148"/>
                <a:gd name="T45" fmla="*/ 6 h 149"/>
                <a:gd name="T46" fmla="*/ 58 w 148"/>
                <a:gd name="T47" fmla="*/ 1 h 149"/>
                <a:gd name="T48" fmla="*/ 74 w 148"/>
                <a:gd name="T49" fmla="*/ 0 h 149"/>
                <a:gd name="T50" fmla="*/ 81 w 148"/>
                <a:gd name="T51" fmla="*/ 0 h 149"/>
                <a:gd name="T52" fmla="*/ 96 w 148"/>
                <a:gd name="T53" fmla="*/ 4 h 149"/>
                <a:gd name="T54" fmla="*/ 115 w 148"/>
                <a:gd name="T55" fmla="*/ 12 h 149"/>
                <a:gd name="T56" fmla="*/ 135 w 148"/>
                <a:gd name="T57" fmla="*/ 33 h 149"/>
                <a:gd name="T58" fmla="*/ 146 w 148"/>
                <a:gd name="T59" fmla="*/ 60 h 149"/>
                <a:gd name="T60" fmla="*/ 148 w 148"/>
                <a:gd name="T61" fmla="*/ 74 h 149"/>
                <a:gd name="T62" fmla="*/ 147 w 148"/>
                <a:gd name="T63" fmla="*/ 85 h 149"/>
                <a:gd name="T64" fmla="*/ 35 w 148"/>
                <a:gd name="T65" fmla="*/ 57 h 149"/>
                <a:gd name="T66" fmla="*/ 113 w 148"/>
                <a:gd name="T67" fmla="*/ 57 h 149"/>
                <a:gd name="T68" fmla="*/ 107 w 148"/>
                <a:gd name="T69" fmla="*/ 46 h 149"/>
                <a:gd name="T70" fmla="*/ 98 w 148"/>
                <a:gd name="T71" fmla="*/ 38 h 149"/>
                <a:gd name="T72" fmla="*/ 87 w 148"/>
                <a:gd name="T73" fmla="*/ 32 h 149"/>
                <a:gd name="T74" fmla="*/ 74 w 148"/>
                <a:gd name="T75" fmla="*/ 29 h 149"/>
                <a:gd name="T76" fmla="*/ 67 w 148"/>
                <a:gd name="T77" fmla="*/ 31 h 149"/>
                <a:gd name="T78" fmla="*/ 55 w 148"/>
                <a:gd name="T79" fmla="*/ 34 h 149"/>
                <a:gd name="T80" fmla="*/ 45 w 148"/>
                <a:gd name="T81" fmla="*/ 42 h 149"/>
                <a:gd name="T82" fmla="*/ 38 w 148"/>
                <a:gd name="T83" fmla="*/ 51 h 149"/>
                <a:gd name="T84" fmla="*/ 35 w 148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9">
                  <a:moveTo>
                    <a:pt x="34" y="85"/>
                  </a:moveTo>
                  <a:lnTo>
                    <a:pt x="34" y="85"/>
                  </a:lnTo>
                  <a:lnTo>
                    <a:pt x="35" y="93"/>
                  </a:lnTo>
                  <a:lnTo>
                    <a:pt x="39" y="99"/>
                  </a:lnTo>
                  <a:lnTo>
                    <a:pt x="42" y="105"/>
                  </a:lnTo>
                  <a:lnTo>
                    <a:pt x="47" y="110"/>
                  </a:lnTo>
                  <a:lnTo>
                    <a:pt x="53" y="113"/>
                  </a:lnTo>
                  <a:lnTo>
                    <a:pt x="59" y="116"/>
                  </a:lnTo>
                  <a:lnTo>
                    <a:pt x="67" y="118"/>
                  </a:lnTo>
                  <a:lnTo>
                    <a:pt x="75" y="120"/>
                  </a:lnTo>
                  <a:lnTo>
                    <a:pt x="75" y="120"/>
                  </a:lnTo>
                  <a:lnTo>
                    <a:pt x="85" y="118"/>
                  </a:lnTo>
                  <a:lnTo>
                    <a:pt x="95" y="116"/>
                  </a:lnTo>
                  <a:lnTo>
                    <a:pt x="102" y="111"/>
                  </a:lnTo>
                  <a:lnTo>
                    <a:pt x="108" y="105"/>
                  </a:lnTo>
                  <a:lnTo>
                    <a:pt x="146" y="105"/>
                  </a:lnTo>
                  <a:lnTo>
                    <a:pt x="146" y="105"/>
                  </a:lnTo>
                  <a:lnTo>
                    <a:pt x="141" y="115"/>
                  </a:lnTo>
                  <a:lnTo>
                    <a:pt x="135" y="123"/>
                  </a:lnTo>
                  <a:lnTo>
                    <a:pt x="128" y="131"/>
                  </a:lnTo>
                  <a:lnTo>
                    <a:pt x="119" y="137"/>
                  </a:lnTo>
                  <a:lnTo>
                    <a:pt x="109" y="143"/>
                  </a:lnTo>
                  <a:lnTo>
                    <a:pt x="98" y="146"/>
                  </a:lnTo>
                  <a:lnTo>
                    <a:pt x="87" y="149"/>
                  </a:lnTo>
                  <a:lnTo>
                    <a:pt x="75" y="149"/>
                  </a:lnTo>
                  <a:lnTo>
                    <a:pt x="75" y="149"/>
                  </a:lnTo>
                  <a:lnTo>
                    <a:pt x="67" y="149"/>
                  </a:lnTo>
                  <a:lnTo>
                    <a:pt x="59" y="148"/>
                  </a:lnTo>
                  <a:lnTo>
                    <a:pt x="52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3" y="96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2" y="22"/>
                  </a:lnTo>
                  <a:lnTo>
                    <a:pt x="33" y="12"/>
                  </a:lnTo>
                  <a:lnTo>
                    <a:pt x="45" y="6"/>
                  </a:lnTo>
                  <a:lnTo>
                    <a:pt x="52" y="4"/>
                  </a:lnTo>
                  <a:lnTo>
                    <a:pt x="58" y="1"/>
                  </a:lnTo>
                  <a:lnTo>
                    <a:pt x="67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3" y="6"/>
                  </a:lnTo>
                  <a:lnTo>
                    <a:pt x="115" y="12"/>
                  </a:lnTo>
                  <a:lnTo>
                    <a:pt x="126" y="22"/>
                  </a:lnTo>
                  <a:lnTo>
                    <a:pt x="135" y="33"/>
                  </a:lnTo>
                  <a:lnTo>
                    <a:pt x="142" y="45"/>
                  </a:lnTo>
                  <a:lnTo>
                    <a:pt x="146" y="60"/>
                  </a:lnTo>
                  <a:lnTo>
                    <a:pt x="147" y="67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7" y="85"/>
                  </a:lnTo>
                  <a:lnTo>
                    <a:pt x="34" y="85"/>
                  </a:lnTo>
                  <a:close/>
                  <a:moveTo>
                    <a:pt x="35" y="57"/>
                  </a:moveTo>
                  <a:lnTo>
                    <a:pt x="113" y="57"/>
                  </a:lnTo>
                  <a:lnTo>
                    <a:pt x="113" y="57"/>
                  </a:lnTo>
                  <a:lnTo>
                    <a:pt x="111" y="51"/>
                  </a:lnTo>
                  <a:lnTo>
                    <a:pt x="107" y="46"/>
                  </a:lnTo>
                  <a:lnTo>
                    <a:pt x="103" y="42"/>
                  </a:lnTo>
                  <a:lnTo>
                    <a:pt x="98" y="38"/>
                  </a:lnTo>
                  <a:lnTo>
                    <a:pt x="94" y="34"/>
                  </a:lnTo>
                  <a:lnTo>
                    <a:pt x="87" y="32"/>
                  </a:lnTo>
                  <a:lnTo>
                    <a:pt x="80" y="31"/>
                  </a:lnTo>
                  <a:lnTo>
                    <a:pt x="74" y="29"/>
                  </a:lnTo>
                  <a:lnTo>
                    <a:pt x="74" y="29"/>
                  </a:lnTo>
                  <a:lnTo>
                    <a:pt x="67" y="31"/>
                  </a:lnTo>
                  <a:lnTo>
                    <a:pt x="61" y="32"/>
                  </a:lnTo>
                  <a:lnTo>
                    <a:pt x="55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0" y="46"/>
                  </a:lnTo>
                  <a:lnTo>
                    <a:pt x="38" y="51"/>
                  </a:lnTo>
                  <a:lnTo>
                    <a:pt x="35" y="57"/>
                  </a:lnTo>
                  <a:lnTo>
                    <a:pt x="35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2434" y="2429"/>
              <a:ext cx="43" cy="49"/>
            </a:xfrm>
            <a:custGeom>
              <a:avLst/>
              <a:gdLst>
                <a:gd name="T0" fmla="*/ 0 w 128"/>
                <a:gd name="T1" fmla="*/ 1 h 148"/>
                <a:gd name="T2" fmla="*/ 32 w 128"/>
                <a:gd name="T3" fmla="*/ 1 h 148"/>
                <a:gd name="T4" fmla="*/ 32 w 128"/>
                <a:gd name="T5" fmla="*/ 18 h 148"/>
                <a:gd name="T6" fmla="*/ 32 w 128"/>
                <a:gd name="T7" fmla="*/ 18 h 148"/>
                <a:gd name="T8" fmla="*/ 38 w 128"/>
                <a:gd name="T9" fmla="*/ 12 h 148"/>
                <a:gd name="T10" fmla="*/ 47 w 128"/>
                <a:gd name="T11" fmla="*/ 6 h 148"/>
                <a:gd name="T12" fmla="*/ 53 w 128"/>
                <a:gd name="T13" fmla="*/ 4 h 148"/>
                <a:gd name="T14" fmla="*/ 59 w 128"/>
                <a:gd name="T15" fmla="*/ 1 h 148"/>
                <a:gd name="T16" fmla="*/ 65 w 128"/>
                <a:gd name="T17" fmla="*/ 0 h 148"/>
                <a:gd name="T18" fmla="*/ 72 w 128"/>
                <a:gd name="T19" fmla="*/ 0 h 148"/>
                <a:gd name="T20" fmla="*/ 72 w 128"/>
                <a:gd name="T21" fmla="*/ 0 h 148"/>
                <a:gd name="T22" fmla="*/ 84 w 128"/>
                <a:gd name="T23" fmla="*/ 1 h 148"/>
                <a:gd name="T24" fmla="*/ 97 w 128"/>
                <a:gd name="T25" fmla="*/ 4 h 148"/>
                <a:gd name="T26" fmla="*/ 105 w 128"/>
                <a:gd name="T27" fmla="*/ 9 h 148"/>
                <a:gd name="T28" fmla="*/ 114 w 128"/>
                <a:gd name="T29" fmla="*/ 16 h 148"/>
                <a:gd name="T30" fmla="*/ 120 w 128"/>
                <a:gd name="T31" fmla="*/ 24 h 148"/>
                <a:gd name="T32" fmla="*/ 125 w 128"/>
                <a:gd name="T33" fmla="*/ 34 h 148"/>
                <a:gd name="T34" fmla="*/ 127 w 128"/>
                <a:gd name="T35" fmla="*/ 46 h 148"/>
                <a:gd name="T36" fmla="*/ 128 w 128"/>
                <a:gd name="T37" fmla="*/ 60 h 148"/>
                <a:gd name="T38" fmla="*/ 128 w 128"/>
                <a:gd name="T39" fmla="*/ 148 h 148"/>
                <a:gd name="T40" fmla="*/ 97 w 128"/>
                <a:gd name="T41" fmla="*/ 148 h 148"/>
                <a:gd name="T42" fmla="*/ 97 w 128"/>
                <a:gd name="T43" fmla="*/ 67 h 148"/>
                <a:gd name="T44" fmla="*/ 97 w 128"/>
                <a:gd name="T45" fmla="*/ 67 h 148"/>
                <a:gd name="T46" fmla="*/ 95 w 128"/>
                <a:gd name="T47" fmla="*/ 59 h 148"/>
                <a:gd name="T48" fmla="*/ 94 w 128"/>
                <a:gd name="T49" fmla="*/ 50 h 148"/>
                <a:gd name="T50" fmla="*/ 92 w 128"/>
                <a:gd name="T51" fmla="*/ 44 h 148"/>
                <a:gd name="T52" fmla="*/ 88 w 128"/>
                <a:gd name="T53" fmla="*/ 39 h 148"/>
                <a:gd name="T54" fmla="*/ 83 w 128"/>
                <a:gd name="T55" fmla="*/ 35 h 148"/>
                <a:gd name="T56" fmla="*/ 78 w 128"/>
                <a:gd name="T57" fmla="*/ 32 h 148"/>
                <a:gd name="T58" fmla="*/ 71 w 128"/>
                <a:gd name="T59" fmla="*/ 31 h 148"/>
                <a:gd name="T60" fmla="*/ 64 w 128"/>
                <a:gd name="T61" fmla="*/ 31 h 148"/>
                <a:gd name="T62" fmla="*/ 64 w 128"/>
                <a:gd name="T63" fmla="*/ 31 h 148"/>
                <a:gd name="T64" fmla="*/ 56 w 128"/>
                <a:gd name="T65" fmla="*/ 31 h 148"/>
                <a:gd name="T66" fmla="*/ 50 w 128"/>
                <a:gd name="T67" fmla="*/ 33 h 148"/>
                <a:gd name="T68" fmla="*/ 44 w 128"/>
                <a:gd name="T69" fmla="*/ 37 h 148"/>
                <a:gd name="T70" fmla="*/ 41 w 128"/>
                <a:gd name="T71" fmla="*/ 40 h 148"/>
                <a:gd name="T72" fmla="*/ 37 w 128"/>
                <a:gd name="T73" fmla="*/ 46 h 148"/>
                <a:gd name="T74" fmla="*/ 34 w 128"/>
                <a:gd name="T75" fmla="*/ 53 h 148"/>
                <a:gd name="T76" fmla="*/ 32 w 128"/>
                <a:gd name="T77" fmla="*/ 60 h 148"/>
                <a:gd name="T78" fmla="*/ 32 w 128"/>
                <a:gd name="T79" fmla="*/ 67 h 148"/>
                <a:gd name="T80" fmla="*/ 32 w 128"/>
                <a:gd name="T81" fmla="*/ 148 h 148"/>
                <a:gd name="T82" fmla="*/ 0 w 128"/>
                <a:gd name="T83" fmla="*/ 148 h 148"/>
                <a:gd name="T84" fmla="*/ 0 w 128"/>
                <a:gd name="T85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148">
                  <a:moveTo>
                    <a:pt x="0" y="1"/>
                  </a:moveTo>
                  <a:lnTo>
                    <a:pt x="32" y="1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8" y="12"/>
                  </a:lnTo>
                  <a:lnTo>
                    <a:pt x="47" y="6"/>
                  </a:lnTo>
                  <a:lnTo>
                    <a:pt x="53" y="4"/>
                  </a:lnTo>
                  <a:lnTo>
                    <a:pt x="59" y="1"/>
                  </a:lnTo>
                  <a:lnTo>
                    <a:pt x="65" y="0"/>
                  </a:lnTo>
                  <a:lnTo>
                    <a:pt x="72" y="0"/>
                  </a:lnTo>
                  <a:lnTo>
                    <a:pt x="72" y="0"/>
                  </a:lnTo>
                  <a:lnTo>
                    <a:pt x="84" y="1"/>
                  </a:lnTo>
                  <a:lnTo>
                    <a:pt x="97" y="4"/>
                  </a:lnTo>
                  <a:lnTo>
                    <a:pt x="105" y="9"/>
                  </a:lnTo>
                  <a:lnTo>
                    <a:pt x="114" y="16"/>
                  </a:lnTo>
                  <a:lnTo>
                    <a:pt x="120" y="24"/>
                  </a:lnTo>
                  <a:lnTo>
                    <a:pt x="125" y="34"/>
                  </a:lnTo>
                  <a:lnTo>
                    <a:pt x="127" y="46"/>
                  </a:lnTo>
                  <a:lnTo>
                    <a:pt x="128" y="60"/>
                  </a:lnTo>
                  <a:lnTo>
                    <a:pt x="128" y="148"/>
                  </a:lnTo>
                  <a:lnTo>
                    <a:pt x="97" y="148"/>
                  </a:lnTo>
                  <a:lnTo>
                    <a:pt x="97" y="67"/>
                  </a:lnTo>
                  <a:lnTo>
                    <a:pt x="97" y="67"/>
                  </a:lnTo>
                  <a:lnTo>
                    <a:pt x="95" y="59"/>
                  </a:lnTo>
                  <a:lnTo>
                    <a:pt x="94" y="50"/>
                  </a:lnTo>
                  <a:lnTo>
                    <a:pt x="92" y="44"/>
                  </a:lnTo>
                  <a:lnTo>
                    <a:pt x="88" y="39"/>
                  </a:lnTo>
                  <a:lnTo>
                    <a:pt x="83" y="35"/>
                  </a:lnTo>
                  <a:lnTo>
                    <a:pt x="78" y="32"/>
                  </a:lnTo>
                  <a:lnTo>
                    <a:pt x="71" y="31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56" y="31"/>
                  </a:lnTo>
                  <a:lnTo>
                    <a:pt x="50" y="33"/>
                  </a:lnTo>
                  <a:lnTo>
                    <a:pt x="44" y="37"/>
                  </a:lnTo>
                  <a:lnTo>
                    <a:pt x="41" y="40"/>
                  </a:lnTo>
                  <a:lnTo>
                    <a:pt x="37" y="46"/>
                  </a:lnTo>
                  <a:lnTo>
                    <a:pt x="34" y="53"/>
                  </a:lnTo>
                  <a:lnTo>
                    <a:pt x="32" y="60"/>
                  </a:lnTo>
                  <a:lnTo>
                    <a:pt x="32" y="67"/>
                  </a:lnTo>
                  <a:lnTo>
                    <a:pt x="32" y="148"/>
                  </a:lnTo>
                  <a:lnTo>
                    <a:pt x="0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 userDrawn="1"/>
          </p:nvSpPr>
          <p:spPr bwMode="auto">
            <a:xfrm>
              <a:off x="2484" y="2409"/>
              <a:ext cx="35" cy="69"/>
            </a:xfrm>
            <a:custGeom>
              <a:avLst/>
              <a:gdLst>
                <a:gd name="T0" fmla="*/ 30 w 106"/>
                <a:gd name="T1" fmla="*/ 4 h 209"/>
                <a:gd name="T2" fmla="*/ 62 w 106"/>
                <a:gd name="T3" fmla="*/ 0 h 209"/>
                <a:gd name="T4" fmla="*/ 62 w 106"/>
                <a:gd name="T5" fmla="*/ 62 h 209"/>
                <a:gd name="T6" fmla="*/ 106 w 106"/>
                <a:gd name="T7" fmla="*/ 62 h 209"/>
                <a:gd name="T8" fmla="*/ 106 w 106"/>
                <a:gd name="T9" fmla="*/ 93 h 209"/>
                <a:gd name="T10" fmla="*/ 62 w 106"/>
                <a:gd name="T11" fmla="*/ 93 h 209"/>
                <a:gd name="T12" fmla="*/ 62 w 106"/>
                <a:gd name="T13" fmla="*/ 209 h 209"/>
                <a:gd name="T14" fmla="*/ 30 w 106"/>
                <a:gd name="T15" fmla="*/ 209 h 209"/>
                <a:gd name="T16" fmla="*/ 30 w 106"/>
                <a:gd name="T17" fmla="*/ 93 h 209"/>
                <a:gd name="T18" fmla="*/ 0 w 106"/>
                <a:gd name="T19" fmla="*/ 93 h 209"/>
                <a:gd name="T20" fmla="*/ 0 w 106"/>
                <a:gd name="T21" fmla="*/ 62 h 209"/>
                <a:gd name="T22" fmla="*/ 30 w 106"/>
                <a:gd name="T23" fmla="*/ 62 h 209"/>
                <a:gd name="T24" fmla="*/ 30 w 106"/>
                <a:gd name="T25" fmla="*/ 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209">
                  <a:moveTo>
                    <a:pt x="30" y="4"/>
                  </a:moveTo>
                  <a:lnTo>
                    <a:pt x="62" y="0"/>
                  </a:lnTo>
                  <a:lnTo>
                    <a:pt x="62" y="62"/>
                  </a:lnTo>
                  <a:lnTo>
                    <a:pt x="106" y="62"/>
                  </a:lnTo>
                  <a:lnTo>
                    <a:pt x="106" y="93"/>
                  </a:lnTo>
                  <a:lnTo>
                    <a:pt x="62" y="93"/>
                  </a:lnTo>
                  <a:lnTo>
                    <a:pt x="62" y="209"/>
                  </a:lnTo>
                  <a:lnTo>
                    <a:pt x="30" y="209"/>
                  </a:lnTo>
                  <a:lnTo>
                    <a:pt x="30" y="93"/>
                  </a:lnTo>
                  <a:lnTo>
                    <a:pt x="0" y="93"/>
                  </a:lnTo>
                  <a:lnTo>
                    <a:pt x="0" y="62"/>
                  </a:lnTo>
                  <a:lnTo>
                    <a:pt x="30" y="62"/>
                  </a:lnTo>
                  <a:lnTo>
                    <a:pt x="3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 userDrawn="1"/>
          </p:nvSpPr>
          <p:spPr bwMode="auto">
            <a:xfrm>
              <a:off x="2527" y="2429"/>
              <a:ext cx="23" cy="49"/>
            </a:xfrm>
            <a:custGeom>
              <a:avLst/>
              <a:gdLst>
                <a:gd name="T0" fmla="*/ 0 w 69"/>
                <a:gd name="T1" fmla="*/ 1 h 148"/>
                <a:gd name="T2" fmla="*/ 32 w 69"/>
                <a:gd name="T3" fmla="*/ 1 h 148"/>
                <a:gd name="T4" fmla="*/ 32 w 69"/>
                <a:gd name="T5" fmla="*/ 17 h 148"/>
                <a:gd name="T6" fmla="*/ 32 w 69"/>
                <a:gd name="T7" fmla="*/ 17 h 148"/>
                <a:gd name="T8" fmla="*/ 38 w 69"/>
                <a:gd name="T9" fmla="*/ 10 h 148"/>
                <a:gd name="T10" fmla="*/ 45 w 69"/>
                <a:gd name="T11" fmla="*/ 5 h 148"/>
                <a:gd name="T12" fmla="*/ 50 w 69"/>
                <a:gd name="T13" fmla="*/ 3 h 148"/>
                <a:gd name="T14" fmla="*/ 56 w 69"/>
                <a:gd name="T15" fmla="*/ 1 h 148"/>
                <a:gd name="T16" fmla="*/ 62 w 69"/>
                <a:gd name="T17" fmla="*/ 0 h 148"/>
                <a:gd name="T18" fmla="*/ 69 w 69"/>
                <a:gd name="T19" fmla="*/ 0 h 148"/>
                <a:gd name="T20" fmla="*/ 69 w 69"/>
                <a:gd name="T21" fmla="*/ 31 h 148"/>
                <a:gd name="T22" fmla="*/ 67 w 69"/>
                <a:gd name="T23" fmla="*/ 31 h 148"/>
                <a:gd name="T24" fmla="*/ 67 w 69"/>
                <a:gd name="T25" fmla="*/ 31 h 148"/>
                <a:gd name="T26" fmla="*/ 60 w 69"/>
                <a:gd name="T27" fmla="*/ 32 h 148"/>
                <a:gd name="T28" fmla="*/ 52 w 69"/>
                <a:gd name="T29" fmla="*/ 33 h 148"/>
                <a:gd name="T30" fmla="*/ 46 w 69"/>
                <a:gd name="T31" fmla="*/ 37 h 148"/>
                <a:gd name="T32" fmla="*/ 41 w 69"/>
                <a:gd name="T33" fmla="*/ 40 h 148"/>
                <a:gd name="T34" fmla="*/ 38 w 69"/>
                <a:gd name="T35" fmla="*/ 46 h 148"/>
                <a:gd name="T36" fmla="*/ 34 w 69"/>
                <a:gd name="T37" fmla="*/ 53 h 148"/>
                <a:gd name="T38" fmla="*/ 33 w 69"/>
                <a:gd name="T39" fmla="*/ 60 h 148"/>
                <a:gd name="T40" fmla="*/ 32 w 69"/>
                <a:gd name="T41" fmla="*/ 67 h 148"/>
                <a:gd name="T42" fmla="*/ 32 w 69"/>
                <a:gd name="T43" fmla="*/ 148 h 148"/>
                <a:gd name="T44" fmla="*/ 0 w 69"/>
                <a:gd name="T45" fmla="*/ 148 h 148"/>
                <a:gd name="T46" fmla="*/ 0 w 69"/>
                <a:gd name="T47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148">
                  <a:moveTo>
                    <a:pt x="0" y="1"/>
                  </a:moveTo>
                  <a:lnTo>
                    <a:pt x="32" y="1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8" y="10"/>
                  </a:lnTo>
                  <a:lnTo>
                    <a:pt x="45" y="5"/>
                  </a:lnTo>
                  <a:lnTo>
                    <a:pt x="50" y="3"/>
                  </a:lnTo>
                  <a:lnTo>
                    <a:pt x="56" y="1"/>
                  </a:lnTo>
                  <a:lnTo>
                    <a:pt x="62" y="0"/>
                  </a:lnTo>
                  <a:lnTo>
                    <a:pt x="69" y="0"/>
                  </a:lnTo>
                  <a:lnTo>
                    <a:pt x="69" y="31"/>
                  </a:lnTo>
                  <a:lnTo>
                    <a:pt x="67" y="31"/>
                  </a:lnTo>
                  <a:lnTo>
                    <a:pt x="67" y="31"/>
                  </a:lnTo>
                  <a:lnTo>
                    <a:pt x="60" y="32"/>
                  </a:lnTo>
                  <a:lnTo>
                    <a:pt x="52" y="33"/>
                  </a:lnTo>
                  <a:lnTo>
                    <a:pt x="46" y="37"/>
                  </a:lnTo>
                  <a:lnTo>
                    <a:pt x="41" y="40"/>
                  </a:lnTo>
                  <a:lnTo>
                    <a:pt x="38" y="46"/>
                  </a:lnTo>
                  <a:lnTo>
                    <a:pt x="34" y="53"/>
                  </a:lnTo>
                  <a:lnTo>
                    <a:pt x="33" y="60"/>
                  </a:lnTo>
                  <a:lnTo>
                    <a:pt x="32" y="67"/>
                  </a:lnTo>
                  <a:lnTo>
                    <a:pt x="32" y="148"/>
                  </a:lnTo>
                  <a:lnTo>
                    <a:pt x="0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2555" y="2429"/>
              <a:ext cx="50" cy="50"/>
            </a:xfrm>
            <a:custGeom>
              <a:avLst/>
              <a:gdLst>
                <a:gd name="T0" fmla="*/ 34 w 149"/>
                <a:gd name="T1" fmla="*/ 85 h 149"/>
                <a:gd name="T2" fmla="*/ 39 w 149"/>
                <a:gd name="T3" fmla="*/ 99 h 149"/>
                <a:gd name="T4" fmla="*/ 48 w 149"/>
                <a:gd name="T5" fmla="*/ 110 h 149"/>
                <a:gd name="T6" fmla="*/ 60 w 149"/>
                <a:gd name="T7" fmla="*/ 116 h 149"/>
                <a:gd name="T8" fmla="*/ 76 w 149"/>
                <a:gd name="T9" fmla="*/ 120 h 149"/>
                <a:gd name="T10" fmla="*/ 86 w 149"/>
                <a:gd name="T11" fmla="*/ 118 h 149"/>
                <a:gd name="T12" fmla="*/ 103 w 149"/>
                <a:gd name="T13" fmla="*/ 111 h 149"/>
                <a:gd name="T14" fmla="*/ 146 w 149"/>
                <a:gd name="T15" fmla="*/ 105 h 149"/>
                <a:gd name="T16" fmla="*/ 142 w 149"/>
                <a:gd name="T17" fmla="*/ 115 h 149"/>
                <a:gd name="T18" fmla="*/ 128 w 149"/>
                <a:gd name="T19" fmla="*/ 131 h 149"/>
                <a:gd name="T20" fmla="*/ 110 w 149"/>
                <a:gd name="T21" fmla="*/ 143 h 149"/>
                <a:gd name="T22" fmla="*/ 87 w 149"/>
                <a:gd name="T23" fmla="*/ 149 h 149"/>
                <a:gd name="T24" fmla="*/ 76 w 149"/>
                <a:gd name="T25" fmla="*/ 149 h 149"/>
                <a:gd name="T26" fmla="*/ 60 w 149"/>
                <a:gd name="T27" fmla="*/ 148 h 149"/>
                <a:gd name="T28" fmla="*/ 45 w 149"/>
                <a:gd name="T29" fmla="*/ 144 h 149"/>
                <a:gd name="T30" fmla="*/ 22 w 149"/>
                <a:gd name="T31" fmla="*/ 128 h 149"/>
                <a:gd name="T32" fmla="*/ 6 w 149"/>
                <a:gd name="T33" fmla="*/ 104 h 149"/>
                <a:gd name="T34" fmla="*/ 1 w 149"/>
                <a:gd name="T35" fmla="*/ 90 h 149"/>
                <a:gd name="T36" fmla="*/ 0 w 149"/>
                <a:gd name="T37" fmla="*/ 74 h 149"/>
                <a:gd name="T38" fmla="*/ 0 w 149"/>
                <a:gd name="T39" fmla="*/ 67 h 149"/>
                <a:gd name="T40" fmla="*/ 6 w 149"/>
                <a:gd name="T41" fmla="*/ 45 h 149"/>
                <a:gd name="T42" fmla="*/ 22 w 149"/>
                <a:gd name="T43" fmla="*/ 22 h 149"/>
                <a:gd name="T44" fmla="*/ 45 w 149"/>
                <a:gd name="T45" fmla="*/ 6 h 149"/>
                <a:gd name="T46" fmla="*/ 59 w 149"/>
                <a:gd name="T47" fmla="*/ 1 h 149"/>
                <a:gd name="T48" fmla="*/ 75 w 149"/>
                <a:gd name="T49" fmla="*/ 0 h 149"/>
                <a:gd name="T50" fmla="*/ 82 w 149"/>
                <a:gd name="T51" fmla="*/ 0 h 149"/>
                <a:gd name="T52" fmla="*/ 96 w 149"/>
                <a:gd name="T53" fmla="*/ 4 h 149"/>
                <a:gd name="T54" fmla="*/ 116 w 149"/>
                <a:gd name="T55" fmla="*/ 12 h 149"/>
                <a:gd name="T56" fmla="*/ 135 w 149"/>
                <a:gd name="T57" fmla="*/ 33 h 149"/>
                <a:gd name="T58" fmla="*/ 146 w 149"/>
                <a:gd name="T59" fmla="*/ 60 h 149"/>
                <a:gd name="T60" fmla="*/ 149 w 149"/>
                <a:gd name="T61" fmla="*/ 74 h 149"/>
                <a:gd name="T62" fmla="*/ 148 w 149"/>
                <a:gd name="T63" fmla="*/ 85 h 149"/>
                <a:gd name="T64" fmla="*/ 36 w 149"/>
                <a:gd name="T65" fmla="*/ 57 h 149"/>
                <a:gd name="T66" fmla="*/ 114 w 149"/>
                <a:gd name="T67" fmla="*/ 57 h 149"/>
                <a:gd name="T68" fmla="*/ 107 w 149"/>
                <a:gd name="T69" fmla="*/ 46 h 149"/>
                <a:gd name="T70" fmla="*/ 99 w 149"/>
                <a:gd name="T71" fmla="*/ 38 h 149"/>
                <a:gd name="T72" fmla="*/ 88 w 149"/>
                <a:gd name="T73" fmla="*/ 32 h 149"/>
                <a:gd name="T74" fmla="*/ 75 w 149"/>
                <a:gd name="T75" fmla="*/ 29 h 149"/>
                <a:gd name="T76" fmla="*/ 67 w 149"/>
                <a:gd name="T77" fmla="*/ 31 h 149"/>
                <a:gd name="T78" fmla="*/ 55 w 149"/>
                <a:gd name="T79" fmla="*/ 34 h 149"/>
                <a:gd name="T80" fmla="*/ 45 w 149"/>
                <a:gd name="T81" fmla="*/ 42 h 149"/>
                <a:gd name="T82" fmla="*/ 38 w 149"/>
                <a:gd name="T83" fmla="*/ 51 h 149"/>
                <a:gd name="T84" fmla="*/ 36 w 149"/>
                <a:gd name="T85" fmla="*/ 5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9" h="149">
                  <a:moveTo>
                    <a:pt x="34" y="85"/>
                  </a:moveTo>
                  <a:lnTo>
                    <a:pt x="34" y="85"/>
                  </a:lnTo>
                  <a:lnTo>
                    <a:pt x="36" y="93"/>
                  </a:lnTo>
                  <a:lnTo>
                    <a:pt x="39" y="99"/>
                  </a:lnTo>
                  <a:lnTo>
                    <a:pt x="43" y="105"/>
                  </a:lnTo>
                  <a:lnTo>
                    <a:pt x="48" y="110"/>
                  </a:lnTo>
                  <a:lnTo>
                    <a:pt x="54" y="113"/>
                  </a:lnTo>
                  <a:lnTo>
                    <a:pt x="60" y="116"/>
                  </a:lnTo>
                  <a:lnTo>
                    <a:pt x="67" y="118"/>
                  </a:lnTo>
                  <a:lnTo>
                    <a:pt x="76" y="120"/>
                  </a:lnTo>
                  <a:lnTo>
                    <a:pt x="76" y="120"/>
                  </a:lnTo>
                  <a:lnTo>
                    <a:pt x="86" y="118"/>
                  </a:lnTo>
                  <a:lnTo>
                    <a:pt x="95" y="116"/>
                  </a:lnTo>
                  <a:lnTo>
                    <a:pt x="103" y="111"/>
                  </a:lnTo>
                  <a:lnTo>
                    <a:pt x="109" y="105"/>
                  </a:lnTo>
                  <a:lnTo>
                    <a:pt x="146" y="105"/>
                  </a:lnTo>
                  <a:lnTo>
                    <a:pt x="146" y="105"/>
                  </a:lnTo>
                  <a:lnTo>
                    <a:pt x="142" y="115"/>
                  </a:lnTo>
                  <a:lnTo>
                    <a:pt x="135" y="123"/>
                  </a:lnTo>
                  <a:lnTo>
                    <a:pt x="128" y="131"/>
                  </a:lnTo>
                  <a:lnTo>
                    <a:pt x="120" y="137"/>
                  </a:lnTo>
                  <a:lnTo>
                    <a:pt x="110" y="143"/>
                  </a:lnTo>
                  <a:lnTo>
                    <a:pt x="99" y="146"/>
                  </a:lnTo>
                  <a:lnTo>
                    <a:pt x="87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8"/>
                  </a:lnTo>
                  <a:lnTo>
                    <a:pt x="53" y="146"/>
                  </a:lnTo>
                  <a:lnTo>
                    <a:pt x="45" y="144"/>
                  </a:lnTo>
                  <a:lnTo>
                    <a:pt x="33" y="137"/>
                  </a:lnTo>
                  <a:lnTo>
                    <a:pt x="22" y="128"/>
                  </a:lnTo>
                  <a:lnTo>
                    <a:pt x="12" y="116"/>
                  </a:lnTo>
                  <a:lnTo>
                    <a:pt x="6" y="104"/>
                  </a:lnTo>
                  <a:lnTo>
                    <a:pt x="4" y="96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2" y="33"/>
                  </a:lnTo>
                  <a:lnTo>
                    <a:pt x="22" y="22"/>
                  </a:lnTo>
                  <a:lnTo>
                    <a:pt x="33" y="12"/>
                  </a:lnTo>
                  <a:lnTo>
                    <a:pt x="45" y="6"/>
                  </a:lnTo>
                  <a:lnTo>
                    <a:pt x="53" y="4"/>
                  </a:lnTo>
                  <a:lnTo>
                    <a:pt x="59" y="1"/>
                  </a:lnTo>
                  <a:lnTo>
                    <a:pt x="67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2" y="0"/>
                  </a:lnTo>
                  <a:lnTo>
                    <a:pt x="89" y="1"/>
                  </a:lnTo>
                  <a:lnTo>
                    <a:pt x="96" y="4"/>
                  </a:lnTo>
                  <a:lnTo>
                    <a:pt x="104" y="6"/>
                  </a:lnTo>
                  <a:lnTo>
                    <a:pt x="116" y="12"/>
                  </a:lnTo>
                  <a:lnTo>
                    <a:pt x="127" y="22"/>
                  </a:lnTo>
                  <a:lnTo>
                    <a:pt x="135" y="33"/>
                  </a:lnTo>
                  <a:lnTo>
                    <a:pt x="143" y="45"/>
                  </a:lnTo>
                  <a:lnTo>
                    <a:pt x="146" y="60"/>
                  </a:lnTo>
                  <a:lnTo>
                    <a:pt x="148" y="67"/>
                  </a:lnTo>
                  <a:lnTo>
                    <a:pt x="149" y="74"/>
                  </a:lnTo>
                  <a:lnTo>
                    <a:pt x="149" y="74"/>
                  </a:lnTo>
                  <a:lnTo>
                    <a:pt x="148" y="85"/>
                  </a:lnTo>
                  <a:lnTo>
                    <a:pt x="34" y="85"/>
                  </a:lnTo>
                  <a:close/>
                  <a:moveTo>
                    <a:pt x="36" y="57"/>
                  </a:moveTo>
                  <a:lnTo>
                    <a:pt x="114" y="57"/>
                  </a:lnTo>
                  <a:lnTo>
                    <a:pt x="114" y="57"/>
                  </a:lnTo>
                  <a:lnTo>
                    <a:pt x="111" y="51"/>
                  </a:lnTo>
                  <a:lnTo>
                    <a:pt x="107" y="46"/>
                  </a:lnTo>
                  <a:lnTo>
                    <a:pt x="104" y="42"/>
                  </a:lnTo>
                  <a:lnTo>
                    <a:pt x="99" y="38"/>
                  </a:lnTo>
                  <a:lnTo>
                    <a:pt x="94" y="34"/>
                  </a:lnTo>
                  <a:lnTo>
                    <a:pt x="88" y="32"/>
                  </a:lnTo>
                  <a:lnTo>
                    <a:pt x="81" y="31"/>
                  </a:lnTo>
                  <a:lnTo>
                    <a:pt x="75" y="29"/>
                  </a:lnTo>
                  <a:lnTo>
                    <a:pt x="75" y="29"/>
                  </a:lnTo>
                  <a:lnTo>
                    <a:pt x="67" y="31"/>
                  </a:lnTo>
                  <a:lnTo>
                    <a:pt x="61" y="32"/>
                  </a:lnTo>
                  <a:lnTo>
                    <a:pt x="55" y="34"/>
                  </a:lnTo>
                  <a:lnTo>
                    <a:pt x="50" y="38"/>
                  </a:lnTo>
                  <a:lnTo>
                    <a:pt x="45" y="42"/>
                  </a:lnTo>
                  <a:lnTo>
                    <a:pt x="40" y="46"/>
                  </a:lnTo>
                  <a:lnTo>
                    <a:pt x="38" y="51"/>
                  </a:lnTo>
                  <a:lnTo>
                    <a:pt x="36" y="57"/>
                  </a:lnTo>
                  <a:lnTo>
                    <a:pt x="36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69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 title="AlexandriaReference"/>
          <p:cNvSpPr txBox="1"/>
          <p:nvPr userDrawn="1"/>
        </p:nvSpPr>
        <p:spPr>
          <a:xfrm>
            <a:off x="1117063" y="644353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&lt;generated automatically&gt;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 title="AlexandriaDistributionLimitations"/>
          <p:cNvSpPr txBox="1"/>
          <p:nvPr userDrawn="1"/>
        </p:nvSpPr>
        <p:spPr>
          <a:xfrm>
            <a:off x="10155691" y="6587241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 title="AlexandriaAlternativeReference"/>
          <p:cNvSpPr txBox="1"/>
          <p:nvPr userDrawn="1"/>
        </p:nvSpPr>
        <p:spPr>
          <a:xfrm>
            <a:off x="1117063" y="6587241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altenative reference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1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17063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2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224862"/>
            <a:ext cx="11635200" cy="4386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1198" y="834919"/>
            <a:ext cx="11635200" cy="5018382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174032"/>
            <a:ext cx="11635200" cy="5250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013F778B-D9C1-4802-970E-A23E39CC2A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1198" y="838842"/>
            <a:ext cx="11635200" cy="7251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nl-NL" dirty="0"/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81198" y="1703679"/>
            <a:ext cx="11635200" cy="4478169"/>
          </a:xfrm>
        </p:spPr>
        <p:txBody>
          <a:bodyPr/>
          <a:lstStyle>
            <a:lvl1pPr>
              <a:defRPr/>
            </a:lvl1pPr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8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82868" y="803645"/>
            <a:ext cx="11633530" cy="5563443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 marL="1066800" indent="-3429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2"/>
            <a:endParaRPr lang="en-US" dirty="0"/>
          </a:p>
        </p:txBody>
      </p:sp>
      <p:sp>
        <p:nvSpPr>
          <p:cNvPr id="80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8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82868" y="119568"/>
            <a:ext cx="11633530" cy="571500"/>
          </a:xfrm>
        </p:spPr>
        <p:txBody>
          <a:bodyPr>
            <a:normAutofit/>
          </a:bodyPr>
          <a:lstStyle>
            <a:lvl1pPr marL="88900" indent="0">
              <a:buNone/>
              <a:defRPr lang="en-US" sz="3600" b="1" kern="120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and add content title</a:t>
            </a:r>
          </a:p>
        </p:txBody>
      </p:sp>
    </p:spTree>
    <p:extLst>
      <p:ext uri="{BB962C8B-B14F-4D97-AF65-F5344CB8AC3E}">
        <p14:creationId xmlns:p14="http://schemas.microsoft.com/office/powerpoint/2010/main" val="18033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190500"/>
            <a:ext cx="11635200" cy="711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7A671E-B4FD-4971-A22F-87DB01A11F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4360" y="1029254"/>
            <a:ext cx="4872038" cy="698501"/>
          </a:xfrm>
          <a:prstGeom prst="rect">
            <a:avLst/>
          </a:prstGeom>
        </p:spPr>
        <p:txBody>
          <a:bodyPr lIns="0" tIns="0" rIns="0" bIns="91440">
            <a:normAutofit/>
          </a:bodyPr>
          <a:lstStyle>
            <a:lvl1pPr marL="0" indent="0">
              <a:buFontTx/>
              <a:buNone/>
              <a:defRPr sz="2800" b="0">
                <a:solidFill>
                  <a:schemeClr val="accent1"/>
                </a:solidFill>
                <a:latin typeface="Georgia" panose="02040502050405020303" pitchFamily="18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785BDB02-0669-46C1-BC18-4B6915F659E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81198" y="1086761"/>
            <a:ext cx="4872037" cy="49869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b="0"/>
            </a:lvl1pPr>
          </a:lstStyle>
          <a:p>
            <a:endParaRPr lang="en-BE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944360" y="1855308"/>
            <a:ext cx="4872037" cy="4218434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3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0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128">
          <p15:clr>
            <a:srgbClr val="FBAE40"/>
          </p15:clr>
        </p15:guide>
        <p15:guide id="3" pos="3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ng slide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E2D5FF81-71AA-4A77-BAFA-7D04F841B0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0137" y="1154126"/>
            <a:ext cx="1470223" cy="1471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8" name="Tijdelijke aanduiding voor afbeelding 3">
            <a:extLst>
              <a:ext uri="{FF2B5EF4-FFF2-40B4-BE49-F238E27FC236}">
                <a16:creationId xmlns:a16="http://schemas.microsoft.com/office/drawing/2014/main" id="{09AA0D7A-FE33-4F8C-9C9B-2DF71EA202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78940" y="1143061"/>
            <a:ext cx="1517650" cy="1471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/>
            </a:lvl1pPr>
          </a:lstStyle>
          <a:p>
            <a:r>
              <a:rPr lang="en-US"/>
              <a:t>add icon</a:t>
            </a:r>
            <a:endParaRPr lang="en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2F64FA00-F52F-4F8C-9ED0-8C00855A7D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54192" y="1153090"/>
            <a:ext cx="3333623" cy="14716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FontTx/>
              <a:buNone/>
              <a:defRPr sz="28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21D06019-3674-4CC0-8571-2CD83FD684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81003" y="1140100"/>
            <a:ext cx="3269974" cy="14716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FontTx/>
              <a:buNone/>
              <a:defRPr sz="28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777" y="122470"/>
            <a:ext cx="11635200" cy="884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215778" y="2771882"/>
            <a:ext cx="4872037" cy="3286018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978940" y="2771882"/>
            <a:ext cx="4872037" cy="3286018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3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552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2" y="241300"/>
            <a:ext cx="5329237" cy="5588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7A671E-B4FD-4971-A22F-87DB01A11F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2332" y="916805"/>
            <a:ext cx="5329237" cy="922958"/>
          </a:xfrm>
          <a:prstGeom prst="rect">
            <a:avLst/>
          </a:prstGeom>
        </p:spPr>
        <p:txBody>
          <a:bodyPr lIns="0" tIns="0" rIns="0" bIns="91440">
            <a:normAutofit/>
          </a:bodyPr>
          <a:lstStyle>
            <a:lvl1pPr marL="0" indent="0">
              <a:buFontTx/>
              <a:buNone/>
              <a:defRPr sz="2800" b="0">
                <a:solidFill>
                  <a:schemeClr val="accent1"/>
                </a:solidFill>
                <a:latin typeface="Georgia" panose="02040502050405020303" pitchFamily="18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785BDB02-0669-46C1-BC18-4B6915F659E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84277" y="916805"/>
            <a:ext cx="4872038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b="0"/>
            </a:lvl1pPr>
          </a:lstStyle>
          <a:p>
            <a:endParaRPr lang="en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92332" y="1956467"/>
            <a:ext cx="5329237" cy="4218137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128">
          <p15:clr>
            <a:srgbClr val="FBAE40"/>
          </p15:clr>
        </p15:guide>
        <p15:guide id="3" pos="3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55" y="196204"/>
            <a:ext cx="5983288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DA1F5B52-3085-476E-BB6D-6FEB75BDE4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875" y="0"/>
            <a:ext cx="519112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EC44366-3659-4A5F-8C4F-FE4BEEF77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7068" y="1141138"/>
            <a:ext cx="6010275" cy="8473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77068" y="2103656"/>
            <a:ext cx="6010275" cy="4428711"/>
          </a:xfrm>
        </p:spPr>
        <p:txBody>
          <a:bodyPr/>
          <a:lstStyle>
            <a:lvl1pPr marL="355600" indent="-355600">
              <a:defRPr/>
            </a:lvl1pPr>
            <a:lvl2pPr marL="622300" indent="-266700">
              <a:defRPr/>
            </a:lvl2pPr>
            <a:lvl3pPr marL="990600" indent="-266700">
              <a:buFont typeface="Courier New" panose="02070309020205020404" pitchFamily="49" charset="0"/>
              <a:buChar char="o"/>
              <a:defRPr/>
            </a:lvl3pPr>
            <a:lvl4pPr marL="1524000" indent="-266700">
              <a:defRPr/>
            </a:lvl4pPr>
            <a:lvl5pPr marL="1968500" indent="-35560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3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afbeelding 3">
            <a:extLst>
              <a:ext uri="{FF2B5EF4-FFF2-40B4-BE49-F238E27FC236}">
                <a16:creationId xmlns:a16="http://schemas.microsoft.com/office/drawing/2014/main" id="{E2D5FF81-71AA-4A77-BAFA-7D04F841B0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67299" y="1905000"/>
            <a:ext cx="2160000" cy="134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6" name="Tijdelijke aanduiding voor tekst 9">
            <a:extLst>
              <a:ext uri="{FF2B5EF4-FFF2-40B4-BE49-F238E27FC236}">
                <a16:creationId xmlns:a16="http://schemas.microsoft.com/office/drawing/2014/main" id="{2F64FA00-F52F-4F8C-9ED0-8C00855A7D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6763" y="3647804"/>
            <a:ext cx="10661665" cy="216879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36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09" y="239149"/>
            <a:ext cx="10515600" cy="88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09" y="13727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1" y="6469091"/>
            <a:ext cx="733149" cy="167146"/>
          </a:xfrm>
          <a:prstGeom prst="rect">
            <a:avLst/>
          </a:prstGeom>
        </p:spPr>
      </p:pic>
      <p:sp>
        <p:nvSpPr>
          <p:cNvPr id="12" name="TextBox 11" title="AlexandriaReference"/>
          <p:cNvSpPr txBox="1"/>
          <p:nvPr userDrawn="1"/>
        </p:nvSpPr>
        <p:spPr>
          <a:xfrm>
            <a:off x="1117063" y="644353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SCK CEN/90550576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 title="AlexandriaDistributionLimitations"/>
          <p:cNvSpPr txBox="1"/>
          <p:nvPr userDrawn="1"/>
        </p:nvSpPr>
        <p:spPr>
          <a:xfrm>
            <a:off x="10155691" y="6587241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 title="AlexandriaAlternativeReference"/>
          <p:cNvSpPr txBox="1"/>
          <p:nvPr userDrawn="1"/>
        </p:nvSpPr>
        <p:spPr>
          <a:xfrm>
            <a:off x="1117063" y="6587241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17063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6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4" r:id="rId2"/>
    <p:sldLayoutId id="2147483701" r:id="rId3"/>
    <p:sldLayoutId id="2147483669" r:id="rId4"/>
    <p:sldLayoutId id="2147483670" r:id="rId5"/>
    <p:sldLayoutId id="2147483668" r:id="rId6"/>
    <p:sldLayoutId id="2147483671" r:id="rId7"/>
    <p:sldLayoutId id="2147483667" r:id="rId8"/>
    <p:sldLayoutId id="2147483685" r:id="rId9"/>
    <p:sldLayoutId id="2147483697" r:id="rId10"/>
    <p:sldLayoutId id="2147483702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55600" indent="-2667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223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906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763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6129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lang="en-US" sz="1800" kern="120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483">
          <p15:clr>
            <a:srgbClr val="F26B43"/>
          </p15:clr>
        </p15:guide>
        <p15:guide id="4" pos="7197">
          <p15:clr>
            <a:srgbClr val="F26B43"/>
          </p15:clr>
        </p15:guide>
        <p15:guide id="5" orient="horz" pos="504">
          <p15:clr>
            <a:srgbClr val="F26B43"/>
          </p15:clr>
        </p15:guide>
        <p15:guide id="6" orient="horz" pos="381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ALEXANDRIA INTEGRATION</a:t>
            </a:r>
            <a:br>
              <a:rPr lang="en-US" dirty="0"/>
            </a:br>
            <a:r>
              <a:rPr lang="en-US" dirty="0"/>
              <a:t>Do not delete this master!</a:t>
            </a:r>
            <a:endParaRPr lang="nl-BE" dirty="0"/>
          </a:p>
        </p:txBody>
      </p:sp>
      <p:sp>
        <p:nvSpPr>
          <p:cNvPr id="8" name="TextBox 7" title="AlexandriaReference"/>
          <p:cNvSpPr txBox="1"/>
          <p:nvPr userDrawn="1"/>
        </p:nvSpPr>
        <p:spPr>
          <a:xfrm>
            <a:off x="765544" y="1658678"/>
            <a:ext cx="1953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Attributes_Short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Reference]</a:t>
            </a:r>
          </a:p>
        </p:txBody>
      </p:sp>
      <p:sp>
        <p:nvSpPr>
          <p:cNvPr id="4" name="TextBox 3" title="AlexandriaSecurltyClearance"/>
          <p:cNvSpPr txBox="1"/>
          <p:nvPr userDrawn="1"/>
        </p:nvSpPr>
        <p:spPr>
          <a:xfrm>
            <a:off x="2719144" y="2575110"/>
            <a:ext cx="19536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[Security Clearance]</a:t>
            </a:r>
          </a:p>
        </p:txBody>
      </p:sp>
      <p:sp>
        <p:nvSpPr>
          <p:cNvPr id="5" name="TextBox 4" title="AlexandriaDistributionLimitations"/>
          <p:cNvSpPr txBox="1"/>
          <p:nvPr userDrawn="1"/>
        </p:nvSpPr>
        <p:spPr>
          <a:xfrm>
            <a:off x="4672744" y="1658678"/>
            <a:ext cx="195360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Attributes_Information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Security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Classification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6" name="TextBox 5" title="AlexandriaEventAttributes"/>
          <p:cNvSpPr txBox="1"/>
          <p:nvPr userDrawn="1"/>
        </p:nvSpPr>
        <p:spPr>
          <a:xfrm>
            <a:off x="2464199" y="3013157"/>
            <a:ext cx="619021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[Event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Attributes_Event_Event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Name]</a:t>
            </a:r>
          </a:p>
        </p:txBody>
      </p:sp>
      <p:sp>
        <p:nvSpPr>
          <p:cNvPr id="9" name="TextBox 8" title="AlexandriaAlternativeReference"/>
          <p:cNvSpPr txBox="1"/>
          <p:nvPr userDrawn="1"/>
        </p:nvSpPr>
        <p:spPr>
          <a:xfrm>
            <a:off x="2464199" y="1661549"/>
            <a:ext cx="1953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Attributes_Alternative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Reference]</a:t>
            </a:r>
          </a:p>
        </p:txBody>
      </p:sp>
      <p:pic>
        <p:nvPicPr>
          <p:cNvPr id="10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1" y="6469091"/>
            <a:ext cx="733149" cy="1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3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m.sckcen.be/OTCS/llisapi.dll/open/9090648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QSYS – IADR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Daniel Berkowitz (ATS/ACR)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0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E3396F7-E7CA-46F8-9F2B-7BCB0D71C8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/>
          <a:lstStyle/>
          <a:p>
            <a:fld id="{A814E660-BF25-4843-B2A0-93C6E2B6253B}" type="slidenum">
              <a:rPr lang="en-B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endParaRPr lang="en-BE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2" name="Rectangle 691"/>
          <p:cNvSpPr/>
          <p:nvPr/>
        </p:nvSpPr>
        <p:spPr>
          <a:xfrm>
            <a:off x="952500" y="661750"/>
            <a:ext cx="1028700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b="1" dirty="0">
                <a:solidFill>
                  <a:schemeClr val="accent2"/>
                </a:solidFill>
              </a:rPr>
              <a:t>Copyright © </a:t>
            </a:r>
            <a:r>
              <a:rPr lang="en-GB" sz="2000" b="1">
                <a:solidFill>
                  <a:schemeClr val="accent2"/>
                </a:solidFill>
              </a:rPr>
              <a:t>SCK</a:t>
            </a:r>
            <a:r>
              <a:rPr lang="en-GB" sz="2000" b="1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GB" sz="2000" b="1">
                <a:solidFill>
                  <a:schemeClr val="accent2"/>
                </a:solidFill>
              </a:rPr>
              <a:t>CEN</a:t>
            </a:r>
          </a:p>
          <a:p>
            <a:pPr algn="ctr">
              <a:spcBef>
                <a:spcPct val="0"/>
              </a:spcBef>
            </a:pPr>
            <a:endParaRPr lang="en-GB" sz="2000" b="1" dirty="0">
              <a:solidFill>
                <a:schemeClr val="accent2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</a:rPr>
              <a:t>All property rights and copyright are reserved.</a:t>
            </a:r>
            <a:endParaRPr lang="en-GB" sz="1600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>
              <a:spcBef>
                <a:spcPct val="0"/>
              </a:spcBef>
            </a:pPr>
            <a:endParaRPr lang="en-GB" sz="1400" b="1" dirty="0"/>
          </a:p>
          <a:p>
            <a:pPr algn="ctr">
              <a:spcBef>
                <a:spcPct val="0"/>
              </a:spcBef>
            </a:pPr>
            <a:r>
              <a:rPr lang="en-US" sz="1200" dirty="0"/>
              <a:t>This presentation contains data, information and formats for dedicated use only and may not be communicated, copied, reproduced, distributed or cited without the explicit written permission of SCK CEN.</a:t>
            </a:r>
          </a:p>
          <a:p>
            <a:pPr algn="ctr">
              <a:spcBef>
                <a:spcPct val="0"/>
              </a:spcBef>
            </a:pPr>
            <a:r>
              <a:rPr lang="en-US" sz="1200" dirty="0"/>
              <a:t>If this explicit written permission has been obtained, please reference the author, followed by ‘by courtesy of SCK CEN’.</a:t>
            </a:r>
          </a:p>
          <a:p>
            <a:pPr algn="ctr">
              <a:spcBef>
                <a:spcPct val="0"/>
              </a:spcBef>
            </a:pPr>
            <a:endParaRPr lang="en-US" sz="1200" dirty="0"/>
          </a:p>
          <a:p>
            <a:pPr algn="ctr">
              <a:spcBef>
                <a:spcPct val="0"/>
              </a:spcBef>
            </a:pPr>
            <a:r>
              <a:rPr lang="en-US" sz="1200" dirty="0"/>
              <a:t>Any infringement to this rule is illegal and entitles to claim damages from the infringer, without prejudice to any other right in case of granting a patent or registration in the field of intellectual property.</a:t>
            </a:r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200" b="1" dirty="0"/>
              <a:t>SCK CEN</a:t>
            </a:r>
          </a:p>
          <a:p>
            <a:pPr algn="ctr">
              <a:spcBef>
                <a:spcPct val="0"/>
              </a:spcBef>
            </a:pPr>
            <a:r>
              <a:rPr lang="en-GB" sz="1200" dirty="0"/>
              <a:t>Belgian Nuclear </a:t>
            </a:r>
            <a:r>
              <a:rPr lang="en-US" sz="1200" dirty="0"/>
              <a:t>Research</a:t>
            </a:r>
            <a:r>
              <a:rPr lang="en-GB" sz="1200" dirty="0"/>
              <a:t> Centre</a:t>
            </a:r>
          </a:p>
          <a:p>
            <a:pPr algn="ctr">
              <a:spcBef>
                <a:spcPct val="0"/>
              </a:spcBef>
            </a:pPr>
            <a:r>
              <a:rPr lang="en-GB" sz="1050" dirty="0" err="1"/>
              <a:t>Studiecentrum</a:t>
            </a:r>
            <a:r>
              <a:rPr lang="en-GB" sz="1050" dirty="0"/>
              <a:t> </a:t>
            </a:r>
            <a:r>
              <a:rPr lang="en-GB" sz="1050" dirty="0" err="1"/>
              <a:t>voor</a:t>
            </a:r>
            <a:r>
              <a:rPr lang="en-GB" sz="1050" dirty="0"/>
              <a:t> </a:t>
            </a:r>
            <a:r>
              <a:rPr lang="en-GB" sz="1050" dirty="0" err="1"/>
              <a:t>Kernenergie</a:t>
            </a:r>
            <a:endParaRPr lang="en-GB" sz="1050" dirty="0"/>
          </a:p>
          <a:p>
            <a:pPr algn="ctr">
              <a:spcBef>
                <a:spcPct val="0"/>
              </a:spcBef>
            </a:pPr>
            <a:r>
              <a:rPr lang="en-GB" sz="1050" dirty="0"/>
              <a:t>Centre </a:t>
            </a:r>
            <a:r>
              <a:rPr lang="en-GB" sz="1050" dirty="0" err="1"/>
              <a:t>d'Etude</a:t>
            </a:r>
            <a:r>
              <a:rPr lang="en-GB" sz="1050" dirty="0"/>
              <a:t> de </a:t>
            </a:r>
            <a:r>
              <a:rPr lang="en-GB" sz="1050" dirty="0" err="1"/>
              <a:t>l'Energie</a:t>
            </a:r>
            <a:r>
              <a:rPr lang="en-GB" sz="1050" dirty="0"/>
              <a:t> </a:t>
            </a:r>
            <a:r>
              <a:rPr lang="en-GB" sz="1050" dirty="0" err="1"/>
              <a:t>Nucléaire</a:t>
            </a:r>
            <a:endParaRPr lang="en-GB" sz="1050" dirty="0"/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000" dirty="0"/>
              <a:t>Foundation of Public Utility</a:t>
            </a: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000" dirty="0" err="1"/>
              <a:t>Stichting</a:t>
            </a:r>
            <a:r>
              <a:rPr lang="en-GB" sz="1000" dirty="0"/>
              <a:t> van </a:t>
            </a:r>
            <a:r>
              <a:rPr lang="en-GB" sz="1000" dirty="0" err="1"/>
              <a:t>Openbaar</a:t>
            </a:r>
            <a:r>
              <a:rPr lang="en-GB" sz="1000" dirty="0"/>
              <a:t> Nut </a:t>
            </a:r>
          </a:p>
          <a:p>
            <a:pPr algn="ctr">
              <a:spcBef>
                <a:spcPct val="0"/>
              </a:spcBef>
            </a:pPr>
            <a:r>
              <a:rPr lang="en-GB" sz="1000" dirty="0" err="1"/>
              <a:t>Fondation</a:t>
            </a:r>
            <a:r>
              <a:rPr lang="en-GB" sz="1000" dirty="0"/>
              <a:t> </a:t>
            </a:r>
            <a:r>
              <a:rPr lang="en-GB" sz="1000" dirty="0" err="1"/>
              <a:t>d'Utilité</a:t>
            </a:r>
            <a:r>
              <a:rPr lang="en-GB" sz="1000" dirty="0"/>
              <a:t> </a:t>
            </a:r>
            <a:r>
              <a:rPr lang="en-GB" sz="1000" dirty="0" err="1"/>
              <a:t>Publique</a:t>
            </a:r>
            <a:r>
              <a:rPr lang="en-GB" sz="1000" dirty="0"/>
              <a:t> </a:t>
            </a:r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100" b="1" dirty="0"/>
              <a:t>Registered Office:</a:t>
            </a:r>
          </a:p>
          <a:p>
            <a:pPr algn="ctr">
              <a:spcBef>
                <a:spcPct val="0"/>
              </a:spcBef>
            </a:pPr>
            <a:r>
              <a:rPr lang="en-GB" sz="1100" dirty="0"/>
              <a:t>Avenue Herrmann-</a:t>
            </a:r>
            <a:r>
              <a:rPr lang="en-GB" sz="1100" dirty="0" err="1"/>
              <a:t>Debrouxlaan</a:t>
            </a:r>
            <a:r>
              <a:rPr lang="en-GB" sz="1100" dirty="0"/>
              <a:t> 40 - 1160 BRUSSELS - Belgium</a:t>
            </a:r>
          </a:p>
          <a:p>
            <a:pPr algn="ctr">
              <a:spcBef>
                <a:spcPct val="0"/>
              </a:spcBef>
            </a:pPr>
            <a:endParaRPr lang="en-GB" sz="1100" dirty="0"/>
          </a:p>
          <a:p>
            <a:pPr algn="ctr">
              <a:spcBef>
                <a:spcPct val="0"/>
              </a:spcBef>
            </a:pPr>
            <a:r>
              <a:rPr lang="en-GB" sz="1100" b="1" dirty="0"/>
              <a:t>Research Centres:</a:t>
            </a:r>
          </a:p>
          <a:p>
            <a:pPr algn="ctr">
              <a:spcBef>
                <a:spcPct val="0"/>
              </a:spcBef>
            </a:pPr>
            <a:r>
              <a:rPr lang="en-GB" sz="1100" dirty="0" err="1"/>
              <a:t>Boeretang</a:t>
            </a:r>
            <a:r>
              <a:rPr lang="en-GB" sz="1100" dirty="0"/>
              <a:t> 200 - 2400 MOL - Belgium</a:t>
            </a:r>
          </a:p>
          <a:p>
            <a:pPr algn="ctr">
              <a:spcBef>
                <a:spcPct val="0"/>
              </a:spcBef>
            </a:pPr>
            <a:r>
              <a:rPr lang="fr-FR" sz="1100" dirty="0"/>
              <a:t>Chemin du Cyclotron 6 - 1348 Ottignies-Louvain-la-Neuve - </a:t>
            </a:r>
            <a:r>
              <a:rPr lang="fr-FR" sz="1100" dirty="0" err="1"/>
              <a:t>Belgium</a:t>
            </a:r>
            <a:endParaRPr lang="fr-FR" sz="1100" dirty="0"/>
          </a:p>
          <a:p>
            <a:pPr algn="ctr">
              <a:spcBef>
                <a:spcPct val="0"/>
              </a:spcBef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191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2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QSYS Interfaces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F8716BEC-AFF2-C3F4-FDE3-ACC99718E52F}"/>
              </a:ext>
            </a:extLst>
          </p:cNvPr>
          <p:cNvSpPr/>
          <p:nvPr/>
        </p:nvSpPr>
        <p:spPr>
          <a:xfrm>
            <a:off x="5412441" y="2061884"/>
            <a:ext cx="1367118" cy="1080246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QSYS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5C4685-4693-7D75-8BC3-0FC1A2095197}"/>
              </a:ext>
            </a:extLst>
          </p:cNvPr>
          <p:cNvCxnSpPr/>
          <p:nvPr/>
        </p:nvCxnSpPr>
        <p:spPr>
          <a:xfrm flipV="1">
            <a:off x="7855323" y="1795184"/>
            <a:ext cx="824753" cy="8068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5988F5-0CDB-FF02-41A7-4EF8E17BF7CD}"/>
              </a:ext>
            </a:extLst>
          </p:cNvPr>
          <p:cNvCxnSpPr>
            <a:cxnSpLocks/>
          </p:cNvCxnSpPr>
          <p:nvPr/>
        </p:nvCxnSpPr>
        <p:spPr>
          <a:xfrm>
            <a:off x="6645088" y="2602007"/>
            <a:ext cx="121023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31CBA-2847-CAC2-AA14-E1B9E1132B3E}"/>
              </a:ext>
            </a:extLst>
          </p:cNvPr>
          <p:cNvCxnSpPr>
            <a:cxnSpLocks/>
          </p:cNvCxnSpPr>
          <p:nvPr/>
        </p:nvCxnSpPr>
        <p:spPr>
          <a:xfrm>
            <a:off x="7855323" y="2602007"/>
            <a:ext cx="972138" cy="65696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DD3F37-E6F9-7E3B-5810-032A465A4FBC}"/>
              </a:ext>
            </a:extLst>
          </p:cNvPr>
          <p:cNvSpPr txBox="1"/>
          <p:nvPr/>
        </p:nvSpPr>
        <p:spPr>
          <a:xfrm>
            <a:off x="6889286" y="2157828"/>
            <a:ext cx="99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ACC NF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431CAA-B440-FC0B-DE4F-DE84A569E11B}"/>
              </a:ext>
            </a:extLst>
          </p:cNvPr>
          <p:cNvSpPr txBox="1"/>
          <p:nvPr/>
        </p:nvSpPr>
        <p:spPr>
          <a:xfrm>
            <a:off x="4614583" y="215782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CIS</a:t>
            </a:r>
            <a:endParaRPr lang="en-GB" b="1" dirty="0">
              <a:solidFill>
                <a:srgbClr val="7030A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2B881E-FBB3-C9E0-C518-B81C01F2273F}"/>
              </a:ext>
            </a:extLst>
          </p:cNvPr>
          <p:cNvCxnSpPr>
            <a:cxnSpLocks/>
          </p:cNvCxnSpPr>
          <p:nvPr/>
        </p:nvCxnSpPr>
        <p:spPr>
          <a:xfrm>
            <a:off x="4380874" y="2602007"/>
            <a:ext cx="121023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B23698-2AFB-E0DB-9BC5-CA79B628E557}"/>
              </a:ext>
            </a:extLst>
          </p:cNvPr>
          <p:cNvCxnSpPr>
            <a:cxnSpLocks/>
          </p:cNvCxnSpPr>
          <p:nvPr/>
        </p:nvCxnSpPr>
        <p:spPr>
          <a:xfrm flipH="1" flipV="1">
            <a:off x="2876150" y="1686220"/>
            <a:ext cx="1496385" cy="91578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413021-D987-09D3-485D-B1C5B46A7937}"/>
              </a:ext>
            </a:extLst>
          </p:cNvPr>
          <p:cNvCxnSpPr>
            <a:cxnSpLocks/>
          </p:cNvCxnSpPr>
          <p:nvPr/>
        </p:nvCxnSpPr>
        <p:spPr>
          <a:xfrm flipH="1">
            <a:off x="2928586" y="2602007"/>
            <a:ext cx="1443949" cy="14119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9B706C-983A-952A-8FF0-A5D594D29C19}"/>
              </a:ext>
            </a:extLst>
          </p:cNvPr>
          <p:cNvSpPr txBox="1"/>
          <p:nvPr/>
        </p:nvSpPr>
        <p:spPr>
          <a:xfrm>
            <a:off x="8688415" y="1591131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Buildings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04465E-0827-9C57-6CE4-158940D3AC1D}"/>
              </a:ext>
            </a:extLst>
          </p:cNvPr>
          <p:cNvSpPr txBox="1"/>
          <p:nvPr/>
        </p:nvSpPr>
        <p:spPr>
          <a:xfrm>
            <a:off x="8835800" y="3074307"/>
            <a:ext cx="215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Process &amp; Utilities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7FAB2-CFA5-B192-7CB5-CE106082EE0F}"/>
              </a:ext>
            </a:extLst>
          </p:cNvPr>
          <p:cNvSpPr txBox="1"/>
          <p:nvPr/>
        </p:nvSpPr>
        <p:spPr>
          <a:xfrm>
            <a:off x="2131085" y="150155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MCS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388C5D-E816-FD56-D4FF-84AC48A18332}"/>
              </a:ext>
            </a:extLst>
          </p:cNvPr>
          <p:cNvSpPr txBox="1"/>
          <p:nvPr/>
        </p:nvSpPr>
        <p:spPr>
          <a:xfrm>
            <a:off x="2171962" y="255853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MIS</a:t>
            </a:r>
            <a:endParaRPr lang="en-GB" b="1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CBDAB8-89FA-5157-899B-80D27F599D74}"/>
              </a:ext>
            </a:extLst>
          </p:cNvPr>
          <p:cNvSpPr txBox="1"/>
          <p:nvPr/>
        </p:nvSpPr>
        <p:spPr>
          <a:xfrm>
            <a:off x="2173565" y="390683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MIT</a:t>
            </a:r>
            <a:endParaRPr lang="en-GB" b="1" dirty="0">
              <a:solidFill>
                <a:srgbClr val="7030A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A2FDD6-4F12-ABF0-3297-7F5FF68BCD21}"/>
              </a:ext>
            </a:extLst>
          </p:cNvPr>
          <p:cNvCxnSpPr>
            <a:cxnSpLocks/>
          </p:cNvCxnSpPr>
          <p:nvPr/>
        </p:nvCxnSpPr>
        <p:spPr>
          <a:xfrm flipH="1">
            <a:off x="2867811" y="2602007"/>
            <a:ext cx="1490651" cy="14321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587947-B1F2-2476-D1C7-F62E788E2218}"/>
              </a:ext>
            </a:extLst>
          </p:cNvPr>
          <p:cNvCxnSpPr>
            <a:cxnSpLocks/>
          </p:cNvCxnSpPr>
          <p:nvPr/>
        </p:nvCxnSpPr>
        <p:spPr>
          <a:xfrm>
            <a:off x="5658970" y="2927866"/>
            <a:ext cx="0" cy="23880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2E5F14E-90B8-8337-627D-59FF33123299}"/>
              </a:ext>
            </a:extLst>
          </p:cNvPr>
          <p:cNvSpPr txBox="1"/>
          <p:nvPr/>
        </p:nvSpPr>
        <p:spPr>
          <a:xfrm>
            <a:off x="5658970" y="3443639"/>
            <a:ext cx="95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ACC PS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D2A87EA-AA03-11C5-4681-F66DC58E68AD}"/>
              </a:ext>
            </a:extLst>
          </p:cNvPr>
          <p:cNvCxnSpPr>
            <a:cxnSpLocks/>
          </p:cNvCxnSpPr>
          <p:nvPr/>
        </p:nvCxnSpPr>
        <p:spPr>
          <a:xfrm flipH="1">
            <a:off x="5665694" y="4285129"/>
            <a:ext cx="8074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261524-8649-63CD-2565-1A38F1A073EA}"/>
              </a:ext>
            </a:extLst>
          </p:cNvPr>
          <p:cNvCxnSpPr>
            <a:cxnSpLocks/>
          </p:cNvCxnSpPr>
          <p:nvPr/>
        </p:nvCxnSpPr>
        <p:spPr>
          <a:xfrm flipH="1">
            <a:off x="5665694" y="4805081"/>
            <a:ext cx="8074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767D977-3F21-07DE-1F32-1C4EC35333E5}"/>
              </a:ext>
            </a:extLst>
          </p:cNvPr>
          <p:cNvSpPr txBox="1"/>
          <p:nvPr/>
        </p:nvSpPr>
        <p:spPr>
          <a:xfrm>
            <a:off x="6466385" y="4087017"/>
            <a:ext cx="75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xVAC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275CA2-D9E5-A161-9279-8F1825CD0E6D}"/>
              </a:ext>
            </a:extLst>
          </p:cNvPr>
          <p:cNvSpPr txBox="1"/>
          <p:nvPr/>
        </p:nvSpPr>
        <p:spPr>
          <a:xfrm>
            <a:off x="6466385" y="460913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SRFCELL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2C7B0D-8B86-74E9-43E8-D59A37C2122A}"/>
              </a:ext>
            </a:extLst>
          </p:cNvPr>
          <p:cNvSpPr txBox="1"/>
          <p:nvPr/>
        </p:nvSpPr>
        <p:spPr>
          <a:xfrm>
            <a:off x="6466385" y="5131259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MECH</a:t>
            </a:r>
            <a:endParaRPr lang="en-GB" b="1" dirty="0">
              <a:solidFill>
                <a:srgbClr val="FFC00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8D9447-EA09-78EC-E9FF-E0CD2B66D036}"/>
              </a:ext>
            </a:extLst>
          </p:cNvPr>
          <p:cNvCxnSpPr>
            <a:cxnSpLocks/>
          </p:cNvCxnSpPr>
          <p:nvPr/>
        </p:nvCxnSpPr>
        <p:spPr>
          <a:xfrm flipH="1">
            <a:off x="5665694" y="5315925"/>
            <a:ext cx="8074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C45DCF-91F1-941D-0665-24622A0E76A7}"/>
              </a:ext>
            </a:extLst>
          </p:cNvPr>
          <p:cNvSpPr txBox="1"/>
          <p:nvPr/>
        </p:nvSpPr>
        <p:spPr>
          <a:xfrm>
            <a:off x="8680076" y="4159036"/>
            <a:ext cx="907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Others</a:t>
            </a:r>
            <a:endParaRPr lang="en-GB" b="1" dirty="0">
              <a:solidFill>
                <a:srgbClr val="00B05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A91611-B601-CD50-B6F9-9A376985D67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855323" y="2595210"/>
            <a:ext cx="824753" cy="174849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9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3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QSYS – System Breakdown</a:t>
            </a: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0CC50A93-5C84-15F8-C6A6-626FD4314D92}"/>
              </a:ext>
            </a:extLst>
          </p:cNvPr>
          <p:cNvSpPr/>
          <p:nvPr/>
        </p:nvSpPr>
        <p:spPr>
          <a:xfrm flipV="1">
            <a:off x="5608539" y="2606712"/>
            <a:ext cx="1877435" cy="1965786"/>
          </a:xfrm>
          <a:prstGeom prst="bentArrow">
            <a:avLst>
              <a:gd name="adj1" fmla="val 13908"/>
              <a:gd name="adj2" fmla="val 12926"/>
              <a:gd name="adj3" fmla="val 5740"/>
              <a:gd name="adj4" fmla="val 36161"/>
            </a:avLst>
          </a:prstGeom>
          <a:solidFill>
            <a:srgbClr val="FFC1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20EEEF-689C-ACF6-E32E-38B22E09ACE5}"/>
              </a:ext>
            </a:extLst>
          </p:cNvPr>
          <p:cNvGrpSpPr/>
          <p:nvPr/>
        </p:nvGrpSpPr>
        <p:grpSpPr>
          <a:xfrm>
            <a:off x="6776869" y="3942955"/>
            <a:ext cx="3378685" cy="818920"/>
            <a:chOff x="5772151" y="3019708"/>
            <a:chExt cx="1543050" cy="374002"/>
          </a:xfrm>
          <a:solidFill>
            <a:srgbClr val="FF9933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D634FD-9058-0DC4-E785-863247BAE2B8}"/>
                </a:ext>
              </a:extLst>
            </p:cNvPr>
            <p:cNvSpPr/>
            <p:nvPr/>
          </p:nvSpPr>
          <p:spPr>
            <a:xfrm>
              <a:off x="5772151" y="3136478"/>
              <a:ext cx="1543050" cy="1210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0583A4BC-40FD-D16F-92A0-4A6FCB9891C9}"/>
                </a:ext>
              </a:extLst>
            </p:cNvPr>
            <p:cNvSpPr/>
            <p:nvPr/>
          </p:nvSpPr>
          <p:spPr>
            <a:xfrm>
              <a:off x="5968118" y="3019708"/>
              <a:ext cx="298097" cy="374002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Cylinder 27">
              <a:extLst>
                <a:ext uri="{FF2B5EF4-FFF2-40B4-BE49-F238E27FC236}">
                  <a16:creationId xmlns:a16="http://schemas.microsoft.com/office/drawing/2014/main" id="{A369276B-5D75-5D40-6131-93DA67D24647}"/>
                </a:ext>
              </a:extLst>
            </p:cNvPr>
            <p:cNvSpPr/>
            <p:nvPr/>
          </p:nvSpPr>
          <p:spPr>
            <a:xfrm>
              <a:off x="6790925" y="3019708"/>
              <a:ext cx="298097" cy="374002"/>
            </a:xfrm>
            <a:prstGeom prst="ca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6CDE1-6E4C-87AA-059D-039040B46AD1}"/>
              </a:ext>
            </a:extLst>
          </p:cNvPr>
          <p:cNvGrpSpPr/>
          <p:nvPr/>
        </p:nvGrpSpPr>
        <p:grpSpPr>
          <a:xfrm>
            <a:off x="10155552" y="4012449"/>
            <a:ext cx="889338" cy="591354"/>
            <a:chOff x="7315200" y="3051446"/>
            <a:chExt cx="406162" cy="270072"/>
          </a:xfrm>
          <a:solidFill>
            <a:srgbClr val="CC3300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49E821-2E03-0BD7-50F1-2E720C501F83}"/>
                </a:ext>
              </a:extLst>
            </p:cNvPr>
            <p:cNvSpPr/>
            <p:nvPr/>
          </p:nvSpPr>
          <p:spPr>
            <a:xfrm>
              <a:off x="7315200" y="3136478"/>
              <a:ext cx="368600" cy="1210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Cylinder 24">
              <a:extLst>
                <a:ext uri="{FF2B5EF4-FFF2-40B4-BE49-F238E27FC236}">
                  <a16:creationId xmlns:a16="http://schemas.microsoft.com/office/drawing/2014/main" id="{ED85578D-3BC8-DECF-EC1E-28B2E0F3333F}"/>
                </a:ext>
              </a:extLst>
            </p:cNvPr>
            <p:cNvSpPr/>
            <p:nvPr/>
          </p:nvSpPr>
          <p:spPr>
            <a:xfrm>
              <a:off x="7506102" y="3051446"/>
              <a:ext cx="215260" cy="270072"/>
            </a:xfrm>
            <a:prstGeom prst="ca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4AA1DD-F23F-7368-633D-51E75A48FC26}"/>
              </a:ext>
            </a:extLst>
          </p:cNvPr>
          <p:cNvGrpSpPr/>
          <p:nvPr/>
        </p:nvGrpSpPr>
        <p:grpSpPr>
          <a:xfrm>
            <a:off x="6955367" y="4380313"/>
            <a:ext cx="1153912" cy="1445419"/>
            <a:chOff x="5853671" y="3219450"/>
            <a:chExt cx="526993" cy="660125"/>
          </a:xfrm>
        </p:grpSpPr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E6E682EE-9E56-9617-7FB0-70B98D6374D5}"/>
                </a:ext>
              </a:extLst>
            </p:cNvPr>
            <p:cNvSpPr/>
            <p:nvPr/>
          </p:nvSpPr>
          <p:spPr>
            <a:xfrm rot="16200000">
              <a:off x="5930167" y="3429078"/>
              <a:ext cx="374001" cy="526993"/>
            </a:xfrm>
            <a:prstGeom prst="can">
              <a:avLst/>
            </a:prstGeom>
            <a:solidFill>
              <a:srgbClr val="FF0066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4393ED-6CFA-69E5-4E02-F7B67085C2AD}"/>
                </a:ext>
              </a:extLst>
            </p:cNvPr>
            <p:cNvCxnSpPr/>
            <p:nvPr/>
          </p:nvCxnSpPr>
          <p:spPr>
            <a:xfrm>
              <a:off x="6117166" y="3219450"/>
              <a:ext cx="0" cy="419100"/>
            </a:xfrm>
            <a:prstGeom prst="line">
              <a:avLst/>
            </a:prstGeom>
            <a:solidFill>
              <a:srgbClr val="FF0066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18238C-6CF9-3E93-F063-8B48AAD0322E}"/>
              </a:ext>
            </a:extLst>
          </p:cNvPr>
          <p:cNvGrpSpPr/>
          <p:nvPr/>
        </p:nvGrpSpPr>
        <p:grpSpPr>
          <a:xfrm>
            <a:off x="8756997" y="4463737"/>
            <a:ext cx="1153912" cy="1361993"/>
            <a:chOff x="6676478" y="3257550"/>
            <a:chExt cx="526993" cy="622024"/>
          </a:xfrm>
        </p:grpSpPr>
        <p:sp>
          <p:nvSpPr>
            <p:cNvPr id="32" name="Cylinder 31">
              <a:extLst>
                <a:ext uri="{FF2B5EF4-FFF2-40B4-BE49-F238E27FC236}">
                  <a16:creationId xmlns:a16="http://schemas.microsoft.com/office/drawing/2014/main" id="{013C3D23-8486-FC34-4FFE-14285905F0FA}"/>
                </a:ext>
              </a:extLst>
            </p:cNvPr>
            <p:cNvSpPr/>
            <p:nvPr/>
          </p:nvSpPr>
          <p:spPr>
            <a:xfrm rot="16200000">
              <a:off x="6752974" y="3429077"/>
              <a:ext cx="374001" cy="526993"/>
            </a:xfrm>
            <a:prstGeom prst="can">
              <a:avLst/>
            </a:prstGeom>
            <a:solidFill>
              <a:srgbClr val="FF0066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0EE4A7-8A5A-8E85-89A8-49081AC1A3F4}"/>
                </a:ext>
              </a:extLst>
            </p:cNvPr>
            <p:cNvCxnSpPr/>
            <p:nvPr/>
          </p:nvCxnSpPr>
          <p:spPr>
            <a:xfrm>
              <a:off x="6939973" y="3257550"/>
              <a:ext cx="0" cy="419100"/>
            </a:xfrm>
            <a:prstGeom prst="line">
              <a:avLst/>
            </a:prstGeom>
            <a:solidFill>
              <a:srgbClr val="FF0066"/>
            </a:solidFill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DF04BB-592D-7C94-9505-B3DA96845938}"/>
              </a:ext>
            </a:extLst>
          </p:cNvPr>
          <p:cNvGrpSpPr/>
          <p:nvPr/>
        </p:nvGrpSpPr>
        <p:grpSpPr>
          <a:xfrm>
            <a:off x="3049017" y="1957887"/>
            <a:ext cx="1760938" cy="732913"/>
            <a:chOff x="2325441" y="903575"/>
            <a:chExt cx="1054427" cy="64775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023815B-A5F2-BF86-589F-D3DF33988B29}"/>
                </a:ext>
              </a:extLst>
            </p:cNvPr>
            <p:cNvSpPr/>
            <p:nvPr/>
          </p:nvSpPr>
          <p:spPr>
            <a:xfrm rot="16200000">
              <a:off x="2670681" y="1138727"/>
              <a:ext cx="645485" cy="175181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D9EB443-9FF2-2357-69F7-D73F1B9D3749}"/>
                </a:ext>
              </a:extLst>
            </p:cNvPr>
            <p:cNvSpPr/>
            <p:nvPr/>
          </p:nvSpPr>
          <p:spPr>
            <a:xfrm rot="16200000">
              <a:off x="2371827" y="1138728"/>
              <a:ext cx="645485" cy="175181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23BC8A8-67AC-B399-C401-15C8BFC36653}"/>
                </a:ext>
              </a:extLst>
            </p:cNvPr>
            <p:cNvSpPr/>
            <p:nvPr/>
          </p:nvSpPr>
          <p:spPr>
            <a:xfrm rot="16200000">
              <a:off x="2969535" y="1138727"/>
              <a:ext cx="645485" cy="175181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014778B-FD4D-691B-6113-81C5B20ACA7C}"/>
                </a:ext>
              </a:extLst>
            </p:cNvPr>
            <p:cNvCxnSpPr>
              <a:cxnSpLocks/>
            </p:cNvCxnSpPr>
            <p:nvPr/>
          </p:nvCxnSpPr>
          <p:spPr>
            <a:xfrm>
              <a:off x="2325441" y="1551331"/>
              <a:ext cx="1041865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CBDC61-9EC4-2470-3423-DA81061D636A}"/>
              </a:ext>
            </a:extLst>
          </p:cNvPr>
          <p:cNvCxnSpPr>
            <a:cxnSpLocks/>
          </p:cNvCxnSpPr>
          <p:nvPr/>
        </p:nvCxnSpPr>
        <p:spPr>
          <a:xfrm>
            <a:off x="2990377" y="1535606"/>
            <a:ext cx="227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33C2DA7-2923-6A96-FA3C-52ED33C4197E}"/>
              </a:ext>
            </a:extLst>
          </p:cNvPr>
          <p:cNvSpPr/>
          <p:nvPr/>
        </p:nvSpPr>
        <p:spPr>
          <a:xfrm>
            <a:off x="1453754" y="1420786"/>
            <a:ext cx="1595263" cy="131992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9263BD-4F31-348E-3617-B574BB633F45}"/>
              </a:ext>
            </a:extLst>
          </p:cNvPr>
          <p:cNvSpPr/>
          <p:nvPr/>
        </p:nvSpPr>
        <p:spPr>
          <a:xfrm>
            <a:off x="5186175" y="1426533"/>
            <a:ext cx="1077987" cy="127022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33180C7-F73B-289B-CB88-4A6AF3195E30}"/>
              </a:ext>
            </a:extLst>
          </p:cNvPr>
          <p:cNvGrpSpPr/>
          <p:nvPr/>
        </p:nvGrpSpPr>
        <p:grpSpPr>
          <a:xfrm>
            <a:off x="6900459" y="4021241"/>
            <a:ext cx="166513" cy="616536"/>
            <a:chOff x="6366072" y="4026993"/>
            <a:chExt cx="166513" cy="616536"/>
          </a:xfrm>
        </p:grpSpPr>
        <p:sp>
          <p:nvSpPr>
            <p:cNvPr id="44" name="Flowchart: Data 43">
              <a:extLst>
                <a:ext uri="{FF2B5EF4-FFF2-40B4-BE49-F238E27FC236}">
                  <a16:creationId xmlns:a16="http://schemas.microsoft.com/office/drawing/2014/main" id="{F5050C0D-C044-10E5-8E88-6FF690F38529}"/>
                </a:ext>
              </a:extLst>
            </p:cNvPr>
            <p:cNvSpPr/>
            <p:nvPr/>
          </p:nvSpPr>
          <p:spPr>
            <a:xfrm>
              <a:off x="6377311" y="4078615"/>
              <a:ext cx="146482" cy="500270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61E95E-D323-2A05-574F-3DE5877FA74E}"/>
                </a:ext>
              </a:extLst>
            </p:cNvPr>
            <p:cNvSpPr/>
            <p:nvPr/>
          </p:nvSpPr>
          <p:spPr>
            <a:xfrm>
              <a:off x="6386103" y="402699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9E7A904-D02B-3E61-76D8-83767853A3B9}"/>
                </a:ext>
              </a:extLst>
            </p:cNvPr>
            <p:cNvSpPr/>
            <p:nvPr/>
          </p:nvSpPr>
          <p:spPr>
            <a:xfrm>
              <a:off x="6366072" y="456610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4FE5E23-F271-E551-FC7F-10547A4D376D}"/>
              </a:ext>
            </a:extLst>
          </p:cNvPr>
          <p:cNvGrpSpPr/>
          <p:nvPr/>
        </p:nvGrpSpPr>
        <p:grpSpPr>
          <a:xfrm>
            <a:off x="8387760" y="4014730"/>
            <a:ext cx="166513" cy="616536"/>
            <a:chOff x="6366072" y="4026993"/>
            <a:chExt cx="166513" cy="616536"/>
          </a:xfrm>
        </p:grpSpPr>
        <p:sp>
          <p:nvSpPr>
            <p:cNvPr id="53" name="Flowchart: Data 52">
              <a:extLst>
                <a:ext uri="{FF2B5EF4-FFF2-40B4-BE49-F238E27FC236}">
                  <a16:creationId xmlns:a16="http://schemas.microsoft.com/office/drawing/2014/main" id="{3FDF1582-1D01-272A-9A0B-E97E9C9C97F4}"/>
                </a:ext>
              </a:extLst>
            </p:cNvPr>
            <p:cNvSpPr/>
            <p:nvPr/>
          </p:nvSpPr>
          <p:spPr>
            <a:xfrm>
              <a:off x="6377311" y="4078615"/>
              <a:ext cx="146482" cy="500270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8DA5B4-28B0-7C4B-A222-771453530566}"/>
                </a:ext>
              </a:extLst>
            </p:cNvPr>
            <p:cNvSpPr/>
            <p:nvPr/>
          </p:nvSpPr>
          <p:spPr>
            <a:xfrm>
              <a:off x="6386103" y="402699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F6421E0-DDD3-CCCA-3A76-3A93180AA568}"/>
                </a:ext>
              </a:extLst>
            </p:cNvPr>
            <p:cNvSpPr/>
            <p:nvPr/>
          </p:nvSpPr>
          <p:spPr>
            <a:xfrm>
              <a:off x="6366072" y="456610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2B8BB91-A7A3-9E91-0E0D-356B62FBFCDF}"/>
              </a:ext>
            </a:extLst>
          </p:cNvPr>
          <p:cNvGrpSpPr/>
          <p:nvPr/>
        </p:nvGrpSpPr>
        <p:grpSpPr>
          <a:xfrm>
            <a:off x="9903411" y="4053443"/>
            <a:ext cx="166513" cy="616536"/>
            <a:chOff x="6366072" y="4026993"/>
            <a:chExt cx="166513" cy="616536"/>
          </a:xfrm>
        </p:grpSpPr>
        <p:sp>
          <p:nvSpPr>
            <p:cNvPr id="58" name="Flowchart: Data 57">
              <a:extLst>
                <a:ext uri="{FF2B5EF4-FFF2-40B4-BE49-F238E27FC236}">
                  <a16:creationId xmlns:a16="http://schemas.microsoft.com/office/drawing/2014/main" id="{00D09F7D-878D-4128-1C24-999A717192D9}"/>
                </a:ext>
              </a:extLst>
            </p:cNvPr>
            <p:cNvSpPr/>
            <p:nvPr/>
          </p:nvSpPr>
          <p:spPr>
            <a:xfrm>
              <a:off x="6377311" y="4078615"/>
              <a:ext cx="146482" cy="500270"/>
            </a:xfrm>
            <a:prstGeom prst="flowChartInputOutpu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4DA4422-29A5-9AC3-5EE6-ACB1CEB34224}"/>
                </a:ext>
              </a:extLst>
            </p:cNvPr>
            <p:cNvSpPr/>
            <p:nvPr/>
          </p:nvSpPr>
          <p:spPr>
            <a:xfrm>
              <a:off x="6386103" y="402699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511935F-F009-029D-F44C-758DC47F214D}"/>
                </a:ext>
              </a:extLst>
            </p:cNvPr>
            <p:cNvSpPr/>
            <p:nvPr/>
          </p:nvSpPr>
          <p:spPr>
            <a:xfrm>
              <a:off x="6366072" y="4566103"/>
              <a:ext cx="146482" cy="77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88D4235F-21BA-C662-382C-1FF04DB321E2}"/>
              </a:ext>
            </a:extLst>
          </p:cNvPr>
          <p:cNvSpPr/>
          <p:nvPr/>
        </p:nvSpPr>
        <p:spPr>
          <a:xfrm>
            <a:off x="8464361" y="3870186"/>
            <a:ext cx="1581116" cy="21028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51EC41-AB29-A4A3-8268-DDEFC1B7DA43}"/>
              </a:ext>
            </a:extLst>
          </p:cNvPr>
          <p:cNvSpPr txBox="1"/>
          <p:nvPr/>
        </p:nvSpPr>
        <p:spPr>
          <a:xfrm>
            <a:off x="7283723" y="4089875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QVB</a:t>
            </a:r>
            <a:endParaRPr lang="en-GB" sz="11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4A9A17-5148-D4D9-324F-966E663D2BC5}"/>
              </a:ext>
            </a:extLst>
          </p:cNvPr>
          <p:cNvSpPr txBox="1"/>
          <p:nvPr/>
        </p:nvSpPr>
        <p:spPr>
          <a:xfrm>
            <a:off x="9135397" y="411980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QVB</a:t>
            </a:r>
            <a:endParaRPr lang="en-GB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DF2840-D749-3459-5577-7EA904975308}"/>
              </a:ext>
            </a:extLst>
          </p:cNvPr>
          <p:cNvSpPr txBox="1"/>
          <p:nvPr/>
        </p:nvSpPr>
        <p:spPr>
          <a:xfrm>
            <a:off x="10557899" y="4146017"/>
            <a:ext cx="4619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QVE</a:t>
            </a:r>
            <a:endParaRPr lang="en-GB" sz="11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2AB2DE-66C1-16CD-9349-F740723B61D3}"/>
              </a:ext>
            </a:extLst>
          </p:cNvPr>
          <p:cNvSpPr txBox="1"/>
          <p:nvPr/>
        </p:nvSpPr>
        <p:spPr>
          <a:xfrm rot="16200000">
            <a:off x="5425672" y="3662962"/>
            <a:ext cx="674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QLM</a:t>
            </a:r>
            <a:endParaRPr lang="en-GB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9AF3CB-3597-DA20-BB4C-2241C2C8D309}"/>
              </a:ext>
            </a:extLst>
          </p:cNvPr>
          <p:cNvSpPr txBox="1"/>
          <p:nvPr/>
        </p:nvSpPr>
        <p:spPr>
          <a:xfrm>
            <a:off x="5480590" y="1949944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QRB</a:t>
            </a:r>
            <a:endParaRPr lang="en-GB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8489CC5-1324-B41C-8542-3077B6D30580}"/>
              </a:ext>
            </a:extLst>
          </p:cNvPr>
          <p:cNvSpPr txBox="1"/>
          <p:nvPr/>
        </p:nvSpPr>
        <p:spPr>
          <a:xfrm>
            <a:off x="1949617" y="1957888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WCS</a:t>
            </a:r>
            <a:endParaRPr lang="en-GB" sz="11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2ED966-67B3-3C34-641A-74DE92BB1602}"/>
              </a:ext>
            </a:extLst>
          </p:cNvPr>
          <p:cNvSpPr txBox="1"/>
          <p:nvPr/>
        </p:nvSpPr>
        <p:spPr>
          <a:xfrm rot="16200000">
            <a:off x="4437734" y="2295975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WSH</a:t>
            </a:r>
            <a:endParaRPr lang="en-GB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598968-5A2D-3FBF-ABDB-E90B1B5CF2F7}"/>
              </a:ext>
            </a:extLst>
          </p:cNvPr>
          <p:cNvSpPr txBox="1"/>
          <p:nvPr/>
        </p:nvSpPr>
        <p:spPr>
          <a:xfrm rot="16200000">
            <a:off x="3379741" y="2295975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WSH</a:t>
            </a:r>
            <a:endParaRPr lang="en-GB" sz="11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74B041-495D-CB35-67A8-683FECC28439}"/>
              </a:ext>
            </a:extLst>
          </p:cNvPr>
          <p:cNvSpPr txBox="1"/>
          <p:nvPr/>
        </p:nvSpPr>
        <p:spPr>
          <a:xfrm rot="16200000">
            <a:off x="3931426" y="2295975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WSH</a:t>
            </a:r>
            <a:endParaRPr lang="en-GB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D669DF-6EAF-B9D8-ECFA-84CD496A0078}"/>
              </a:ext>
            </a:extLst>
          </p:cNvPr>
          <p:cNvSpPr txBox="1"/>
          <p:nvPr/>
        </p:nvSpPr>
        <p:spPr>
          <a:xfrm>
            <a:off x="7308569" y="535674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QM</a:t>
            </a:r>
            <a:endParaRPr lang="en-GB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E9F043-54E5-0AEB-9880-F0B57CC649A0}"/>
              </a:ext>
            </a:extLst>
          </p:cNvPr>
          <p:cNvSpPr txBox="1"/>
          <p:nvPr/>
        </p:nvSpPr>
        <p:spPr>
          <a:xfrm>
            <a:off x="9087666" y="536382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QM</a:t>
            </a:r>
            <a:endParaRPr lang="en-GB" sz="11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5C169C-B392-4E6A-942C-8E6A32DE0B42}"/>
              </a:ext>
            </a:extLst>
          </p:cNvPr>
          <p:cNvSpPr txBox="1"/>
          <p:nvPr/>
        </p:nvSpPr>
        <p:spPr>
          <a:xfrm>
            <a:off x="9572833" y="5942597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QCELL</a:t>
            </a:r>
            <a:endParaRPr lang="en-GB" sz="11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27736E-EF96-8B3A-51CD-DF6DD31130C6}"/>
              </a:ext>
            </a:extLst>
          </p:cNvPr>
          <p:cNvSpPr txBox="1"/>
          <p:nvPr/>
        </p:nvSpPr>
        <p:spPr>
          <a:xfrm>
            <a:off x="8545481" y="3271264"/>
            <a:ext cx="4908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WPS</a:t>
            </a:r>
            <a:endParaRPr lang="en-GB" sz="11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BE0BFA-B9FE-9468-D80E-3F07673238EA}"/>
              </a:ext>
            </a:extLst>
          </p:cNvPr>
          <p:cNvSpPr txBox="1"/>
          <p:nvPr/>
        </p:nvSpPr>
        <p:spPr>
          <a:xfrm>
            <a:off x="6318304" y="1312377"/>
            <a:ext cx="1930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Cryoplant &amp; </a:t>
            </a:r>
            <a:r>
              <a:rPr lang="en-US" b="1" dirty="0">
                <a:solidFill>
                  <a:srgbClr val="00B050"/>
                </a:solidFill>
              </a:rPr>
              <a:t>Infrastructure</a:t>
            </a:r>
            <a:endParaRPr lang="en-GB" b="1" dirty="0">
              <a:solidFill>
                <a:srgbClr val="00B05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A99DC0F-FCF0-2CA5-51ED-9A305F3C2312}"/>
              </a:ext>
            </a:extLst>
          </p:cNvPr>
          <p:cNvSpPr txBox="1"/>
          <p:nvPr/>
        </p:nvSpPr>
        <p:spPr>
          <a:xfrm>
            <a:off x="4071390" y="3484538"/>
            <a:ext cx="143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rgbClr val="FF9933"/>
                </a:solidFill>
              </a:rPr>
              <a:t>Cryo</a:t>
            </a:r>
            <a:r>
              <a:rPr lang="en-US" b="1" dirty="0">
                <a:solidFill>
                  <a:srgbClr val="FF9933"/>
                </a:solidFill>
              </a:rPr>
              <a:t> Backbone</a:t>
            </a:r>
            <a:endParaRPr lang="en-GB" b="1" dirty="0">
              <a:solidFill>
                <a:srgbClr val="FF9933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FC0FF8-BBFB-A201-5A06-9B242D84007F}"/>
              </a:ext>
            </a:extLst>
          </p:cNvPr>
          <p:cNvSpPr txBox="1"/>
          <p:nvPr/>
        </p:nvSpPr>
        <p:spPr>
          <a:xfrm>
            <a:off x="5264652" y="4921601"/>
            <a:ext cx="16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Cryomodules</a:t>
            </a:r>
            <a:endParaRPr lang="en-GB" b="1" dirty="0">
              <a:solidFill>
                <a:srgbClr val="FF0066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7866B4-9480-3B02-096B-7C5A0738EA7B}"/>
              </a:ext>
            </a:extLst>
          </p:cNvPr>
          <p:cNvGrpSpPr/>
          <p:nvPr/>
        </p:nvGrpSpPr>
        <p:grpSpPr>
          <a:xfrm>
            <a:off x="6135131" y="2690801"/>
            <a:ext cx="4751289" cy="818136"/>
            <a:chOff x="6135131" y="2690801"/>
            <a:chExt cx="4751289" cy="81813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23C3CD-9DC9-9ACD-96AE-2E36DBCEF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131" y="3508937"/>
              <a:ext cx="4751289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191721E-F70B-B88E-075D-60828BB71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5131" y="2690801"/>
              <a:ext cx="0" cy="793737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861524-7F65-590A-2AAB-F1D201A29767}"/>
              </a:ext>
            </a:extLst>
          </p:cNvPr>
          <p:cNvGrpSpPr/>
          <p:nvPr/>
        </p:nvGrpSpPr>
        <p:grpSpPr>
          <a:xfrm>
            <a:off x="6032146" y="2740712"/>
            <a:ext cx="4854274" cy="872477"/>
            <a:chOff x="6135131" y="2636460"/>
            <a:chExt cx="4854274" cy="87247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5CC1E1-B6AB-FF6D-3F42-42A8C98011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5131" y="3508937"/>
              <a:ext cx="4854274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8BF752-B787-6090-0565-237766BE2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5131" y="2636460"/>
              <a:ext cx="0" cy="848078"/>
            </a:xfrm>
            <a:prstGeom prst="line">
              <a:avLst/>
            </a:prstGeom>
            <a:ln w="28575">
              <a:solidFill>
                <a:srgbClr val="00B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205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FD4D16-4B9A-CE85-4A18-B62F74EEA0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76EBB1-C411-A12D-10FE-BE6C37FE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IADR with “ACC NF”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01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D48307-BEE7-E38A-A87A-5AEEB2E3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247" y="233894"/>
            <a:ext cx="1762886" cy="8118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D73837-E770-A39D-4CDF-D23E8ED3CA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671" t="-1" r="-1" b="-1449"/>
          <a:stretch/>
        </p:blipFill>
        <p:spPr>
          <a:xfrm>
            <a:off x="5307291" y="1255958"/>
            <a:ext cx="6286843" cy="53764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5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QSYS//ACC NF Interfaces - Buildings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6D5B9F-AB6C-D51E-4F79-DAE82655D7C9}"/>
              </a:ext>
            </a:extLst>
          </p:cNvPr>
          <p:cNvSpPr/>
          <p:nvPr/>
        </p:nvSpPr>
        <p:spPr>
          <a:xfrm>
            <a:off x="11170024" y="119567"/>
            <a:ext cx="646374" cy="2569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230041F-2E1F-98B3-94CA-E6331E697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193538"/>
              </p:ext>
            </p:extLst>
          </p:nvPr>
        </p:nvGraphicFramePr>
        <p:xfrm>
          <a:off x="182866" y="1981822"/>
          <a:ext cx="4994926" cy="335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8666">
                  <a:extLst>
                    <a:ext uri="{9D8B030D-6E8A-4147-A177-3AD203B41FA5}">
                      <a16:colId xmlns:a16="http://schemas.microsoft.com/office/drawing/2014/main" val="3524423840"/>
                    </a:ext>
                  </a:extLst>
                </a:gridCol>
                <a:gridCol w="1364310">
                  <a:extLst>
                    <a:ext uri="{9D8B030D-6E8A-4147-A177-3AD203B41FA5}">
                      <a16:colId xmlns:a16="http://schemas.microsoft.com/office/drawing/2014/main" val="1719536389"/>
                    </a:ext>
                  </a:extLst>
                </a:gridCol>
                <a:gridCol w="1425975">
                  <a:extLst>
                    <a:ext uri="{9D8B030D-6E8A-4147-A177-3AD203B41FA5}">
                      <a16:colId xmlns:a16="http://schemas.microsoft.com/office/drawing/2014/main" val="2832112949"/>
                    </a:ext>
                  </a:extLst>
                </a:gridCol>
                <a:gridCol w="1425975">
                  <a:extLst>
                    <a:ext uri="{9D8B030D-6E8A-4147-A177-3AD203B41FA5}">
                      <a16:colId xmlns:a16="http://schemas.microsoft.com/office/drawing/2014/main" val="1241182953"/>
                    </a:ext>
                  </a:extLst>
                </a:gridCol>
              </a:tblGrid>
              <a:tr h="218316">
                <a:tc>
                  <a:txBody>
                    <a:bodyPr/>
                    <a:lstStyle/>
                    <a:p>
                      <a:r>
                        <a:rPr lang="en-US" sz="1600" dirty="0"/>
                        <a:t>#code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Building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IADR Doc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IADR ppt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23129"/>
                  </a:ext>
                </a:extLst>
              </a:tr>
              <a:tr h="21831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QB_1</a:t>
                      </a:r>
                      <a:endParaRPr lang="en-GB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LTU/interior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678565"/>
                  </a:ext>
                </a:extLst>
              </a:tr>
              <a:tr h="2183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QB_2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LTU/Chicane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ALX/90931662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88363"/>
                  </a:ext>
                </a:extLst>
              </a:tr>
              <a:tr h="2183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QB_3</a:t>
                      </a:r>
                      <a:endParaRPr lang="en-GB" sz="16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SAB2/RF-Gallery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65077"/>
                  </a:ext>
                </a:extLst>
              </a:tr>
              <a:tr h="2183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QB_4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SAB2/QRB Room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442028"/>
                  </a:ext>
                </a:extLst>
              </a:tr>
              <a:tr h="2183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QB_5</a:t>
                      </a:r>
                      <a:endParaRPr lang="en-GB" sz="16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SAB2/Other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969341"/>
                  </a:ext>
                </a:extLst>
              </a:tr>
              <a:tr h="2183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QB_6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SAB1/CCB1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97668"/>
                  </a:ext>
                </a:extLst>
              </a:tr>
              <a:tr h="2183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QB_7</a:t>
                      </a:r>
                      <a:endParaRPr lang="en-GB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SAB1/CCB2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80782"/>
                  </a:ext>
                </a:extLst>
              </a:tr>
              <a:tr h="2183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QB_8</a:t>
                      </a:r>
                      <a:endParaRPr lang="en-GB" sz="16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LTU/vents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64340"/>
                  </a:ext>
                </a:extLst>
              </a:tr>
              <a:tr h="2183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QB_9</a:t>
                      </a:r>
                      <a:endParaRPr lang="en-GB" sz="1600" b="1" kern="1200" dirty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SAB2/RF-Gallery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007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DBF338-4708-672F-6EFB-F76101E4F5C6}"/>
              </a:ext>
            </a:extLst>
          </p:cNvPr>
          <p:cNvSpPr txBox="1"/>
          <p:nvPr/>
        </p:nvSpPr>
        <p:spPr>
          <a:xfrm>
            <a:off x="9610899" y="1255958"/>
            <a:ext cx="1983235" cy="430887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QSYS Buildings Overview.ppt</a:t>
            </a:r>
            <a:br>
              <a:rPr lang="en-US" sz="1100" dirty="0"/>
            </a:br>
            <a:r>
              <a:rPr lang="en-US" sz="1100" dirty="0"/>
              <a:t>SCK CEN/46467661</a:t>
            </a:r>
            <a:endParaRPr lang="en-GB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D6049-ED23-5496-8A82-04CA3CFDFF60}"/>
              </a:ext>
            </a:extLst>
          </p:cNvPr>
          <p:cNvSpPr txBox="1"/>
          <p:nvPr/>
        </p:nvSpPr>
        <p:spPr>
          <a:xfrm>
            <a:off x="182866" y="1004345"/>
            <a:ext cx="49949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Overview:</a:t>
            </a:r>
          </a:p>
          <a:p>
            <a:r>
              <a:rPr lang="en-US" dirty="0"/>
              <a:t>“</a:t>
            </a:r>
            <a:r>
              <a:rPr lang="en-US" sz="1800" dirty="0"/>
              <a:t>QSYS Buildings Overview.ppt” ALX/46467661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04883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039FFBB-E42E-25A0-3F49-C1EE4C18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27" y="2457190"/>
            <a:ext cx="2789449" cy="34866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D21ADE-3559-2FDD-210B-1EA0E27D0C23}"/>
              </a:ext>
            </a:extLst>
          </p:cNvPr>
          <p:cNvSpPr txBox="1"/>
          <p:nvPr/>
        </p:nvSpPr>
        <p:spPr>
          <a:xfrm>
            <a:off x="182868" y="1015984"/>
            <a:ext cx="34253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Overview:</a:t>
            </a:r>
          </a:p>
          <a:p>
            <a:r>
              <a:rPr lang="en-US" dirty="0"/>
              <a:t>“</a:t>
            </a:r>
            <a:r>
              <a:rPr lang="en-US" sz="1800" dirty="0"/>
              <a:t>QSYS Process &amp; </a:t>
            </a:r>
            <a:r>
              <a:rPr lang="en-US" dirty="0"/>
              <a:t>Utilities</a:t>
            </a:r>
            <a:r>
              <a:rPr lang="en-US" sz="1800" dirty="0"/>
              <a:t> Overview.ppt” </a:t>
            </a:r>
            <a:r>
              <a:rPr lang="en-US" sz="1800" dirty="0">
                <a:hlinkClick r:id="rId3"/>
              </a:rPr>
              <a:t>ALX/90906480</a:t>
            </a:r>
            <a:endParaRPr lang="en-GB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7FEACD-7683-14AB-BE16-6CE74A37D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247" y="233894"/>
            <a:ext cx="1762886" cy="8118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6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QSYS//ACC NF Interfaces – Process &amp; Utilities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6D5B9F-AB6C-D51E-4F79-DAE82655D7C9}"/>
              </a:ext>
            </a:extLst>
          </p:cNvPr>
          <p:cNvSpPr/>
          <p:nvPr/>
        </p:nvSpPr>
        <p:spPr>
          <a:xfrm>
            <a:off x="11134164" y="466165"/>
            <a:ext cx="682233" cy="22490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790FAA-3D44-114F-3CEB-27BD9BD77AB2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287891" y="2100149"/>
            <a:ext cx="6526027" cy="3366536"/>
          </a:xfrm>
          <a:prstGeom prst="rect">
            <a:avLst/>
          </a:prstGeom>
        </p:spPr>
      </p:pic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85423B9F-8FC0-23B5-77D4-C522D00886B5}"/>
              </a:ext>
            </a:extLst>
          </p:cNvPr>
          <p:cNvSpPr/>
          <p:nvPr/>
        </p:nvSpPr>
        <p:spPr>
          <a:xfrm>
            <a:off x="3310584" y="2255014"/>
            <a:ext cx="1522625" cy="339365"/>
          </a:xfrm>
          <a:prstGeom prst="notch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Power</a:t>
            </a:r>
            <a:endParaRPr lang="en-GB" sz="800" dirty="0"/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A234C838-1EC3-BB5A-4143-64A970DC0098}"/>
              </a:ext>
            </a:extLst>
          </p:cNvPr>
          <p:cNvSpPr/>
          <p:nvPr/>
        </p:nvSpPr>
        <p:spPr>
          <a:xfrm flipH="1">
            <a:off x="3202936" y="2616641"/>
            <a:ext cx="1632268" cy="339365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HVAC</a:t>
            </a:r>
            <a:endParaRPr lang="en-GB" sz="800" dirty="0"/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7B4CA6B5-ACCE-50E6-8797-EE79F5709988}"/>
              </a:ext>
            </a:extLst>
          </p:cNvPr>
          <p:cNvSpPr/>
          <p:nvPr/>
        </p:nvSpPr>
        <p:spPr>
          <a:xfrm flipH="1">
            <a:off x="3202936" y="3008228"/>
            <a:ext cx="1632268" cy="339365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Heat </a:t>
            </a:r>
            <a:r>
              <a:rPr lang="en-US" sz="800" dirty="0" err="1"/>
              <a:t>recov</a:t>
            </a:r>
            <a:r>
              <a:rPr lang="en-US" sz="800" dirty="0"/>
              <a:t>.</a:t>
            </a:r>
            <a:endParaRPr lang="en-GB" sz="800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A9FA3E8E-AE56-33C9-6D8C-C34C60DDFA26}"/>
              </a:ext>
            </a:extLst>
          </p:cNvPr>
          <p:cNvSpPr/>
          <p:nvPr/>
        </p:nvSpPr>
        <p:spPr>
          <a:xfrm>
            <a:off x="3202936" y="1845951"/>
            <a:ext cx="1632268" cy="33936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PS01 water</a:t>
            </a:r>
            <a:endParaRPr lang="en-GB" sz="800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736C22EE-2203-1757-FE87-E5034BE2D52F}"/>
              </a:ext>
            </a:extLst>
          </p:cNvPr>
          <p:cNvSpPr/>
          <p:nvPr/>
        </p:nvSpPr>
        <p:spPr>
          <a:xfrm rot="5400000">
            <a:off x="6673338" y="1626647"/>
            <a:ext cx="1172252" cy="33936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PS01 water</a:t>
            </a:r>
            <a:endParaRPr lang="en-GB" sz="800" dirty="0"/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3C2E677F-613B-EB08-9A27-1CF8AC9D156A}"/>
              </a:ext>
            </a:extLst>
          </p:cNvPr>
          <p:cNvSpPr/>
          <p:nvPr/>
        </p:nvSpPr>
        <p:spPr>
          <a:xfrm rot="5400000">
            <a:off x="6341968" y="1587275"/>
            <a:ext cx="1093509" cy="339365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PS05 Gases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38B1D33A-CD52-88BC-93D7-0CB7D6872CD3}"/>
              </a:ext>
            </a:extLst>
          </p:cNvPr>
          <p:cNvSpPr/>
          <p:nvPr/>
        </p:nvSpPr>
        <p:spPr>
          <a:xfrm flipH="1">
            <a:off x="10079550" y="4757851"/>
            <a:ext cx="1127340" cy="339365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PS05 Gases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0EEEC559-A711-3FBF-E66D-4075A46E123D}"/>
              </a:ext>
            </a:extLst>
          </p:cNvPr>
          <p:cNvSpPr/>
          <p:nvPr/>
        </p:nvSpPr>
        <p:spPr>
          <a:xfrm flipH="1">
            <a:off x="10714195" y="4079382"/>
            <a:ext cx="1127340" cy="339365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PS05 Gases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id="{8287E766-9D2D-2D17-A1ED-316AE8ACA634}"/>
              </a:ext>
            </a:extLst>
          </p:cNvPr>
          <p:cNvSpPr/>
          <p:nvPr/>
        </p:nvSpPr>
        <p:spPr>
          <a:xfrm rot="16200000" flipH="1">
            <a:off x="9759337" y="2834739"/>
            <a:ext cx="1127340" cy="339365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PS05 Gases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9" name="Arrow: Notched Right 18">
            <a:extLst>
              <a:ext uri="{FF2B5EF4-FFF2-40B4-BE49-F238E27FC236}">
                <a16:creationId xmlns:a16="http://schemas.microsoft.com/office/drawing/2014/main" id="{2471201B-EAC4-8DF8-F6C0-283FBFC1732E}"/>
              </a:ext>
            </a:extLst>
          </p:cNvPr>
          <p:cNvSpPr/>
          <p:nvPr/>
        </p:nvSpPr>
        <p:spPr>
          <a:xfrm>
            <a:off x="6096000" y="3288847"/>
            <a:ext cx="1079871" cy="339365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PS05 Gases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497F78-83CD-45B8-90CB-E1A14245EF09}"/>
              </a:ext>
            </a:extLst>
          </p:cNvPr>
          <p:cNvSpPr txBox="1"/>
          <p:nvPr/>
        </p:nvSpPr>
        <p:spPr>
          <a:xfrm>
            <a:off x="3411157" y="1305639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PS02</a:t>
            </a:r>
            <a:endParaRPr lang="en-GB" sz="800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C079A4-6A8D-5592-2D90-37697B3DE463}"/>
              </a:ext>
            </a:extLst>
          </p:cNvPr>
          <p:cNvCxnSpPr/>
          <p:nvPr/>
        </p:nvCxnSpPr>
        <p:spPr>
          <a:xfrm>
            <a:off x="3435177" y="1362399"/>
            <a:ext cx="0" cy="653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50D6D6C3-5ED9-5754-DD25-5EDC39748652}"/>
              </a:ext>
            </a:extLst>
          </p:cNvPr>
          <p:cNvSpPr/>
          <p:nvPr/>
        </p:nvSpPr>
        <p:spPr>
          <a:xfrm rot="5400000">
            <a:off x="4625587" y="1587275"/>
            <a:ext cx="1093509" cy="339365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PS05 Gases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27" name="Arrow: Notched Right 26">
            <a:extLst>
              <a:ext uri="{FF2B5EF4-FFF2-40B4-BE49-F238E27FC236}">
                <a16:creationId xmlns:a16="http://schemas.microsoft.com/office/drawing/2014/main" id="{A4C2C475-7A6A-CCC6-47B2-5CFEF6CC5F9A}"/>
              </a:ext>
            </a:extLst>
          </p:cNvPr>
          <p:cNvSpPr/>
          <p:nvPr/>
        </p:nvSpPr>
        <p:spPr>
          <a:xfrm rot="5400000">
            <a:off x="5540452" y="1845950"/>
            <a:ext cx="1093509" cy="339365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PS05 Gases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32F876-B621-73B9-2A6D-00485A0F5EB2}"/>
              </a:ext>
            </a:extLst>
          </p:cNvPr>
          <p:cNvCxnSpPr/>
          <p:nvPr/>
        </p:nvCxnSpPr>
        <p:spPr>
          <a:xfrm>
            <a:off x="721679" y="3410126"/>
            <a:ext cx="153766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row: Notched Right 22">
            <a:extLst>
              <a:ext uri="{FF2B5EF4-FFF2-40B4-BE49-F238E27FC236}">
                <a16:creationId xmlns:a16="http://schemas.microsoft.com/office/drawing/2014/main" id="{0A6BB221-6F21-AE0B-46C3-28E1EA1352C9}"/>
              </a:ext>
            </a:extLst>
          </p:cNvPr>
          <p:cNvSpPr/>
          <p:nvPr/>
        </p:nvSpPr>
        <p:spPr>
          <a:xfrm rot="5400000">
            <a:off x="4580160" y="3305262"/>
            <a:ext cx="1093509" cy="339365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PS03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25" name="Arrow: Notched Right 24">
            <a:extLst>
              <a:ext uri="{FF2B5EF4-FFF2-40B4-BE49-F238E27FC236}">
                <a16:creationId xmlns:a16="http://schemas.microsoft.com/office/drawing/2014/main" id="{9FE3660D-749D-BED7-E7BD-EB45A0ED3EBE}"/>
              </a:ext>
            </a:extLst>
          </p:cNvPr>
          <p:cNvSpPr/>
          <p:nvPr/>
        </p:nvSpPr>
        <p:spPr>
          <a:xfrm rot="18747296">
            <a:off x="7259393" y="1761616"/>
            <a:ext cx="1093509" cy="339365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PS03</a:t>
            </a:r>
            <a:endParaRPr lang="en-GB" sz="8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FEE29B-BD9B-7570-6DEC-2FB439880B04}"/>
              </a:ext>
            </a:extLst>
          </p:cNvPr>
          <p:cNvCxnSpPr/>
          <p:nvPr/>
        </p:nvCxnSpPr>
        <p:spPr>
          <a:xfrm flipH="1">
            <a:off x="4535096" y="3706000"/>
            <a:ext cx="543273" cy="619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0D4732-D0C4-9A82-3EBC-50F11B02D379}"/>
              </a:ext>
            </a:extLst>
          </p:cNvPr>
          <p:cNvSpPr txBox="1"/>
          <p:nvPr/>
        </p:nvSpPr>
        <p:spPr>
          <a:xfrm>
            <a:off x="4207060" y="4289937"/>
            <a:ext cx="526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sz="800" dirty="0"/>
              <a:t>water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sz="800" dirty="0"/>
              <a:t>oil</a:t>
            </a:r>
            <a:endParaRPr lang="en-GB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DA6D6B-12A5-5D52-A03F-F6D160023C78}"/>
              </a:ext>
            </a:extLst>
          </p:cNvPr>
          <p:cNvSpPr txBox="1"/>
          <p:nvPr/>
        </p:nvSpPr>
        <p:spPr>
          <a:xfrm>
            <a:off x="8522514" y="1574221"/>
            <a:ext cx="526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sz="800" dirty="0"/>
              <a:t>water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sz="800" dirty="0"/>
              <a:t>oil</a:t>
            </a:r>
            <a:endParaRPr lang="en-GB" sz="8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F803BA-4804-F7CD-0A2C-57238BC926F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042163" y="1705645"/>
            <a:ext cx="480351" cy="37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B5EBB08-641B-BE16-80F0-C51DF13A6E3B}"/>
              </a:ext>
            </a:extLst>
          </p:cNvPr>
          <p:cNvSpPr txBox="1"/>
          <p:nvPr/>
        </p:nvSpPr>
        <p:spPr>
          <a:xfrm>
            <a:off x="7550904" y="5579087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solidFill>
                  <a:srgbClr val="FF0000"/>
                </a:solidFill>
              </a:rPr>
              <a:t>Not in scope: </a:t>
            </a:r>
          </a:p>
          <a:p>
            <a:r>
              <a:rPr lang="en-US" sz="900" dirty="0">
                <a:solidFill>
                  <a:srgbClr val="FF0000"/>
                </a:solidFill>
              </a:rPr>
              <a:t>PS01 &amp; PS03 for RFCELL’s CPLR</a:t>
            </a:r>
            <a:endParaRPr lang="en-GB" sz="900" dirty="0">
              <a:solidFill>
                <a:srgbClr val="FF0000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5828C4-DEFA-B6AA-BE22-AA4B6E70A424}"/>
              </a:ext>
            </a:extLst>
          </p:cNvPr>
          <p:cNvCxnSpPr/>
          <p:nvPr/>
        </p:nvCxnSpPr>
        <p:spPr>
          <a:xfrm flipV="1">
            <a:off x="7994882" y="5137862"/>
            <a:ext cx="287456" cy="476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23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F9C72DD-CD8F-B397-42B0-288CB9A3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5247" y="233894"/>
            <a:ext cx="1762886" cy="8118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7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QSYS//ACC NF Interfaces – Other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6D5B9F-AB6C-D51E-4F79-DAE82655D7C9}"/>
              </a:ext>
            </a:extLst>
          </p:cNvPr>
          <p:cNvSpPr/>
          <p:nvPr/>
        </p:nvSpPr>
        <p:spPr>
          <a:xfrm>
            <a:off x="11134165" y="691069"/>
            <a:ext cx="404243" cy="2267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790FAA-3D44-114F-3CEB-27BD9BD77AB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297877" y="2093356"/>
            <a:ext cx="6526027" cy="3366536"/>
          </a:xfrm>
          <a:prstGeom prst="rect">
            <a:avLst/>
          </a:prstGeom>
        </p:spPr>
      </p:pic>
      <p:sp>
        <p:nvSpPr>
          <p:cNvPr id="25" name="Arrow: Notched Right 24">
            <a:extLst>
              <a:ext uri="{FF2B5EF4-FFF2-40B4-BE49-F238E27FC236}">
                <a16:creationId xmlns:a16="http://schemas.microsoft.com/office/drawing/2014/main" id="{3888BE94-FC91-471A-56F4-0AFA5C1952AA}"/>
              </a:ext>
            </a:extLst>
          </p:cNvPr>
          <p:cNvSpPr/>
          <p:nvPr/>
        </p:nvSpPr>
        <p:spPr>
          <a:xfrm rot="18448535">
            <a:off x="3388965" y="4397620"/>
            <a:ext cx="1534843" cy="387492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Access Control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79488-1B39-25BE-828E-EA93F36D0C4D}"/>
              </a:ext>
            </a:extLst>
          </p:cNvPr>
          <p:cNvSpPr txBox="1"/>
          <p:nvPr/>
        </p:nvSpPr>
        <p:spPr>
          <a:xfrm>
            <a:off x="182866" y="1004345"/>
            <a:ext cx="34253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/>
              <a:t>Overview:</a:t>
            </a:r>
          </a:p>
          <a:p>
            <a:r>
              <a:rPr lang="en-US" dirty="0"/>
              <a:t>“</a:t>
            </a:r>
            <a:r>
              <a:rPr lang="en-US" sz="1800" dirty="0"/>
              <a:t>QSYS Other ACC NF Overview.ppt” ALX/</a:t>
            </a:r>
            <a:r>
              <a:rPr lang="en-US" sz="1800" dirty="0" err="1"/>
              <a:t>xxxx</a:t>
            </a:r>
            <a:endParaRPr lang="en-GB" sz="1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50CF0-ED2E-6086-B374-1D4328120562}"/>
              </a:ext>
            </a:extLst>
          </p:cNvPr>
          <p:cNvCxnSpPr>
            <a:cxnSpLocks/>
          </p:cNvCxnSpPr>
          <p:nvPr/>
        </p:nvCxnSpPr>
        <p:spPr>
          <a:xfrm flipV="1">
            <a:off x="5482300" y="1845202"/>
            <a:ext cx="4276767" cy="34730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CA13827A-5753-6C61-0796-D26D898414F9}"/>
              </a:ext>
            </a:extLst>
          </p:cNvPr>
          <p:cNvSpPr/>
          <p:nvPr/>
        </p:nvSpPr>
        <p:spPr>
          <a:xfrm rot="8388952">
            <a:off x="5944724" y="5364891"/>
            <a:ext cx="1093509" cy="339365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PS04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4E0D35ED-C38D-E56E-2F86-9B547B973D09}"/>
              </a:ext>
            </a:extLst>
          </p:cNvPr>
          <p:cNvSpPr/>
          <p:nvPr/>
        </p:nvSpPr>
        <p:spPr>
          <a:xfrm rot="8388952">
            <a:off x="4862544" y="4382951"/>
            <a:ext cx="1093509" cy="339365"/>
          </a:xfrm>
          <a:prstGeom prst="notched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PS04</a:t>
            </a:r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FE393-BDEF-696C-BFB7-4AC74DF52653}"/>
              </a:ext>
            </a:extLst>
          </p:cNvPr>
          <p:cNvSpPr txBox="1"/>
          <p:nvPr/>
        </p:nvSpPr>
        <p:spPr>
          <a:xfrm>
            <a:off x="9673409" y="1825591"/>
            <a:ext cx="58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LTU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55A6B-A397-93E5-ED85-169E4642D7F4}"/>
              </a:ext>
            </a:extLst>
          </p:cNvPr>
          <p:cNvSpPr txBox="1"/>
          <p:nvPr/>
        </p:nvSpPr>
        <p:spPr>
          <a:xfrm>
            <a:off x="8583744" y="1599947"/>
            <a:ext cx="110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non-LTU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5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FD4D16-4B9A-CE85-4A18-B62F74EEA0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76EBB1-C411-A12D-10FE-BE6C37FE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IADR with “CIS”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52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FD4D16-4B9A-CE85-4A18-B62F74EEA0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76EBB1-C411-A12D-10FE-BE6C37FE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IADR with “ACC PS”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0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exandria Master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26046</TotalTime>
  <Words>422</Words>
  <Application>Microsoft Office PowerPoint</Application>
  <PresentationFormat>Widescreen</PresentationFormat>
  <Paragraphs>127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Courier New</vt:lpstr>
      <vt:lpstr>Georgia</vt:lpstr>
      <vt:lpstr>Segoe UI</vt:lpstr>
      <vt:lpstr>Segoe UI Semibold</vt:lpstr>
      <vt:lpstr>Wingdings</vt:lpstr>
      <vt:lpstr>Office Theme</vt:lpstr>
      <vt:lpstr>Alexandria Master</vt:lpstr>
      <vt:lpstr>QSYS – IADR Overview</vt:lpstr>
      <vt:lpstr>PowerPoint Presentation</vt:lpstr>
      <vt:lpstr>PowerPoint Presentation</vt:lpstr>
      <vt:lpstr>IADR with “ACC NF”</vt:lpstr>
      <vt:lpstr>PowerPoint Presentation</vt:lpstr>
      <vt:lpstr>PowerPoint Presentation</vt:lpstr>
      <vt:lpstr>PowerPoint Presentation</vt:lpstr>
      <vt:lpstr>IADR with “CIS”</vt:lpstr>
      <vt:lpstr>IADR with “ACC PS”</vt:lpstr>
      <vt:lpstr>PowerPoint Presentation</vt:lpstr>
    </vt:vector>
  </TitlesOfParts>
  <Company>SCK 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Dekempeneer Erik</dc:creator>
  <cp:lastModifiedBy>Berkowitz Daniel</cp:lastModifiedBy>
  <cp:revision>434</cp:revision>
  <cp:lastPrinted>2020-01-20T09:16:47Z</cp:lastPrinted>
  <dcterms:created xsi:type="dcterms:W3CDTF">2019-10-21T09:10:33Z</dcterms:created>
  <dcterms:modified xsi:type="dcterms:W3CDTF">2025-03-23T11:05:00Z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exandriaPath">
    <vt:lpwstr>Enterprise:Business Workspaces:IMS Process descriptions:IMS Process Descriptions:APR-MINERVA Management of MINERVA programma:Documents (How?):MINERVA templates</vt:lpwstr>
  </property>
  <property fmtid="{D5CDD505-2E9C-101B-9397-08002B2CF9AE}" pid="3" name="ID">
    <vt:lpwstr>90550576</vt:lpwstr>
  </property>
  <property fmtid="{D5CDD505-2E9C-101B-9397-08002B2CF9AE}" pid="4" name="Name">
    <vt:lpwstr>QSYS - IADR Overview</vt:lpwstr>
  </property>
  <property fmtid="{D5CDD505-2E9C-101B-9397-08002B2CF9AE}" pid="5" name="SuppMarkings">
    <vt:lpwstr> </vt:lpwstr>
  </property>
  <property fmtid="{D5CDD505-2E9C-101B-9397-08002B2CF9AE}" pid="6" name="Security Clearance">
    <vt:lpwstr> </vt:lpwstr>
  </property>
  <property fmtid="{D5CDD505-2E9C-101B-9397-08002B2CF9AE}" pid="7" name="HyperLink">
    <vt:lpwstr>https://ecm.sckcen.be/OTCS/llisapi.dll/open/90550576</vt:lpwstr>
  </property>
  <property fmtid="{D5CDD505-2E9C-101B-9397-08002B2CF9AE}" pid="8" name="Common Attributes_Reference Number">
    <vt:lpwstr>SCK CEN/90550576</vt:lpwstr>
  </property>
  <property fmtid="{D5CDD505-2E9C-101B-9397-08002B2CF9AE}" pid="9" name="Common Attributes_Short Reference">
    <vt:lpwstr>SCK CEN/90550576</vt:lpwstr>
  </property>
  <property fmtid="{D5CDD505-2E9C-101B-9397-08002B2CF9AE}" pid="10" name="Common Attributes_Alternative Reference">
    <vt:lpwstr> </vt:lpwstr>
  </property>
  <property fmtid="{D5CDD505-2E9C-101B-9397-08002B2CF9AE}" pid="11" name="Common Attributes_Document Type">
    <vt:lpwstr> </vt:lpwstr>
  </property>
  <property fmtid="{D5CDD505-2E9C-101B-9397-08002B2CF9AE}" pid="12" name="Common Attributes_Author_Author Name">
    <vt:lpwstr>Daniel Berkowitz</vt:lpwstr>
  </property>
  <property fmtid="{D5CDD505-2E9C-101B-9397-08002B2CF9AE}" pid="13" name="Common Attributes_Author_Author Affiliation">
    <vt:lpwstr>SCK CEN</vt:lpwstr>
  </property>
  <property fmtid="{D5CDD505-2E9C-101B-9397-08002B2CF9AE}" pid="14" name="Common Attributes_Information Security Classification">
    <vt:lpwstr>Restricted</vt:lpwstr>
  </property>
  <property fmtid="{D5CDD505-2E9C-101B-9397-08002B2CF9AE}" pid="15" name="Common Attributes_ISC Motivation">
    <vt:lpwstr>ISC was automatically assigned as default ISC for MINERVA documents.</vt:lpwstr>
  </property>
  <property fmtid="{D5CDD505-2E9C-101B-9397-08002B2CF9AE}" pid="16" name="Event Attributes_Event_Event Type">
    <vt:lpwstr/>
  </property>
  <property fmtid="{D5CDD505-2E9C-101B-9397-08002B2CF9AE}" pid="17" name="Event Attributes_Event_Event Name">
    <vt:lpwstr/>
  </property>
  <property fmtid="{D5CDD505-2E9C-101B-9397-08002B2CF9AE}" pid="18" name="Event Attributes_Event_Event Start Date">
    <vt:lpwstr/>
  </property>
  <property fmtid="{D5CDD505-2E9C-101B-9397-08002B2CF9AE}" pid="19" name="Event Attributes_Event_Event End Date">
    <vt:lpwstr/>
  </property>
  <property fmtid="{D5CDD505-2E9C-101B-9397-08002B2CF9AE}" pid="20" name="Event Attributes_Event_Event Location">
    <vt:lpwstr/>
  </property>
  <property fmtid="{D5CDD505-2E9C-101B-9397-08002B2CF9AE}" pid="21" name="IMS Attributes_IMS Document Type">
    <vt:lpwstr/>
  </property>
  <property fmtid="{D5CDD505-2E9C-101B-9397-08002B2CF9AE}" pid="22" name="Common Revision Attributes_Revision Index">
    <vt:lpwstr/>
  </property>
  <property fmtid="{D5CDD505-2E9C-101B-9397-08002B2CF9AE}" pid="23" name="Common Revision Attributes_Revision Status">
    <vt:lpwstr/>
  </property>
  <property fmtid="{D5CDD505-2E9C-101B-9397-08002B2CF9AE}" pid="24" name="Common Revision Attributes_Revision Changes">
    <vt:lpwstr/>
  </property>
  <property fmtid="{D5CDD505-2E9C-101B-9397-08002B2CF9AE}" pid="25" name="CreateDate">
    <vt:filetime>2025-02-19T12:07:42Z</vt:filetime>
  </property>
</Properties>
</file>