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5" r:id="rId2"/>
  </p:sldMasterIdLst>
  <p:notesMasterIdLst>
    <p:notesMasterId r:id="rId34"/>
  </p:notesMasterIdLst>
  <p:handoutMasterIdLst>
    <p:handoutMasterId r:id="rId35"/>
  </p:handoutMasterIdLst>
  <p:sldIdLst>
    <p:sldId id="320" r:id="rId3"/>
    <p:sldId id="322" r:id="rId4"/>
    <p:sldId id="321" r:id="rId5"/>
    <p:sldId id="878" r:id="rId6"/>
    <p:sldId id="877" r:id="rId7"/>
    <p:sldId id="324" r:id="rId8"/>
    <p:sldId id="325" r:id="rId9"/>
    <p:sldId id="323" r:id="rId10"/>
    <p:sldId id="328" r:id="rId11"/>
    <p:sldId id="876" r:id="rId12"/>
    <p:sldId id="327" r:id="rId13"/>
    <p:sldId id="330" r:id="rId14"/>
    <p:sldId id="329" r:id="rId15"/>
    <p:sldId id="869" r:id="rId16"/>
    <p:sldId id="870" r:id="rId17"/>
    <p:sldId id="872" r:id="rId18"/>
    <p:sldId id="326" r:id="rId19"/>
    <p:sldId id="311" r:id="rId20"/>
    <p:sldId id="871" r:id="rId21"/>
    <p:sldId id="873" r:id="rId22"/>
    <p:sldId id="874" r:id="rId23"/>
    <p:sldId id="810" r:id="rId24"/>
    <p:sldId id="813" r:id="rId25"/>
    <p:sldId id="814" r:id="rId26"/>
    <p:sldId id="815" r:id="rId27"/>
    <p:sldId id="816" r:id="rId28"/>
    <p:sldId id="817" r:id="rId29"/>
    <p:sldId id="818" r:id="rId30"/>
    <p:sldId id="819" r:id="rId31"/>
    <p:sldId id="879" r:id="rId32"/>
    <p:sldId id="8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kempeneer Erik" initials="DE" lastIdx="1" clrIdx="0">
    <p:extLst>
      <p:ext uri="{19B8F6BF-5375-455C-9EA6-DF929625EA0E}">
        <p15:presenceInfo xmlns:p15="http://schemas.microsoft.com/office/powerpoint/2012/main" userId="S-1-5-21-2143564435-1125984783-857296014-42025" providerId="AD"/>
      </p:ext>
    </p:extLst>
  </p:cmAuthor>
  <p:cmAuthor id="2" name="Ulrich Dorda" initials="UD" lastIdx="6" clrIdx="1">
    <p:extLst>
      <p:ext uri="{19B8F6BF-5375-455C-9EA6-DF929625EA0E}">
        <p15:presenceInfo xmlns:p15="http://schemas.microsoft.com/office/powerpoint/2012/main" userId="S-1-5-21-2143564435-1125984783-857296014-41379" providerId="AD"/>
      </p:ext>
    </p:extLst>
  </p:cmAuthor>
  <p:cmAuthor id="3" name="Berkowitz Zamora Daniel" initials="BZD" lastIdx="2" clrIdx="2">
    <p:extLst>
      <p:ext uri="{19B8F6BF-5375-455C-9EA6-DF929625EA0E}">
        <p15:presenceInfo xmlns:p15="http://schemas.microsoft.com/office/powerpoint/2012/main" userId="S-1-5-21-2143564435-1125984783-857296014-42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374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76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5-30T14:45:02.218" idx="1">
    <p:pos x="1435" y="3435"/>
    <p:text>In my opinion, SBS items that are part of both QCELL and RF-CELL are: CAV, CPLR, TUN, MGS*.
* I assume that the MGS is a passive element of the RF-CELL needed to fullfill the performance requirements of the CAV.</p:text>
    <p:extLst>
      <p:ext uri="{C676402C-5697-4E1C-873F-D02D1690AC5C}">
        <p15:threadingInfo xmlns:p15="http://schemas.microsoft.com/office/powerpoint/2012/main" timeZoneBias="-120"/>
      </p:ext>
    </p:extLst>
  </p:cm>
  <p:cm authorId="3" dt="2022-05-30T14:58:15.429" idx="2">
    <p:pos x="6411" y="2063"/>
    <p:text>Where do we have beam diagnostics and interception devices? Is this part of ACC PS directly?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334DA3-9BAF-4F8F-88E7-6FD9E1A079E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6B2984-872E-491C-A481-9549E50C40BA}">
      <dgm:prSet phldrT="[Text]"/>
      <dgm:spPr/>
      <dgm:t>
        <a:bodyPr/>
        <a:lstStyle/>
        <a:p>
          <a:r>
            <a:rPr lang="en-US" dirty="0"/>
            <a:t>ACC</a:t>
          </a:r>
          <a:r>
            <a:rPr lang="en-US" baseline="0" dirty="0"/>
            <a:t> PS</a:t>
          </a:r>
          <a:endParaRPr lang="en-US" dirty="0"/>
        </a:p>
      </dgm:t>
    </dgm:pt>
    <dgm:pt modelId="{C2C65886-F2D1-4625-9C37-E3A6D2AB7DF3}" type="parTrans" cxnId="{B79360B7-90BB-414D-B16C-74F2870F3223}">
      <dgm:prSet/>
      <dgm:spPr/>
      <dgm:t>
        <a:bodyPr/>
        <a:lstStyle/>
        <a:p>
          <a:endParaRPr lang="en-US"/>
        </a:p>
      </dgm:t>
    </dgm:pt>
    <dgm:pt modelId="{CE898508-A391-480A-9D4C-6D3ADA8E8C19}" type="sibTrans" cxnId="{B79360B7-90BB-414D-B16C-74F2870F3223}">
      <dgm:prSet/>
      <dgm:spPr/>
      <dgm:t>
        <a:bodyPr/>
        <a:lstStyle/>
        <a:p>
          <a:endParaRPr lang="en-US"/>
        </a:p>
      </dgm:t>
    </dgm:pt>
    <dgm:pt modelId="{A5D0D8CE-1544-4EC8-9E0D-31B727500A29}">
      <dgm:prSet phldrT="[Text]"/>
      <dgm:spPr/>
      <dgm:t>
        <a:bodyPr/>
        <a:lstStyle/>
        <a:p>
          <a:r>
            <a:rPr lang="en-US" dirty="0"/>
            <a:t>Q-Cell</a:t>
          </a:r>
        </a:p>
      </dgm:t>
    </dgm:pt>
    <dgm:pt modelId="{702C4069-60EB-4535-B948-355059E9F11F}" type="parTrans" cxnId="{BD6EBA38-BDB1-4EDE-A7D2-9067B0ABFD4A}">
      <dgm:prSet/>
      <dgm:spPr/>
      <dgm:t>
        <a:bodyPr/>
        <a:lstStyle/>
        <a:p>
          <a:endParaRPr lang="en-US"/>
        </a:p>
      </dgm:t>
    </dgm:pt>
    <dgm:pt modelId="{8C3EF852-A9A2-4706-9CEA-1DC76AF51682}" type="sibTrans" cxnId="{BD6EBA38-BDB1-4EDE-A7D2-9067B0ABFD4A}">
      <dgm:prSet/>
      <dgm:spPr/>
      <dgm:t>
        <a:bodyPr/>
        <a:lstStyle/>
        <a:p>
          <a:endParaRPr lang="en-US"/>
        </a:p>
      </dgm:t>
    </dgm:pt>
    <dgm:pt modelId="{83FBF4AB-69F9-4691-B030-FB73337F6EAE}">
      <dgm:prSet phldrT="[Text]"/>
      <dgm:spPr/>
      <dgm:t>
        <a:bodyPr/>
        <a:lstStyle/>
        <a:p>
          <a:r>
            <a:rPr lang="en-US" dirty="0"/>
            <a:t>RF-Cell</a:t>
          </a:r>
        </a:p>
      </dgm:t>
    </dgm:pt>
    <dgm:pt modelId="{84C7BB81-D7DE-43A0-A731-3FD9E17EDA35}" type="parTrans" cxnId="{31DD872C-0682-47AE-81E8-4D3E0AB1E53F}">
      <dgm:prSet/>
      <dgm:spPr/>
      <dgm:t>
        <a:bodyPr/>
        <a:lstStyle/>
        <a:p>
          <a:endParaRPr lang="en-US"/>
        </a:p>
      </dgm:t>
    </dgm:pt>
    <dgm:pt modelId="{C9BD2016-A147-424C-81F9-78DFBCBC1642}" type="sibTrans" cxnId="{31DD872C-0682-47AE-81E8-4D3E0AB1E53F}">
      <dgm:prSet/>
      <dgm:spPr/>
      <dgm:t>
        <a:bodyPr/>
        <a:lstStyle/>
        <a:p>
          <a:endParaRPr lang="en-US"/>
        </a:p>
      </dgm:t>
    </dgm:pt>
    <dgm:pt modelId="{865C9711-026B-4867-819F-2B00FEE32703}">
      <dgm:prSet phldrT="[Text]"/>
      <dgm:spPr/>
      <dgm:t>
        <a:bodyPr/>
        <a:lstStyle/>
        <a:p>
          <a:r>
            <a:rPr lang="en-US" dirty="0"/>
            <a:t>DF-Cell</a:t>
          </a:r>
        </a:p>
      </dgm:t>
    </dgm:pt>
    <dgm:pt modelId="{D6FEF9FB-2367-4385-A023-FB056E97933A}" type="parTrans" cxnId="{B45D53A1-439D-4DFC-8C68-3EE4F9B6DE35}">
      <dgm:prSet/>
      <dgm:spPr/>
      <dgm:t>
        <a:bodyPr/>
        <a:lstStyle/>
        <a:p>
          <a:endParaRPr lang="en-US"/>
        </a:p>
      </dgm:t>
    </dgm:pt>
    <dgm:pt modelId="{F9D7A691-C45C-4B6E-B475-6E8E1820531B}" type="sibTrans" cxnId="{B45D53A1-439D-4DFC-8C68-3EE4F9B6DE35}">
      <dgm:prSet/>
      <dgm:spPr/>
      <dgm:t>
        <a:bodyPr/>
        <a:lstStyle/>
        <a:p>
          <a:endParaRPr lang="en-US"/>
        </a:p>
      </dgm:t>
    </dgm:pt>
    <dgm:pt modelId="{694E874A-F5F2-47CA-AD88-839D38D90C0B}">
      <dgm:prSet phldrT="[Text]"/>
      <dgm:spPr/>
      <dgm:t>
        <a:bodyPr/>
        <a:lstStyle/>
        <a:p>
          <a:r>
            <a:rPr lang="en-US" dirty="0"/>
            <a:t>Beam VAC</a:t>
          </a:r>
        </a:p>
      </dgm:t>
    </dgm:pt>
    <dgm:pt modelId="{055B340D-23DB-4B22-AF1F-D7F0695B7A2A}" type="parTrans" cxnId="{FF08B26F-C70F-468A-A840-D26BA3F421B8}">
      <dgm:prSet/>
      <dgm:spPr/>
      <dgm:t>
        <a:bodyPr/>
        <a:lstStyle/>
        <a:p>
          <a:endParaRPr lang="en-US"/>
        </a:p>
      </dgm:t>
    </dgm:pt>
    <dgm:pt modelId="{DA4A860C-12E0-4A12-BB77-5B6A2BF6D339}" type="sibTrans" cxnId="{FF08B26F-C70F-468A-A840-D26BA3F421B8}">
      <dgm:prSet/>
      <dgm:spPr/>
      <dgm:t>
        <a:bodyPr/>
        <a:lstStyle/>
        <a:p>
          <a:endParaRPr lang="en-US"/>
        </a:p>
      </dgm:t>
    </dgm:pt>
    <dgm:pt modelId="{50279A0C-C878-4928-B467-FE8479352459}">
      <dgm:prSet phldrT="[Text]"/>
      <dgm:spPr/>
      <dgm:t>
        <a:bodyPr/>
        <a:lstStyle/>
        <a:p>
          <a:r>
            <a:rPr lang="en-US" dirty="0" err="1"/>
            <a:t>Insul</a:t>
          </a:r>
          <a:r>
            <a:rPr lang="en-US" dirty="0"/>
            <a:t>. VAC</a:t>
          </a:r>
        </a:p>
      </dgm:t>
    </dgm:pt>
    <dgm:pt modelId="{12DD20C2-7EF7-461A-B6F7-D0BFE2F82FCE}" type="parTrans" cxnId="{EC3FC5AF-5570-4BAB-B7B4-8F7F762829CB}">
      <dgm:prSet/>
      <dgm:spPr/>
      <dgm:t>
        <a:bodyPr/>
        <a:lstStyle/>
        <a:p>
          <a:endParaRPr lang="en-US"/>
        </a:p>
      </dgm:t>
    </dgm:pt>
    <dgm:pt modelId="{B436313B-DFA9-44D0-9A57-654DAE16F286}" type="sibTrans" cxnId="{EC3FC5AF-5570-4BAB-B7B4-8F7F762829CB}">
      <dgm:prSet/>
      <dgm:spPr/>
      <dgm:t>
        <a:bodyPr/>
        <a:lstStyle/>
        <a:p>
          <a:endParaRPr lang="en-US"/>
        </a:p>
      </dgm:t>
    </dgm:pt>
    <dgm:pt modelId="{5560BBB4-C464-485D-B129-6BF3E0CC25AB}">
      <dgm:prSet phldrT="[Text]"/>
      <dgm:spPr/>
      <dgm:t>
        <a:bodyPr/>
        <a:lstStyle/>
        <a:p>
          <a:r>
            <a:rPr lang="en-US" dirty="0"/>
            <a:t>QM</a:t>
          </a:r>
        </a:p>
      </dgm:t>
    </dgm:pt>
    <dgm:pt modelId="{66C691F0-5E21-45E7-963D-3D6FBC4C6196}" type="parTrans" cxnId="{E9C5180A-B890-4EA2-A43D-347E4415EEE5}">
      <dgm:prSet/>
      <dgm:spPr/>
      <dgm:t>
        <a:bodyPr/>
        <a:lstStyle/>
        <a:p>
          <a:endParaRPr lang="en-US"/>
        </a:p>
      </dgm:t>
    </dgm:pt>
    <dgm:pt modelId="{C99DE087-C98D-4B90-8ADF-329501BBC800}" type="sibTrans" cxnId="{E9C5180A-B890-4EA2-A43D-347E4415EEE5}">
      <dgm:prSet/>
      <dgm:spPr/>
      <dgm:t>
        <a:bodyPr/>
        <a:lstStyle/>
        <a:p>
          <a:endParaRPr lang="en-US"/>
        </a:p>
      </dgm:t>
    </dgm:pt>
    <dgm:pt modelId="{9C40BEBC-4915-4CFC-8850-F0AB244C83EA}">
      <dgm:prSet phldrT="[Text]"/>
      <dgm:spPr/>
      <dgm:t>
        <a:bodyPr/>
        <a:lstStyle/>
        <a:p>
          <a:r>
            <a:rPr lang="en-US" dirty="0"/>
            <a:t>CAV</a:t>
          </a:r>
        </a:p>
      </dgm:t>
    </dgm:pt>
    <dgm:pt modelId="{87B407C6-CD7F-48C5-8CC7-5E947E764F81}" type="parTrans" cxnId="{9A77D5E9-3484-433B-BB42-C6320AE30361}">
      <dgm:prSet/>
      <dgm:spPr/>
      <dgm:t>
        <a:bodyPr/>
        <a:lstStyle/>
        <a:p>
          <a:endParaRPr lang="en-US"/>
        </a:p>
      </dgm:t>
    </dgm:pt>
    <dgm:pt modelId="{E926D5BB-8516-4A45-BAAC-998118635979}" type="sibTrans" cxnId="{9A77D5E9-3484-433B-BB42-C6320AE30361}">
      <dgm:prSet/>
      <dgm:spPr/>
      <dgm:t>
        <a:bodyPr/>
        <a:lstStyle/>
        <a:p>
          <a:endParaRPr lang="en-US"/>
        </a:p>
      </dgm:t>
    </dgm:pt>
    <dgm:pt modelId="{CFFD54BD-EA27-44F3-8927-757F06DD2CD1}">
      <dgm:prSet phldrT="[Text]"/>
      <dgm:spPr/>
      <dgm:t>
        <a:bodyPr/>
        <a:lstStyle/>
        <a:p>
          <a:r>
            <a:rPr lang="en-US" dirty="0"/>
            <a:t>BD</a:t>
          </a:r>
        </a:p>
      </dgm:t>
    </dgm:pt>
    <dgm:pt modelId="{26D390CE-096D-47B6-9C6E-EDB17A8C5294}" type="parTrans" cxnId="{E82F2189-43B7-4C07-ABAB-7FC2496282F4}">
      <dgm:prSet/>
      <dgm:spPr/>
      <dgm:t>
        <a:bodyPr/>
        <a:lstStyle/>
        <a:p>
          <a:endParaRPr lang="en-US"/>
        </a:p>
      </dgm:t>
    </dgm:pt>
    <dgm:pt modelId="{3A1C33D1-6161-454C-B8F3-F4E1375F1F6F}" type="sibTrans" cxnId="{E82F2189-43B7-4C07-ABAB-7FC2496282F4}">
      <dgm:prSet/>
      <dgm:spPr/>
      <dgm:t>
        <a:bodyPr/>
        <a:lstStyle/>
        <a:p>
          <a:endParaRPr lang="en-US"/>
        </a:p>
      </dgm:t>
    </dgm:pt>
    <dgm:pt modelId="{65507FCF-B442-4FBF-92AB-8E49FB0B52CE}">
      <dgm:prSet phldrT="[Text]"/>
      <dgm:spPr/>
      <dgm:t>
        <a:bodyPr/>
        <a:lstStyle/>
        <a:p>
          <a:r>
            <a:rPr lang="en-US" dirty="0"/>
            <a:t>ICD</a:t>
          </a:r>
        </a:p>
      </dgm:t>
    </dgm:pt>
    <dgm:pt modelId="{91445CB1-EA2A-4284-81E9-2994414B05F9}" type="parTrans" cxnId="{3BB36884-E850-47E4-A65D-E9036B30AAB4}">
      <dgm:prSet/>
      <dgm:spPr/>
      <dgm:t>
        <a:bodyPr/>
        <a:lstStyle/>
        <a:p>
          <a:endParaRPr lang="en-US"/>
        </a:p>
      </dgm:t>
    </dgm:pt>
    <dgm:pt modelId="{0938B9D1-0B8D-44C6-BAD9-3CB7337169B3}" type="sibTrans" cxnId="{3BB36884-E850-47E4-A65D-E9036B30AAB4}">
      <dgm:prSet/>
      <dgm:spPr/>
      <dgm:t>
        <a:bodyPr/>
        <a:lstStyle/>
        <a:p>
          <a:endParaRPr lang="en-US"/>
        </a:p>
      </dgm:t>
    </dgm:pt>
    <dgm:pt modelId="{700C25BE-22B1-4F6A-94B3-F1944F557229}">
      <dgm:prSet phldrT="[Text]"/>
      <dgm:spPr/>
      <dgm:t>
        <a:bodyPr/>
        <a:lstStyle/>
        <a:p>
          <a:r>
            <a:rPr lang="en-US" dirty="0"/>
            <a:t>SRC-Cell</a:t>
          </a:r>
        </a:p>
      </dgm:t>
    </dgm:pt>
    <dgm:pt modelId="{65289D6D-17E5-4124-995F-61FBC550DC87}" type="parTrans" cxnId="{9CB394D2-08C9-4C35-8924-2D1824B3021C}">
      <dgm:prSet/>
      <dgm:spPr/>
      <dgm:t>
        <a:bodyPr/>
        <a:lstStyle/>
        <a:p>
          <a:endParaRPr lang="en-US"/>
        </a:p>
      </dgm:t>
    </dgm:pt>
    <dgm:pt modelId="{8EBF4748-581E-4099-883A-EC74C81372BF}" type="sibTrans" cxnId="{9CB394D2-08C9-4C35-8924-2D1824B3021C}">
      <dgm:prSet/>
      <dgm:spPr/>
      <dgm:t>
        <a:bodyPr/>
        <a:lstStyle/>
        <a:p>
          <a:endParaRPr lang="en-US"/>
        </a:p>
      </dgm:t>
    </dgm:pt>
    <dgm:pt modelId="{7DF28617-7268-4BF9-B0E9-C0FCB7D9658A}">
      <dgm:prSet phldrT="[Text]"/>
      <dgm:spPr/>
      <dgm:t>
        <a:bodyPr/>
        <a:lstStyle/>
        <a:p>
          <a:r>
            <a:rPr lang="en-US" dirty="0"/>
            <a:t>Girders &amp; supports</a:t>
          </a:r>
        </a:p>
      </dgm:t>
    </dgm:pt>
    <dgm:pt modelId="{79061348-6B25-437E-A21E-CDFB5524A8A7}" type="parTrans" cxnId="{00C442CA-C57A-4873-867D-8119A6E79C30}">
      <dgm:prSet/>
      <dgm:spPr/>
      <dgm:t>
        <a:bodyPr/>
        <a:lstStyle/>
        <a:p>
          <a:endParaRPr lang="en-US"/>
        </a:p>
      </dgm:t>
    </dgm:pt>
    <dgm:pt modelId="{8E79A241-AB95-40CF-AE96-CAC0E28FA66F}" type="sibTrans" cxnId="{00C442CA-C57A-4873-867D-8119A6E79C30}">
      <dgm:prSet/>
      <dgm:spPr/>
      <dgm:t>
        <a:bodyPr/>
        <a:lstStyle/>
        <a:p>
          <a:endParaRPr lang="en-US"/>
        </a:p>
      </dgm:t>
    </dgm:pt>
    <dgm:pt modelId="{C58186A6-59C1-42A5-AA01-DE4030FA65A1}" type="pres">
      <dgm:prSet presAssocID="{7C334DA3-9BAF-4F8F-88E7-6FD9E1A079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7184E6-23C7-474D-8511-15F459E3EEF8}" type="pres">
      <dgm:prSet presAssocID="{9F6B2984-872E-491C-A481-9549E50C40BA}" presName="hierRoot1" presStyleCnt="0">
        <dgm:presLayoutVars>
          <dgm:hierBranch val="init"/>
        </dgm:presLayoutVars>
      </dgm:prSet>
      <dgm:spPr/>
    </dgm:pt>
    <dgm:pt modelId="{D24D5752-A07B-4CC9-9DA7-A823F010350F}" type="pres">
      <dgm:prSet presAssocID="{9F6B2984-872E-491C-A481-9549E50C40BA}" presName="rootComposite1" presStyleCnt="0"/>
      <dgm:spPr/>
    </dgm:pt>
    <dgm:pt modelId="{048EB580-25B7-4E69-8EE2-BDDD96C80CA3}" type="pres">
      <dgm:prSet presAssocID="{9F6B2984-872E-491C-A481-9549E50C40BA}" presName="rootText1" presStyleLbl="node0" presStyleIdx="0" presStyleCnt="3">
        <dgm:presLayoutVars>
          <dgm:chPref val="3"/>
        </dgm:presLayoutVars>
      </dgm:prSet>
      <dgm:spPr/>
    </dgm:pt>
    <dgm:pt modelId="{C286FD05-F9A5-4A06-8443-3572350974FA}" type="pres">
      <dgm:prSet presAssocID="{9F6B2984-872E-491C-A481-9549E50C40BA}" presName="rootConnector1" presStyleLbl="node1" presStyleIdx="0" presStyleCnt="0"/>
      <dgm:spPr/>
    </dgm:pt>
    <dgm:pt modelId="{0A9E1662-1A2D-4262-AC91-AE9F93A905A2}" type="pres">
      <dgm:prSet presAssocID="{9F6B2984-872E-491C-A481-9549E50C40BA}" presName="hierChild2" presStyleCnt="0"/>
      <dgm:spPr/>
    </dgm:pt>
    <dgm:pt modelId="{38BF07E7-8253-417E-9092-8B51E77476D6}" type="pres">
      <dgm:prSet presAssocID="{702C4069-60EB-4535-B948-355059E9F11F}" presName="Name37" presStyleLbl="parChTrans1D2" presStyleIdx="0" presStyleCnt="7"/>
      <dgm:spPr/>
    </dgm:pt>
    <dgm:pt modelId="{BF8937EB-510F-44BB-813E-91B574F4E3E0}" type="pres">
      <dgm:prSet presAssocID="{A5D0D8CE-1544-4EC8-9E0D-31B727500A29}" presName="hierRoot2" presStyleCnt="0">
        <dgm:presLayoutVars>
          <dgm:hierBranch val="init"/>
        </dgm:presLayoutVars>
      </dgm:prSet>
      <dgm:spPr/>
    </dgm:pt>
    <dgm:pt modelId="{2DB40767-0606-479E-BBFB-595BC2A06F01}" type="pres">
      <dgm:prSet presAssocID="{A5D0D8CE-1544-4EC8-9E0D-31B727500A29}" presName="rootComposite" presStyleCnt="0"/>
      <dgm:spPr/>
    </dgm:pt>
    <dgm:pt modelId="{778F6600-B886-41CA-8B4C-E57D3E1076C4}" type="pres">
      <dgm:prSet presAssocID="{A5D0D8CE-1544-4EC8-9E0D-31B727500A29}" presName="rootText" presStyleLbl="node2" presStyleIdx="0" presStyleCnt="7">
        <dgm:presLayoutVars>
          <dgm:chPref val="3"/>
        </dgm:presLayoutVars>
      </dgm:prSet>
      <dgm:spPr/>
    </dgm:pt>
    <dgm:pt modelId="{12B71B13-E688-4346-8B85-19DDBE4BA67B}" type="pres">
      <dgm:prSet presAssocID="{A5D0D8CE-1544-4EC8-9E0D-31B727500A29}" presName="rootConnector" presStyleLbl="node2" presStyleIdx="0" presStyleCnt="7"/>
      <dgm:spPr/>
    </dgm:pt>
    <dgm:pt modelId="{2818F921-1654-4D87-BB7A-4386019A7235}" type="pres">
      <dgm:prSet presAssocID="{A5D0D8CE-1544-4EC8-9E0D-31B727500A29}" presName="hierChild4" presStyleCnt="0"/>
      <dgm:spPr/>
    </dgm:pt>
    <dgm:pt modelId="{700F95C2-0328-4726-A527-C376DAEB8B44}" type="pres">
      <dgm:prSet presAssocID="{66C691F0-5E21-45E7-963D-3D6FBC4C6196}" presName="Name37" presStyleLbl="parChTrans1D3" presStyleIdx="0" presStyleCnt="1"/>
      <dgm:spPr/>
    </dgm:pt>
    <dgm:pt modelId="{435B66E2-31EA-4E88-9792-3D3CF78D7153}" type="pres">
      <dgm:prSet presAssocID="{5560BBB4-C464-485D-B129-6BF3E0CC25AB}" presName="hierRoot2" presStyleCnt="0">
        <dgm:presLayoutVars>
          <dgm:hierBranch val="init"/>
        </dgm:presLayoutVars>
      </dgm:prSet>
      <dgm:spPr/>
    </dgm:pt>
    <dgm:pt modelId="{38335FE1-D1BD-413D-8A8B-77E277C8D883}" type="pres">
      <dgm:prSet presAssocID="{5560BBB4-C464-485D-B129-6BF3E0CC25AB}" presName="rootComposite" presStyleCnt="0"/>
      <dgm:spPr/>
    </dgm:pt>
    <dgm:pt modelId="{D9DF3493-B904-4C82-9A77-ABB03CBC97FB}" type="pres">
      <dgm:prSet presAssocID="{5560BBB4-C464-485D-B129-6BF3E0CC25AB}" presName="rootText" presStyleLbl="node3" presStyleIdx="0" presStyleCnt="1">
        <dgm:presLayoutVars>
          <dgm:chPref val="3"/>
        </dgm:presLayoutVars>
      </dgm:prSet>
      <dgm:spPr/>
    </dgm:pt>
    <dgm:pt modelId="{07BB7964-8207-42BB-82C4-47E57713C27F}" type="pres">
      <dgm:prSet presAssocID="{5560BBB4-C464-485D-B129-6BF3E0CC25AB}" presName="rootConnector" presStyleLbl="node3" presStyleIdx="0" presStyleCnt="1"/>
      <dgm:spPr/>
    </dgm:pt>
    <dgm:pt modelId="{C54A955F-61B9-4199-90A2-4FDF1E0BD754}" type="pres">
      <dgm:prSet presAssocID="{5560BBB4-C464-485D-B129-6BF3E0CC25AB}" presName="hierChild4" presStyleCnt="0"/>
      <dgm:spPr/>
    </dgm:pt>
    <dgm:pt modelId="{66152CD9-E3FF-4571-98C0-7349C715F274}" type="pres">
      <dgm:prSet presAssocID="{87B407C6-CD7F-48C5-8CC7-5E947E764F81}" presName="Name37" presStyleLbl="parChTrans1D4" presStyleIdx="0" presStyleCnt="1"/>
      <dgm:spPr/>
    </dgm:pt>
    <dgm:pt modelId="{7BAC6A7C-D4AC-4430-8FEB-83BCCFA6E346}" type="pres">
      <dgm:prSet presAssocID="{9C40BEBC-4915-4CFC-8850-F0AB244C83EA}" presName="hierRoot2" presStyleCnt="0">
        <dgm:presLayoutVars>
          <dgm:hierBranch val="init"/>
        </dgm:presLayoutVars>
      </dgm:prSet>
      <dgm:spPr/>
    </dgm:pt>
    <dgm:pt modelId="{B601C0BC-3A00-45C6-B67D-56D59F837FDC}" type="pres">
      <dgm:prSet presAssocID="{9C40BEBC-4915-4CFC-8850-F0AB244C83EA}" presName="rootComposite" presStyleCnt="0"/>
      <dgm:spPr/>
    </dgm:pt>
    <dgm:pt modelId="{B8121516-25B6-4727-A4C8-AF1B4A1C4101}" type="pres">
      <dgm:prSet presAssocID="{9C40BEBC-4915-4CFC-8850-F0AB244C83EA}" presName="rootText" presStyleLbl="node4" presStyleIdx="0" presStyleCnt="1">
        <dgm:presLayoutVars>
          <dgm:chPref val="3"/>
        </dgm:presLayoutVars>
      </dgm:prSet>
      <dgm:spPr/>
    </dgm:pt>
    <dgm:pt modelId="{9A8711AD-7D67-4C0E-BA6A-EB6C4DAA5016}" type="pres">
      <dgm:prSet presAssocID="{9C40BEBC-4915-4CFC-8850-F0AB244C83EA}" presName="rootConnector" presStyleLbl="node4" presStyleIdx="0" presStyleCnt="1"/>
      <dgm:spPr/>
    </dgm:pt>
    <dgm:pt modelId="{B017B69F-13CF-4C1C-8F24-AA741C243307}" type="pres">
      <dgm:prSet presAssocID="{9C40BEBC-4915-4CFC-8850-F0AB244C83EA}" presName="hierChild4" presStyleCnt="0"/>
      <dgm:spPr/>
    </dgm:pt>
    <dgm:pt modelId="{7C13574F-134D-4D64-B901-E7212134D14E}" type="pres">
      <dgm:prSet presAssocID="{9C40BEBC-4915-4CFC-8850-F0AB244C83EA}" presName="hierChild5" presStyleCnt="0"/>
      <dgm:spPr/>
    </dgm:pt>
    <dgm:pt modelId="{20945E4A-4B39-4DB3-BFD9-6E2D7E3EBB97}" type="pres">
      <dgm:prSet presAssocID="{5560BBB4-C464-485D-B129-6BF3E0CC25AB}" presName="hierChild5" presStyleCnt="0"/>
      <dgm:spPr/>
    </dgm:pt>
    <dgm:pt modelId="{1779B90B-DF51-4BE6-8592-FA117F48C2A0}" type="pres">
      <dgm:prSet presAssocID="{A5D0D8CE-1544-4EC8-9E0D-31B727500A29}" presName="hierChild5" presStyleCnt="0"/>
      <dgm:spPr/>
    </dgm:pt>
    <dgm:pt modelId="{C2FD7BA6-8DC6-4BA9-9FD1-054D74F7D58F}" type="pres">
      <dgm:prSet presAssocID="{84C7BB81-D7DE-43A0-A731-3FD9E17EDA35}" presName="Name37" presStyleLbl="parChTrans1D2" presStyleIdx="1" presStyleCnt="7"/>
      <dgm:spPr/>
    </dgm:pt>
    <dgm:pt modelId="{7C1D4447-BF3A-4DEF-97E9-E3DA5FBD9473}" type="pres">
      <dgm:prSet presAssocID="{83FBF4AB-69F9-4691-B030-FB73337F6EAE}" presName="hierRoot2" presStyleCnt="0">
        <dgm:presLayoutVars>
          <dgm:hierBranch val="init"/>
        </dgm:presLayoutVars>
      </dgm:prSet>
      <dgm:spPr/>
    </dgm:pt>
    <dgm:pt modelId="{DC013E35-69EE-4099-972F-43CA355C816E}" type="pres">
      <dgm:prSet presAssocID="{83FBF4AB-69F9-4691-B030-FB73337F6EAE}" presName="rootComposite" presStyleCnt="0"/>
      <dgm:spPr/>
    </dgm:pt>
    <dgm:pt modelId="{35A2767D-26C0-4715-94FA-080065DBF0CA}" type="pres">
      <dgm:prSet presAssocID="{83FBF4AB-69F9-4691-B030-FB73337F6EAE}" presName="rootText" presStyleLbl="node2" presStyleIdx="1" presStyleCnt="7">
        <dgm:presLayoutVars>
          <dgm:chPref val="3"/>
        </dgm:presLayoutVars>
      </dgm:prSet>
      <dgm:spPr/>
    </dgm:pt>
    <dgm:pt modelId="{1E7F1697-F5A7-4294-A890-48685986C3AE}" type="pres">
      <dgm:prSet presAssocID="{83FBF4AB-69F9-4691-B030-FB73337F6EAE}" presName="rootConnector" presStyleLbl="node2" presStyleIdx="1" presStyleCnt="7"/>
      <dgm:spPr/>
    </dgm:pt>
    <dgm:pt modelId="{8765BB8F-F34F-4F99-BD3A-CB9BB6F470C2}" type="pres">
      <dgm:prSet presAssocID="{83FBF4AB-69F9-4691-B030-FB73337F6EAE}" presName="hierChild4" presStyleCnt="0"/>
      <dgm:spPr/>
    </dgm:pt>
    <dgm:pt modelId="{ECADBF9A-11F3-47E2-A752-B9B3F37B603C}" type="pres">
      <dgm:prSet presAssocID="{83FBF4AB-69F9-4691-B030-FB73337F6EAE}" presName="hierChild5" presStyleCnt="0"/>
      <dgm:spPr/>
    </dgm:pt>
    <dgm:pt modelId="{CD3E6A64-2D5A-4999-AEA7-BF4E448B5D38}" type="pres">
      <dgm:prSet presAssocID="{D6FEF9FB-2367-4385-A023-FB056E97933A}" presName="Name37" presStyleLbl="parChTrans1D2" presStyleIdx="2" presStyleCnt="7"/>
      <dgm:spPr/>
    </dgm:pt>
    <dgm:pt modelId="{33F3DEB9-D95A-4288-8866-23A812BA77B2}" type="pres">
      <dgm:prSet presAssocID="{865C9711-026B-4867-819F-2B00FEE32703}" presName="hierRoot2" presStyleCnt="0">
        <dgm:presLayoutVars>
          <dgm:hierBranch val="init"/>
        </dgm:presLayoutVars>
      </dgm:prSet>
      <dgm:spPr/>
    </dgm:pt>
    <dgm:pt modelId="{359A8A33-01BB-4501-9887-762A5F156D2A}" type="pres">
      <dgm:prSet presAssocID="{865C9711-026B-4867-819F-2B00FEE32703}" presName="rootComposite" presStyleCnt="0"/>
      <dgm:spPr/>
    </dgm:pt>
    <dgm:pt modelId="{9237A44C-2B47-4C16-8682-2538DE5C1DE6}" type="pres">
      <dgm:prSet presAssocID="{865C9711-026B-4867-819F-2B00FEE32703}" presName="rootText" presStyleLbl="node2" presStyleIdx="2" presStyleCnt="7">
        <dgm:presLayoutVars>
          <dgm:chPref val="3"/>
        </dgm:presLayoutVars>
      </dgm:prSet>
      <dgm:spPr/>
    </dgm:pt>
    <dgm:pt modelId="{E9F75EFE-465D-4AC4-8308-769D256D00CD}" type="pres">
      <dgm:prSet presAssocID="{865C9711-026B-4867-819F-2B00FEE32703}" presName="rootConnector" presStyleLbl="node2" presStyleIdx="2" presStyleCnt="7"/>
      <dgm:spPr/>
    </dgm:pt>
    <dgm:pt modelId="{B5E3C575-8A8F-4D56-BA00-FE1A3C6527E7}" type="pres">
      <dgm:prSet presAssocID="{865C9711-026B-4867-819F-2B00FEE32703}" presName="hierChild4" presStyleCnt="0"/>
      <dgm:spPr/>
    </dgm:pt>
    <dgm:pt modelId="{37A18596-5B02-429A-85EA-522A4A39516E}" type="pres">
      <dgm:prSet presAssocID="{865C9711-026B-4867-819F-2B00FEE32703}" presName="hierChild5" presStyleCnt="0"/>
      <dgm:spPr/>
    </dgm:pt>
    <dgm:pt modelId="{2EAC1CE7-DECA-4A21-AD10-43B86A71FFB9}" type="pres">
      <dgm:prSet presAssocID="{055B340D-23DB-4B22-AF1F-D7F0695B7A2A}" presName="Name37" presStyleLbl="parChTrans1D2" presStyleIdx="3" presStyleCnt="7"/>
      <dgm:spPr/>
    </dgm:pt>
    <dgm:pt modelId="{E9D21B5C-1B95-4C46-B249-AADCCC8B2684}" type="pres">
      <dgm:prSet presAssocID="{694E874A-F5F2-47CA-AD88-839D38D90C0B}" presName="hierRoot2" presStyleCnt="0">
        <dgm:presLayoutVars>
          <dgm:hierBranch val="init"/>
        </dgm:presLayoutVars>
      </dgm:prSet>
      <dgm:spPr/>
    </dgm:pt>
    <dgm:pt modelId="{34ED04A2-1289-4FCE-A960-64B34046E5AA}" type="pres">
      <dgm:prSet presAssocID="{694E874A-F5F2-47CA-AD88-839D38D90C0B}" presName="rootComposite" presStyleCnt="0"/>
      <dgm:spPr/>
    </dgm:pt>
    <dgm:pt modelId="{AD1953CC-FA45-4281-B468-1B28C3882EFE}" type="pres">
      <dgm:prSet presAssocID="{694E874A-F5F2-47CA-AD88-839D38D90C0B}" presName="rootText" presStyleLbl="node2" presStyleIdx="3" presStyleCnt="7">
        <dgm:presLayoutVars>
          <dgm:chPref val="3"/>
        </dgm:presLayoutVars>
      </dgm:prSet>
      <dgm:spPr/>
    </dgm:pt>
    <dgm:pt modelId="{3D334520-3D3A-4CC6-A78B-D0F31D791FF5}" type="pres">
      <dgm:prSet presAssocID="{694E874A-F5F2-47CA-AD88-839D38D90C0B}" presName="rootConnector" presStyleLbl="node2" presStyleIdx="3" presStyleCnt="7"/>
      <dgm:spPr/>
    </dgm:pt>
    <dgm:pt modelId="{5D68527C-10DA-458E-ABD4-781B8A78C2CC}" type="pres">
      <dgm:prSet presAssocID="{694E874A-F5F2-47CA-AD88-839D38D90C0B}" presName="hierChild4" presStyleCnt="0"/>
      <dgm:spPr/>
    </dgm:pt>
    <dgm:pt modelId="{53A21A66-1C49-49BB-A3EB-53319EB14132}" type="pres">
      <dgm:prSet presAssocID="{694E874A-F5F2-47CA-AD88-839D38D90C0B}" presName="hierChild5" presStyleCnt="0"/>
      <dgm:spPr/>
    </dgm:pt>
    <dgm:pt modelId="{B99F1D71-E0C7-4ECF-89C8-F02982E457A2}" type="pres">
      <dgm:prSet presAssocID="{12DD20C2-7EF7-461A-B6F7-D0BFE2F82FCE}" presName="Name37" presStyleLbl="parChTrans1D2" presStyleIdx="4" presStyleCnt="7"/>
      <dgm:spPr/>
    </dgm:pt>
    <dgm:pt modelId="{255640F4-EA55-4F21-9F60-B6DF2E6CCD6F}" type="pres">
      <dgm:prSet presAssocID="{50279A0C-C878-4928-B467-FE8479352459}" presName="hierRoot2" presStyleCnt="0">
        <dgm:presLayoutVars>
          <dgm:hierBranch val="init"/>
        </dgm:presLayoutVars>
      </dgm:prSet>
      <dgm:spPr/>
    </dgm:pt>
    <dgm:pt modelId="{EFCA862E-D7C1-43EF-A336-A53B3636C810}" type="pres">
      <dgm:prSet presAssocID="{50279A0C-C878-4928-B467-FE8479352459}" presName="rootComposite" presStyleCnt="0"/>
      <dgm:spPr/>
    </dgm:pt>
    <dgm:pt modelId="{62830C27-C7B5-4DFE-A42D-CA581A6C2FE5}" type="pres">
      <dgm:prSet presAssocID="{50279A0C-C878-4928-B467-FE8479352459}" presName="rootText" presStyleLbl="node2" presStyleIdx="4" presStyleCnt="7">
        <dgm:presLayoutVars>
          <dgm:chPref val="3"/>
        </dgm:presLayoutVars>
      </dgm:prSet>
      <dgm:spPr/>
    </dgm:pt>
    <dgm:pt modelId="{5AE3C420-9E1D-4B59-86AC-073A3B79CB0F}" type="pres">
      <dgm:prSet presAssocID="{50279A0C-C878-4928-B467-FE8479352459}" presName="rootConnector" presStyleLbl="node2" presStyleIdx="4" presStyleCnt="7"/>
      <dgm:spPr/>
    </dgm:pt>
    <dgm:pt modelId="{843272BD-2CE2-4408-8FC7-E2917A64CF94}" type="pres">
      <dgm:prSet presAssocID="{50279A0C-C878-4928-B467-FE8479352459}" presName="hierChild4" presStyleCnt="0"/>
      <dgm:spPr/>
    </dgm:pt>
    <dgm:pt modelId="{DC5AC126-23C9-41C6-9C8F-31B3AAB1AA8B}" type="pres">
      <dgm:prSet presAssocID="{50279A0C-C878-4928-B467-FE8479352459}" presName="hierChild5" presStyleCnt="0"/>
      <dgm:spPr/>
    </dgm:pt>
    <dgm:pt modelId="{B5CA6BA8-CABF-407A-AB7E-43FF75B2619F}" type="pres">
      <dgm:prSet presAssocID="{26D390CE-096D-47B6-9C6E-EDB17A8C5294}" presName="Name37" presStyleLbl="parChTrans1D2" presStyleIdx="5" presStyleCnt="7"/>
      <dgm:spPr/>
    </dgm:pt>
    <dgm:pt modelId="{137F0D98-2A30-42B8-9711-7381F17ED76F}" type="pres">
      <dgm:prSet presAssocID="{CFFD54BD-EA27-44F3-8927-757F06DD2CD1}" presName="hierRoot2" presStyleCnt="0">
        <dgm:presLayoutVars>
          <dgm:hierBranch val="init"/>
        </dgm:presLayoutVars>
      </dgm:prSet>
      <dgm:spPr/>
    </dgm:pt>
    <dgm:pt modelId="{34121940-4A66-43DB-914B-6B45A03AB7C9}" type="pres">
      <dgm:prSet presAssocID="{CFFD54BD-EA27-44F3-8927-757F06DD2CD1}" presName="rootComposite" presStyleCnt="0"/>
      <dgm:spPr/>
    </dgm:pt>
    <dgm:pt modelId="{451D5472-14D5-4E3B-B630-A2A3C9CB489D}" type="pres">
      <dgm:prSet presAssocID="{CFFD54BD-EA27-44F3-8927-757F06DD2CD1}" presName="rootText" presStyleLbl="node2" presStyleIdx="5" presStyleCnt="7" custLinFactNeighborY="0">
        <dgm:presLayoutVars>
          <dgm:chPref val="3"/>
        </dgm:presLayoutVars>
      </dgm:prSet>
      <dgm:spPr/>
    </dgm:pt>
    <dgm:pt modelId="{8222548B-0DFD-40A2-BD1C-87DDE4A5D5F7}" type="pres">
      <dgm:prSet presAssocID="{CFFD54BD-EA27-44F3-8927-757F06DD2CD1}" presName="rootConnector" presStyleLbl="node2" presStyleIdx="5" presStyleCnt="7"/>
      <dgm:spPr/>
    </dgm:pt>
    <dgm:pt modelId="{1BC4B3B3-4A08-401E-895B-0014A9B80728}" type="pres">
      <dgm:prSet presAssocID="{CFFD54BD-EA27-44F3-8927-757F06DD2CD1}" presName="hierChild4" presStyleCnt="0"/>
      <dgm:spPr/>
    </dgm:pt>
    <dgm:pt modelId="{F9A4EAE3-DBE6-4684-B419-CDD6E983F7A6}" type="pres">
      <dgm:prSet presAssocID="{CFFD54BD-EA27-44F3-8927-757F06DD2CD1}" presName="hierChild5" presStyleCnt="0"/>
      <dgm:spPr/>
    </dgm:pt>
    <dgm:pt modelId="{04AE299C-40E9-4EB2-BDFE-A413DF4E5F9C}" type="pres">
      <dgm:prSet presAssocID="{91445CB1-EA2A-4284-81E9-2994414B05F9}" presName="Name37" presStyleLbl="parChTrans1D2" presStyleIdx="6" presStyleCnt="7"/>
      <dgm:spPr/>
    </dgm:pt>
    <dgm:pt modelId="{BAFA4B9A-AE4A-4C9E-A31C-12C4D0BD4C50}" type="pres">
      <dgm:prSet presAssocID="{65507FCF-B442-4FBF-92AB-8E49FB0B52CE}" presName="hierRoot2" presStyleCnt="0">
        <dgm:presLayoutVars>
          <dgm:hierBranch val="init"/>
        </dgm:presLayoutVars>
      </dgm:prSet>
      <dgm:spPr/>
    </dgm:pt>
    <dgm:pt modelId="{03FBDC19-F2AD-4B3D-928B-B1D87FA06504}" type="pres">
      <dgm:prSet presAssocID="{65507FCF-B442-4FBF-92AB-8E49FB0B52CE}" presName="rootComposite" presStyleCnt="0"/>
      <dgm:spPr/>
    </dgm:pt>
    <dgm:pt modelId="{F87BDE3F-990C-49DF-8AAE-648ADEE4D673}" type="pres">
      <dgm:prSet presAssocID="{65507FCF-B442-4FBF-92AB-8E49FB0B52CE}" presName="rootText" presStyleLbl="node2" presStyleIdx="6" presStyleCnt="7">
        <dgm:presLayoutVars>
          <dgm:chPref val="3"/>
        </dgm:presLayoutVars>
      </dgm:prSet>
      <dgm:spPr/>
    </dgm:pt>
    <dgm:pt modelId="{16EBACBB-EB09-4EBA-833D-DCA97DADA8F6}" type="pres">
      <dgm:prSet presAssocID="{65507FCF-B442-4FBF-92AB-8E49FB0B52CE}" presName="rootConnector" presStyleLbl="node2" presStyleIdx="6" presStyleCnt="7"/>
      <dgm:spPr/>
    </dgm:pt>
    <dgm:pt modelId="{031BF4D3-F4D0-4DB0-8A10-E950A8F56917}" type="pres">
      <dgm:prSet presAssocID="{65507FCF-B442-4FBF-92AB-8E49FB0B52CE}" presName="hierChild4" presStyleCnt="0"/>
      <dgm:spPr/>
    </dgm:pt>
    <dgm:pt modelId="{620E227E-ADE4-4504-88EC-0D09E4F0AD55}" type="pres">
      <dgm:prSet presAssocID="{65507FCF-B442-4FBF-92AB-8E49FB0B52CE}" presName="hierChild5" presStyleCnt="0"/>
      <dgm:spPr/>
    </dgm:pt>
    <dgm:pt modelId="{C482A735-6CC3-40B1-94A8-BA5E02049F87}" type="pres">
      <dgm:prSet presAssocID="{9F6B2984-872E-491C-A481-9549E50C40BA}" presName="hierChild3" presStyleCnt="0"/>
      <dgm:spPr/>
    </dgm:pt>
    <dgm:pt modelId="{78C25D9D-E66D-44DB-BDE1-281DA575F9C4}" type="pres">
      <dgm:prSet presAssocID="{700C25BE-22B1-4F6A-94B3-F1944F557229}" presName="hierRoot1" presStyleCnt="0">
        <dgm:presLayoutVars>
          <dgm:hierBranch val="init"/>
        </dgm:presLayoutVars>
      </dgm:prSet>
      <dgm:spPr/>
    </dgm:pt>
    <dgm:pt modelId="{DD1257D3-5189-47C6-99E9-DA59706C6B16}" type="pres">
      <dgm:prSet presAssocID="{700C25BE-22B1-4F6A-94B3-F1944F557229}" presName="rootComposite1" presStyleCnt="0"/>
      <dgm:spPr/>
    </dgm:pt>
    <dgm:pt modelId="{9A90EDE3-2C40-4A3F-BBF4-861D464D01EC}" type="pres">
      <dgm:prSet presAssocID="{700C25BE-22B1-4F6A-94B3-F1944F557229}" presName="rootText1" presStyleLbl="node0" presStyleIdx="1" presStyleCnt="3" custLinFactX="45200" custLinFactY="200000" custLinFactNeighborX="100000" custLinFactNeighborY="228688">
        <dgm:presLayoutVars>
          <dgm:chPref val="3"/>
        </dgm:presLayoutVars>
      </dgm:prSet>
      <dgm:spPr/>
    </dgm:pt>
    <dgm:pt modelId="{620D90F8-E3EE-4893-9A93-F230D3BFE51A}" type="pres">
      <dgm:prSet presAssocID="{700C25BE-22B1-4F6A-94B3-F1944F557229}" presName="rootConnector1" presStyleLbl="node1" presStyleIdx="0" presStyleCnt="0"/>
      <dgm:spPr/>
    </dgm:pt>
    <dgm:pt modelId="{0675FBC2-FBFF-4502-B360-3432EA918021}" type="pres">
      <dgm:prSet presAssocID="{700C25BE-22B1-4F6A-94B3-F1944F557229}" presName="hierChild2" presStyleCnt="0"/>
      <dgm:spPr/>
    </dgm:pt>
    <dgm:pt modelId="{4C738EA5-C862-4920-AB78-3C078BF551DD}" type="pres">
      <dgm:prSet presAssocID="{700C25BE-22B1-4F6A-94B3-F1944F557229}" presName="hierChild3" presStyleCnt="0"/>
      <dgm:spPr/>
    </dgm:pt>
    <dgm:pt modelId="{EB0F75CC-1C1C-4743-989F-36D05680ACEC}" type="pres">
      <dgm:prSet presAssocID="{7DF28617-7268-4BF9-B0E9-C0FCB7D9658A}" presName="hierRoot1" presStyleCnt="0">
        <dgm:presLayoutVars>
          <dgm:hierBranch val="init"/>
        </dgm:presLayoutVars>
      </dgm:prSet>
      <dgm:spPr/>
    </dgm:pt>
    <dgm:pt modelId="{A416E93F-6A13-4770-A6B0-64FD7D7AB1AC}" type="pres">
      <dgm:prSet presAssocID="{7DF28617-7268-4BF9-B0E9-C0FCB7D9658A}" presName="rootComposite1" presStyleCnt="0"/>
      <dgm:spPr/>
    </dgm:pt>
    <dgm:pt modelId="{62B05FD3-6C4E-44C3-B1C1-4DBCFDE26C54}" type="pres">
      <dgm:prSet presAssocID="{7DF28617-7268-4BF9-B0E9-C0FCB7D9658A}" presName="rootText1" presStyleLbl="node0" presStyleIdx="2" presStyleCnt="3" custLinFactY="249263" custLinFactNeighborX="17189" custLinFactNeighborY="300000">
        <dgm:presLayoutVars>
          <dgm:chPref val="3"/>
        </dgm:presLayoutVars>
      </dgm:prSet>
      <dgm:spPr/>
    </dgm:pt>
    <dgm:pt modelId="{234C5748-8014-4907-84FE-DD2B6C6C67CC}" type="pres">
      <dgm:prSet presAssocID="{7DF28617-7268-4BF9-B0E9-C0FCB7D9658A}" presName="rootConnector1" presStyleLbl="node1" presStyleIdx="0" presStyleCnt="0"/>
      <dgm:spPr/>
    </dgm:pt>
    <dgm:pt modelId="{95FC55CF-4A8B-4163-AB80-B6F0F751DFB6}" type="pres">
      <dgm:prSet presAssocID="{7DF28617-7268-4BF9-B0E9-C0FCB7D9658A}" presName="hierChild2" presStyleCnt="0"/>
      <dgm:spPr/>
    </dgm:pt>
    <dgm:pt modelId="{73F725A6-9244-4180-AFB7-945D77004FBE}" type="pres">
      <dgm:prSet presAssocID="{7DF28617-7268-4BF9-B0E9-C0FCB7D9658A}" presName="hierChild3" presStyleCnt="0"/>
      <dgm:spPr/>
    </dgm:pt>
  </dgm:ptLst>
  <dgm:cxnLst>
    <dgm:cxn modelId="{7FEF8C00-4B3F-42F5-9B73-4193B450BC13}" type="presOf" srcId="{66C691F0-5E21-45E7-963D-3D6FBC4C6196}" destId="{700F95C2-0328-4726-A527-C376DAEB8B44}" srcOrd="0" destOrd="0" presId="urn:microsoft.com/office/officeart/2005/8/layout/orgChart1"/>
    <dgm:cxn modelId="{A2792901-846E-4B82-B447-9E7A58D07CA9}" type="presOf" srcId="{26D390CE-096D-47B6-9C6E-EDB17A8C5294}" destId="{B5CA6BA8-CABF-407A-AB7E-43FF75B2619F}" srcOrd="0" destOrd="0" presId="urn:microsoft.com/office/officeart/2005/8/layout/orgChart1"/>
    <dgm:cxn modelId="{1945D004-FADA-49E5-9197-EB7CF8349040}" type="presOf" srcId="{055B340D-23DB-4B22-AF1F-D7F0695B7A2A}" destId="{2EAC1CE7-DECA-4A21-AD10-43B86A71FFB9}" srcOrd="0" destOrd="0" presId="urn:microsoft.com/office/officeart/2005/8/layout/orgChart1"/>
    <dgm:cxn modelId="{E9C5180A-B890-4EA2-A43D-347E4415EEE5}" srcId="{A5D0D8CE-1544-4EC8-9E0D-31B727500A29}" destId="{5560BBB4-C464-485D-B129-6BF3E0CC25AB}" srcOrd="0" destOrd="0" parTransId="{66C691F0-5E21-45E7-963D-3D6FBC4C6196}" sibTransId="{C99DE087-C98D-4B90-8ADF-329501BBC800}"/>
    <dgm:cxn modelId="{CE654013-F6BC-4116-8456-9E0E2D103121}" type="presOf" srcId="{5560BBB4-C464-485D-B129-6BF3E0CC25AB}" destId="{07BB7964-8207-42BB-82C4-47E57713C27F}" srcOrd="1" destOrd="0" presId="urn:microsoft.com/office/officeart/2005/8/layout/orgChart1"/>
    <dgm:cxn modelId="{3E62DC1D-7C34-466D-9A23-BE3BB765AB47}" type="presOf" srcId="{700C25BE-22B1-4F6A-94B3-F1944F557229}" destId="{620D90F8-E3EE-4893-9A93-F230D3BFE51A}" srcOrd="1" destOrd="0" presId="urn:microsoft.com/office/officeart/2005/8/layout/orgChart1"/>
    <dgm:cxn modelId="{F5881B21-580B-4CCA-80B8-E12CAFB4DE73}" type="presOf" srcId="{83FBF4AB-69F9-4691-B030-FB73337F6EAE}" destId="{35A2767D-26C0-4715-94FA-080065DBF0CA}" srcOrd="0" destOrd="0" presId="urn:microsoft.com/office/officeart/2005/8/layout/orgChart1"/>
    <dgm:cxn modelId="{31DD872C-0682-47AE-81E8-4D3E0AB1E53F}" srcId="{9F6B2984-872E-491C-A481-9549E50C40BA}" destId="{83FBF4AB-69F9-4691-B030-FB73337F6EAE}" srcOrd="1" destOrd="0" parTransId="{84C7BB81-D7DE-43A0-A731-3FD9E17EDA35}" sibTransId="{C9BD2016-A147-424C-81F9-78DFBCBC1642}"/>
    <dgm:cxn modelId="{2A95ED32-1118-409C-A191-097D11161489}" type="presOf" srcId="{50279A0C-C878-4928-B467-FE8479352459}" destId="{62830C27-C7B5-4DFE-A42D-CA581A6C2FE5}" srcOrd="0" destOrd="0" presId="urn:microsoft.com/office/officeart/2005/8/layout/orgChart1"/>
    <dgm:cxn modelId="{23950936-13AB-4405-9777-5423378E1008}" type="presOf" srcId="{865C9711-026B-4867-819F-2B00FEE32703}" destId="{E9F75EFE-465D-4AC4-8308-769D256D00CD}" srcOrd="1" destOrd="0" presId="urn:microsoft.com/office/officeart/2005/8/layout/orgChart1"/>
    <dgm:cxn modelId="{29A2EE37-1080-424B-AA4C-9071C38B33C1}" type="presOf" srcId="{A5D0D8CE-1544-4EC8-9E0D-31B727500A29}" destId="{12B71B13-E688-4346-8B85-19DDBE4BA67B}" srcOrd="1" destOrd="0" presId="urn:microsoft.com/office/officeart/2005/8/layout/orgChart1"/>
    <dgm:cxn modelId="{BD6EBA38-BDB1-4EDE-A7D2-9067B0ABFD4A}" srcId="{9F6B2984-872E-491C-A481-9549E50C40BA}" destId="{A5D0D8CE-1544-4EC8-9E0D-31B727500A29}" srcOrd="0" destOrd="0" parTransId="{702C4069-60EB-4535-B948-355059E9F11F}" sibTransId="{8C3EF852-A9A2-4706-9CEA-1DC76AF51682}"/>
    <dgm:cxn modelId="{9BECC13E-4674-45CA-8CB1-C95A4F983A08}" type="presOf" srcId="{7DF28617-7268-4BF9-B0E9-C0FCB7D9658A}" destId="{234C5748-8014-4907-84FE-DD2B6C6C67CC}" srcOrd="1" destOrd="0" presId="urn:microsoft.com/office/officeart/2005/8/layout/orgChart1"/>
    <dgm:cxn modelId="{5BB04A63-5125-48FF-90E2-8AA0C1034F6D}" type="presOf" srcId="{9F6B2984-872E-491C-A481-9549E50C40BA}" destId="{048EB580-25B7-4E69-8EE2-BDDD96C80CA3}" srcOrd="0" destOrd="0" presId="urn:microsoft.com/office/officeart/2005/8/layout/orgChart1"/>
    <dgm:cxn modelId="{464CDF43-BBBF-4F83-AF7B-651249AFE301}" type="presOf" srcId="{702C4069-60EB-4535-B948-355059E9F11F}" destId="{38BF07E7-8253-417E-9092-8B51E77476D6}" srcOrd="0" destOrd="0" presId="urn:microsoft.com/office/officeart/2005/8/layout/orgChart1"/>
    <dgm:cxn modelId="{8C645D48-B159-4C74-846F-98C2D0D7A9F4}" type="presOf" srcId="{91445CB1-EA2A-4284-81E9-2994414B05F9}" destId="{04AE299C-40E9-4EB2-BDFE-A413DF4E5F9C}" srcOrd="0" destOrd="0" presId="urn:microsoft.com/office/officeart/2005/8/layout/orgChart1"/>
    <dgm:cxn modelId="{6B380A6A-9EF9-4D73-86C9-1B58CD5251D6}" type="presOf" srcId="{65507FCF-B442-4FBF-92AB-8E49FB0B52CE}" destId="{16EBACBB-EB09-4EBA-833D-DCA97DADA8F6}" srcOrd="1" destOrd="0" presId="urn:microsoft.com/office/officeart/2005/8/layout/orgChart1"/>
    <dgm:cxn modelId="{FF08B26F-C70F-468A-A840-D26BA3F421B8}" srcId="{9F6B2984-872E-491C-A481-9549E50C40BA}" destId="{694E874A-F5F2-47CA-AD88-839D38D90C0B}" srcOrd="3" destOrd="0" parTransId="{055B340D-23DB-4B22-AF1F-D7F0695B7A2A}" sibTransId="{DA4A860C-12E0-4A12-BB77-5B6A2BF6D339}"/>
    <dgm:cxn modelId="{ADBFB651-E683-4471-B28A-02F4FAD9A6C3}" type="presOf" srcId="{9F6B2984-872E-491C-A481-9549E50C40BA}" destId="{C286FD05-F9A5-4A06-8443-3572350974FA}" srcOrd="1" destOrd="0" presId="urn:microsoft.com/office/officeart/2005/8/layout/orgChart1"/>
    <dgm:cxn modelId="{E5D61073-A9A1-4262-9589-EFFE9D35C995}" type="presOf" srcId="{84C7BB81-D7DE-43A0-A731-3FD9E17EDA35}" destId="{C2FD7BA6-8DC6-4BA9-9FD1-054D74F7D58F}" srcOrd="0" destOrd="0" presId="urn:microsoft.com/office/officeart/2005/8/layout/orgChart1"/>
    <dgm:cxn modelId="{EE7EFA79-1E8C-49CA-87C3-FB9C19F8B13F}" type="presOf" srcId="{A5D0D8CE-1544-4EC8-9E0D-31B727500A29}" destId="{778F6600-B886-41CA-8B4C-E57D3E1076C4}" srcOrd="0" destOrd="0" presId="urn:microsoft.com/office/officeart/2005/8/layout/orgChart1"/>
    <dgm:cxn modelId="{C514ED7D-9DC8-445A-8C82-C32729DEA1B6}" type="presOf" srcId="{694E874A-F5F2-47CA-AD88-839D38D90C0B}" destId="{AD1953CC-FA45-4281-B468-1B28C3882EFE}" srcOrd="0" destOrd="0" presId="urn:microsoft.com/office/officeart/2005/8/layout/orgChart1"/>
    <dgm:cxn modelId="{3BB36884-E850-47E4-A65D-E9036B30AAB4}" srcId="{9F6B2984-872E-491C-A481-9549E50C40BA}" destId="{65507FCF-B442-4FBF-92AB-8E49FB0B52CE}" srcOrd="6" destOrd="0" parTransId="{91445CB1-EA2A-4284-81E9-2994414B05F9}" sibTransId="{0938B9D1-0B8D-44C6-BAD9-3CB7337169B3}"/>
    <dgm:cxn modelId="{E82F2189-43B7-4C07-ABAB-7FC2496282F4}" srcId="{9F6B2984-872E-491C-A481-9549E50C40BA}" destId="{CFFD54BD-EA27-44F3-8927-757F06DD2CD1}" srcOrd="5" destOrd="0" parTransId="{26D390CE-096D-47B6-9C6E-EDB17A8C5294}" sibTransId="{3A1C33D1-6161-454C-B8F3-F4E1375F1F6F}"/>
    <dgm:cxn modelId="{27BEE28A-BE32-4592-BD73-8A912EC63299}" type="presOf" srcId="{12DD20C2-7EF7-461A-B6F7-D0BFE2F82FCE}" destId="{B99F1D71-E0C7-4ECF-89C8-F02982E457A2}" srcOrd="0" destOrd="0" presId="urn:microsoft.com/office/officeart/2005/8/layout/orgChart1"/>
    <dgm:cxn modelId="{E82C4E8C-6AF3-4BB8-85A7-43A70C8992F1}" type="presOf" srcId="{D6FEF9FB-2367-4385-A023-FB056E97933A}" destId="{CD3E6A64-2D5A-4999-AEA7-BF4E448B5D38}" srcOrd="0" destOrd="0" presId="urn:microsoft.com/office/officeart/2005/8/layout/orgChart1"/>
    <dgm:cxn modelId="{0C145091-5FCC-45F8-A800-B9DB0339FB01}" type="presOf" srcId="{7DF28617-7268-4BF9-B0E9-C0FCB7D9658A}" destId="{62B05FD3-6C4E-44C3-B1C1-4DBCFDE26C54}" srcOrd="0" destOrd="0" presId="urn:microsoft.com/office/officeart/2005/8/layout/orgChart1"/>
    <dgm:cxn modelId="{69E2C19B-D04A-4487-A71D-974BA36A8481}" type="presOf" srcId="{694E874A-F5F2-47CA-AD88-839D38D90C0B}" destId="{3D334520-3D3A-4CC6-A78B-D0F31D791FF5}" srcOrd="1" destOrd="0" presId="urn:microsoft.com/office/officeart/2005/8/layout/orgChart1"/>
    <dgm:cxn modelId="{B45D53A1-439D-4DFC-8C68-3EE4F9B6DE35}" srcId="{9F6B2984-872E-491C-A481-9549E50C40BA}" destId="{865C9711-026B-4867-819F-2B00FEE32703}" srcOrd="2" destOrd="0" parTransId="{D6FEF9FB-2367-4385-A023-FB056E97933A}" sibTransId="{F9D7A691-C45C-4B6E-B475-6E8E1820531B}"/>
    <dgm:cxn modelId="{EC3FC5AF-5570-4BAB-B7B4-8F7F762829CB}" srcId="{9F6B2984-872E-491C-A481-9549E50C40BA}" destId="{50279A0C-C878-4928-B467-FE8479352459}" srcOrd="4" destOrd="0" parTransId="{12DD20C2-7EF7-461A-B6F7-D0BFE2F82FCE}" sibTransId="{B436313B-DFA9-44D0-9A57-654DAE16F286}"/>
    <dgm:cxn modelId="{B79360B7-90BB-414D-B16C-74F2870F3223}" srcId="{7C334DA3-9BAF-4F8F-88E7-6FD9E1A079E9}" destId="{9F6B2984-872E-491C-A481-9549E50C40BA}" srcOrd="0" destOrd="0" parTransId="{C2C65886-F2D1-4625-9C37-E3A6D2AB7DF3}" sibTransId="{CE898508-A391-480A-9D4C-6D3ADA8E8C19}"/>
    <dgm:cxn modelId="{6D24FFBB-EB11-492E-A70F-77423FF4EADB}" type="presOf" srcId="{83FBF4AB-69F9-4691-B030-FB73337F6EAE}" destId="{1E7F1697-F5A7-4294-A890-48685986C3AE}" srcOrd="1" destOrd="0" presId="urn:microsoft.com/office/officeart/2005/8/layout/orgChart1"/>
    <dgm:cxn modelId="{5ACBF7BE-8BC0-4EB1-9525-454DFE028DA0}" type="presOf" srcId="{9C40BEBC-4915-4CFC-8850-F0AB244C83EA}" destId="{B8121516-25B6-4727-A4C8-AF1B4A1C4101}" srcOrd="0" destOrd="0" presId="urn:microsoft.com/office/officeart/2005/8/layout/orgChart1"/>
    <dgm:cxn modelId="{117C8BBF-EA35-495D-A805-202B99FF3090}" type="presOf" srcId="{5560BBB4-C464-485D-B129-6BF3E0CC25AB}" destId="{D9DF3493-B904-4C82-9A77-ABB03CBC97FB}" srcOrd="0" destOrd="0" presId="urn:microsoft.com/office/officeart/2005/8/layout/orgChart1"/>
    <dgm:cxn modelId="{98FC00C0-7132-447E-BB36-94C4CA711FB3}" type="presOf" srcId="{CFFD54BD-EA27-44F3-8927-757F06DD2CD1}" destId="{8222548B-0DFD-40A2-BD1C-87DDE4A5D5F7}" srcOrd="1" destOrd="0" presId="urn:microsoft.com/office/officeart/2005/8/layout/orgChart1"/>
    <dgm:cxn modelId="{E87B49C2-68CC-41CA-9A2C-70C41579E53E}" type="presOf" srcId="{CFFD54BD-EA27-44F3-8927-757F06DD2CD1}" destId="{451D5472-14D5-4E3B-B630-A2A3C9CB489D}" srcOrd="0" destOrd="0" presId="urn:microsoft.com/office/officeart/2005/8/layout/orgChart1"/>
    <dgm:cxn modelId="{00C442CA-C57A-4873-867D-8119A6E79C30}" srcId="{7C334DA3-9BAF-4F8F-88E7-6FD9E1A079E9}" destId="{7DF28617-7268-4BF9-B0E9-C0FCB7D9658A}" srcOrd="2" destOrd="0" parTransId="{79061348-6B25-437E-A21E-CDFB5524A8A7}" sibTransId="{8E79A241-AB95-40CF-AE96-CAC0E28FA66F}"/>
    <dgm:cxn modelId="{9CB394D2-08C9-4C35-8924-2D1824B3021C}" srcId="{7C334DA3-9BAF-4F8F-88E7-6FD9E1A079E9}" destId="{700C25BE-22B1-4F6A-94B3-F1944F557229}" srcOrd="1" destOrd="0" parTransId="{65289D6D-17E5-4124-995F-61FBC550DC87}" sibTransId="{8EBF4748-581E-4099-883A-EC74C81372BF}"/>
    <dgm:cxn modelId="{6A52ADD2-15AF-4058-B96E-E4818C377BBA}" type="presOf" srcId="{9C40BEBC-4915-4CFC-8850-F0AB244C83EA}" destId="{9A8711AD-7D67-4C0E-BA6A-EB6C4DAA5016}" srcOrd="1" destOrd="0" presId="urn:microsoft.com/office/officeart/2005/8/layout/orgChart1"/>
    <dgm:cxn modelId="{0A02F6DC-A109-4E68-A916-3FBFC4F386D2}" type="presOf" srcId="{700C25BE-22B1-4F6A-94B3-F1944F557229}" destId="{9A90EDE3-2C40-4A3F-BBF4-861D464D01EC}" srcOrd="0" destOrd="0" presId="urn:microsoft.com/office/officeart/2005/8/layout/orgChart1"/>
    <dgm:cxn modelId="{5CF267E3-6A4C-40AC-8978-336C7EE77604}" type="presOf" srcId="{7C334DA3-9BAF-4F8F-88E7-6FD9E1A079E9}" destId="{C58186A6-59C1-42A5-AA01-DE4030FA65A1}" srcOrd="0" destOrd="0" presId="urn:microsoft.com/office/officeart/2005/8/layout/orgChart1"/>
    <dgm:cxn modelId="{530E94E3-1CC9-41C0-9E3F-F14EB7E974A9}" type="presOf" srcId="{87B407C6-CD7F-48C5-8CC7-5E947E764F81}" destId="{66152CD9-E3FF-4571-98C0-7349C715F274}" srcOrd="0" destOrd="0" presId="urn:microsoft.com/office/officeart/2005/8/layout/orgChart1"/>
    <dgm:cxn modelId="{91E9CAE3-A7FE-4794-9667-5CFA94418A99}" type="presOf" srcId="{50279A0C-C878-4928-B467-FE8479352459}" destId="{5AE3C420-9E1D-4B59-86AC-073A3B79CB0F}" srcOrd="1" destOrd="0" presId="urn:microsoft.com/office/officeart/2005/8/layout/orgChart1"/>
    <dgm:cxn modelId="{9A77D5E9-3484-433B-BB42-C6320AE30361}" srcId="{5560BBB4-C464-485D-B129-6BF3E0CC25AB}" destId="{9C40BEBC-4915-4CFC-8850-F0AB244C83EA}" srcOrd="0" destOrd="0" parTransId="{87B407C6-CD7F-48C5-8CC7-5E947E764F81}" sibTransId="{E926D5BB-8516-4A45-BAAC-998118635979}"/>
    <dgm:cxn modelId="{5EB5CBEA-38BB-43C5-A66C-077C915BD0D4}" type="presOf" srcId="{865C9711-026B-4867-819F-2B00FEE32703}" destId="{9237A44C-2B47-4C16-8682-2538DE5C1DE6}" srcOrd="0" destOrd="0" presId="urn:microsoft.com/office/officeart/2005/8/layout/orgChart1"/>
    <dgm:cxn modelId="{A914D0F4-16DF-4EC2-A24D-1612ED4E29CD}" type="presOf" srcId="{65507FCF-B442-4FBF-92AB-8E49FB0B52CE}" destId="{F87BDE3F-990C-49DF-8AAE-648ADEE4D673}" srcOrd="0" destOrd="0" presId="urn:microsoft.com/office/officeart/2005/8/layout/orgChart1"/>
    <dgm:cxn modelId="{9F1887FB-6BE2-46F5-A9EF-643EA1E72579}" type="presParOf" srcId="{C58186A6-59C1-42A5-AA01-DE4030FA65A1}" destId="{5F7184E6-23C7-474D-8511-15F459E3EEF8}" srcOrd="0" destOrd="0" presId="urn:microsoft.com/office/officeart/2005/8/layout/orgChart1"/>
    <dgm:cxn modelId="{35C133CD-BCDB-43C7-B0F6-07D2CB5BC6DE}" type="presParOf" srcId="{5F7184E6-23C7-474D-8511-15F459E3EEF8}" destId="{D24D5752-A07B-4CC9-9DA7-A823F010350F}" srcOrd="0" destOrd="0" presId="urn:microsoft.com/office/officeart/2005/8/layout/orgChart1"/>
    <dgm:cxn modelId="{2924C802-5418-4B51-A59B-45D6DB0342CA}" type="presParOf" srcId="{D24D5752-A07B-4CC9-9DA7-A823F010350F}" destId="{048EB580-25B7-4E69-8EE2-BDDD96C80CA3}" srcOrd="0" destOrd="0" presId="urn:microsoft.com/office/officeart/2005/8/layout/orgChart1"/>
    <dgm:cxn modelId="{22C9D24D-B83F-4A42-984B-53AD09F1686C}" type="presParOf" srcId="{D24D5752-A07B-4CC9-9DA7-A823F010350F}" destId="{C286FD05-F9A5-4A06-8443-3572350974FA}" srcOrd="1" destOrd="0" presId="urn:microsoft.com/office/officeart/2005/8/layout/orgChart1"/>
    <dgm:cxn modelId="{C09A5495-04D2-4B8C-AA9A-CE2D7E2D44ED}" type="presParOf" srcId="{5F7184E6-23C7-474D-8511-15F459E3EEF8}" destId="{0A9E1662-1A2D-4262-AC91-AE9F93A905A2}" srcOrd="1" destOrd="0" presId="urn:microsoft.com/office/officeart/2005/8/layout/orgChart1"/>
    <dgm:cxn modelId="{9B525B39-B6FD-4DEB-8D25-B0FEB8B7FF80}" type="presParOf" srcId="{0A9E1662-1A2D-4262-AC91-AE9F93A905A2}" destId="{38BF07E7-8253-417E-9092-8B51E77476D6}" srcOrd="0" destOrd="0" presId="urn:microsoft.com/office/officeart/2005/8/layout/orgChart1"/>
    <dgm:cxn modelId="{2E1D14BC-49C4-41FB-8836-26822A4C9844}" type="presParOf" srcId="{0A9E1662-1A2D-4262-AC91-AE9F93A905A2}" destId="{BF8937EB-510F-44BB-813E-91B574F4E3E0}" srcOrd="1" destOrd="0" presId="urn:microsoft.com/office/officeart/2005/8/layout/orgChart1"/>
    <dgm:cxn modelId="{88817060-2261-442E-8C55-3629DCF7E63B}" type="presParOf" srcId="{BF8937EB-510F-44BB-813E-91B574F4E3E0}" destId="{2DB40767-0606-479E-BBFB-595BC2A06F01}" srcOrd="0" destOrd="0" presId="urn:microsoft.com/office/officeart/2005/8/layout/orgChart1"/>
    <dgm:cxn modelId="{AE8ABD9D-6F7B-420B-9124-7E7A177A37F7}" type="presParOf" srcId="{2DB40767-0606-479E-BBFB-595BC2A06F01}" destId="{778F6600-B886-41CA-8B4C-E57D3E1076C4}" srcOrd="0" destOrd="0" presId="urn:microsoft.com/office/officeart/2005/8/layout/orgChart1"/>
    <dgm:cxn modelId="{DF085B01-991B-49CE-8929-99F180F96BC9}" type="presParOf" srcId="{2DB40767-0606-479E-BBFB-595BC2A06F01}" destId="{12B71B13-E688-4346-8B85-19DDBE4BA67B}" srcOrd="1" destOrd="0" presId="urn:microsoft.com/office/officeart/2005/8/layout/orgChart1"/>
    <dgm:cxn modelId="{CAB951BA-A946-4E08-9EDF-23D384AE0E46}" type="presParOf" srcId="{BF8937EB-510F-44BB-813E-91B574F4E3E0}" destId="{2818F921-1654-4D87-BB7A-4386019A7235}" srcOrd="1" destOrd="0" presId="urn:microsoft.com/office/officeart/2005/8/layout/orgChart1"/>
    <dgm:cxn modelId="{A1494F16-EBF4-4999-8E8A-6ADAC60A1E45}" type="presParOf" srcId="{2818F921-1654-4D87-BB7A-4386019A7235}" destId="{700F95C2-0328-4726-A527-C376DAEB8B44}" srcOrd="0" destOrd="0" presId="urn:microsoft.com/office/officeart/2005/8/layout/orgChart1"/>
    <dgm:cxn modelId="{44FDA649-CBFA-431E-A8DE-124A5EDA1BAD}" type="presParOf" srcId="{2818F921-1654-4D87-BB7A-4386019A7235}" destId="{435B66E2-31EA-4E88-9792-3D3CF78D7153}" srcOrd="1" destOrd="0" presId="urn:microsoft.com/office/officeart/2005/8/layout/orgChart1"/>
    <dgm:cxn modelId="{3200DC2D-EA93-4E24-B817-A65986AB6E38}" type="presParOf" srcId="{435B66E2-31EA-4E88-9792-3D3CF78D7153}" destId="{38335FE1-D1BD-413D-8A8B-77E277C8D883}" srcOrd="0" destOrd="0" presId="urn:microsoft.com/office/officeart/2005/8/layout/orgChart1"/>
    <dgm:cxn modelId="{4A3142CD-54C6-4980-838B-8C863AC28584}" type="presParOf" srcId="{38335FE1-D1BD-413D-8A8B-77E277C8D883}" destId="{D9DF3493-B904-4C82-9A77-ABB03CBC97FB}" srcOrd="0" destOrd="0" presId="urn:microsoft.com/office/officeart/2005/8/layout/orgChart1"/>
    <dgm:cxn modelId="{EB621095-0AC0-41FA-BDD1-E738330DC9A3}" type="presParOf" srcId="{38335FE1-D1BD-413D-8A8B-77E277C8D883}" destId="{07BB7964-8207-42BB-82C4-47E57713C27F}" srcOrd="1" destOrd="0" presId="urn:microsoft.com/office/officeart/2005/8/layout/orgChart1"/>
    <dgm:cxn modelId="{A928375A-0F96-4A04-92E8-9D38AE24BEEF}" type="presParOf" srcId="{435B66E2-31EA-4E88-9792-3D3CF78D7153}" destId="{C54A955F-61B9-4199-90A2-4FDF1E0BD754}" srcOrd="1" destOrd="0" presId="urn:microsoft.com/office/officeart/2005/8/layout/orgChart1"/>
    <dgm:cxn modelId="{E05EAC2F-76B2-4905-81E1-5F404866C68D}" type="presParOf" srcId="{C54A955F-61B9-4199-90A2-4FDF1E0BD754}" destId="{66152CD9-E3FF-4571-98C0-7349C715F274}" srcOrd="0" destOrd="0" presId="urn:microsoft.com/office/officeart/2005/8/layout/orgChart1"/>
    <dgm:cxn modelId="{36D46B91-E2D1-4901-8D13-B5351496018A}" type="presParOf" srcId="{C54A955F-61B9-4199-90A2-4FDF1E0BD754}" destId="{7BAC6A7C-D4AC-4430-8FEB-83BCCFA6E346}" srcOrd="1" destOrd="0" presId="urn:microsoft.com/office/officeart/2005/8/layout/orgChart1"/>
    <dgm:cxn modelId="{1421B133-EFCA-4213-B92C-615A70506B31}" type="presParOf" srcId="{7BAC6A7C-D4AC-4430-8FEB-83BCCFA6E346}" destId="{B601C0BC-3A00-45C6-B67D-56D59F837FDC}" srcOrd="0" destOrd="0" presId="urn:microsoft.com/office/officeart/2005/8/layout/orgChart1"/>
    <dgm:cxn modelId="{4CC639BF-56D0-46C1-8808-031E74CFC2B7}" type="presParOf" srcId="{B601C0BC-3A00-45C6-B67D-56D59F837FDC}" destId="{B8121516-25B6-4727-A4C8-AF1B4A1C4101}" srcOrd="0" destOrd="0" presId="urn:microsoft.com/office/officeart/2005/8/layout/orgChart1"/>
    <dgm:cxn modelId="{CFDC8050-592C-461A-9B8E-70D791112125}" type="presParOf" srcId="{B601C0BC-3A00-45C6-B67D-56D59F837FDC}" destId="{9A8711AD-7D67-4C0E-BA6A-EB6C4DAA5016}" srcOrd="1" destOrd="0" presId="urn:microsoft.com/office/officeart/2005/8/layout/orgChart1"/>
    <dgm:cxn modelId="{9C43B538-6966-40B4-9260-45CE7081F12B}" type="presParOf" srcId="{7BAC6A7C-D4AC-4430-8FEB-83BCCFA6E346}" destId="{B017B69F-13CF-4C1C-8F24-AA741C243307}" srcOrd="1" destOrd="0" presId="urn:microsoft.com/office/officeart/2005/8/layout/orgChart1"/>
    <dgm:cxn modelId="{40C15923-8F84-420C-9977-7C0CEFBAD2DE}" type="presParOf" srcId="{7BAC6A7C-D4AC-4430-8FEB-83BCCFA6E346}" destId="{7C13574F-134D-4D64-B901-E7212134D14E}" srcOrd="2" destOrd="0" presId="urn:microsoft.com/office/officeart/2005/8/layout/orgChart1"/>
    <dgm:cxn modelId="{8FBAB4FE-894C-4146-BB91-ACD4399F5734}" type="presParOf" srcId="{435B66E2-31EA-4E88-9792-3D3CF78D7153}" destId="{20945E4A-4B39-4DB3-BFD9-6E2D7E3EBB97}" srcOrd="2" destOrd="0" presId="urn:microsoft.com/office/officeart/2005/8/layout/orgChart1"/>
    <dgm:cxn modelId="{9E10DC4A-D3EB-4CF5-953E-3BC73D1940CE}" type="presParOf" srcId="{BF8937EB-510F-44BB-813E-91B574F4E3E0}" destId="{1779B90B-DF51-4BE6-8592-FA117F48C2A0}" srcOrd="2" destOrd="0" presId="urn:microsoft.com/office/officeart/2005/8/layout/orgChart1"/>
    <dgm:cxn modelId="{225A7556-FD7A-424B-AA34-AC86EFBCB421}" type="presParOf" srcId="{0A9E1662-1A2D-4262-AC91-AE9F93A905A2}" destId="{C2FD7BA6-8DC6-4BA9-9FD1-054D74F7D58F}" srcOrd="2" destOrd="0" presId="urn:microsoft.com/office/officeart/2005/8/layout/orgChart1"/>
    <dgm:cxn modelId="{63C80B91-899C-4749-9FDB-7AA4D643E234}" type="presParOf" srcId="{0A9E1662-1A2D-4262-AC91-AE9F93A905A2}" destId="{7C1D4447-BF3A-4DEF-97E9-E3DA5FBD9473}" srcOrd="3" destOrd="0" presId="urn:microsoft.com/office/officeart/2005/8/layout/orgChart1"/>
    <dgm:cxn modelId="{5B0FD228-F073-40FF-881C-E8458C74A019}" type="presParOf" srcId="{7C1D4447-BF3A-4DEF-97E9-E3DA5FBD9473}" destId="{DC013E35-69EE-4099-972F-43CA355C816E}" srcOrd="0" destOrd="0" presId="urn:microsoft.com/office/officeart/2005/8/layout/orgChart1"/>
    <dgm:cxn modelId="{06B148AD-C84C-4359-B0C7-39429D05C650}" type="presParOf" srcId="{DC013E35-69EE-4099-972F-43CA355C816E}" destId="{35A2767D-26C0-4715-94FA-080065DBF0CA}" srcOrd="0" destOrd="0" presId="urn:microsoft.com/office/officeart/2005/8/layout/orgChart1"/>
    <dgm:cxn modelId="{C7FF8866-E74E-403F-BE7E-3B083B06D9F7}" type="presParOf" srcId="{DC013E35-69EE-4099-972F-43CA355C816E}" destId="{1E7F1697-F5A7-4294-A890-48685986C3AE}" srcOrd="1" destOrd="0" presId="urn:microsoft.com/office/officeart/2005/8/layout/orgChart1"/>
    <dgm:cxn modelId="{ECE6CAAE-92CF-4B95-962C-F9141B6894A2}" type="presParOf" srcId="{7C1D4447-BF3A-4DEF-97E9-E3DA5FBD9473}" destId="{8765BB8F-F34F-4F99-BD3A-CB9BB6F470C2}" srcOrd="1" destOrd="0" presId="urn:microsoft.com/office/officeart/2005/8/layout/orgChart1"/>
    <dgm:cxn modelId="{3154838A-A758-49AB-BCCB-2E96B32A894F}" type="presParOf" srcId="{7C1D4447-BF3A-4DEF-97E9-E3DA5FBD9473}" destId="{ECADBF9A-11F3-47E2-A752-B9B3F37B603C}" srcOrd="2" destOrd="0" presId="urn:microsoft.com/office/officeart/2005/8/layout/orgChart1"/>
    <dgm:cxn modelId="{265EF453-F84A-4137-BD21-FB3D32C3250C}" type="presParOf" srcId="{0A9E1662-1A2D-4262-AC91-AE9F93A905A2}" destId="{CD3E6A64-2D5A-4999-AEA7-BF4E448B5D38}" srcOrd="4" destOrd="0" presId="urn:microsoft.com/office/officeart/2005/8/layout/orgChart1"/>
    <dgm:cxn modelId="{3DA96E01-ABD7-48DB-89CE-37C1937704ED}" type="presParOf" srcId="{0A9E1662-1A2D-4262-AC91-AE9F93A905A2}" destId="{33F3DEB9-D95A-4288-8866-23A812BA77B2}" srcOrd="5" destOrd="0" presId="urn:microsoft.com/office/officeart/2005/8/layout/orgChart1"/>
    <dgm:cxn modelId="{B7204726-6910-4AD3-8259-1E4AAA90A62B}" type="presParOf" srcId="{33F3DEB9-D95A-4288-8866-23A812BA77B2}" destId="{359A8A33-01BB-4501-9887-762A5F156D2A}" srcOrd="0" destOrd="0" presId="urn:microsoft.com/office/officeart/2005/8/layout/orgChart1"/>
    <dgm:cxn modelId="{D5429A42-7A18-4B6A-BDEE-10499E130479}" type="presParOf" srcId="{359A8A33-01BB-4501-9887-762A5F156D2A}" destId="{9237A44C-2B47-4C16-8682-2538DE5C1DE6}" srcOrd="0" destOrd="0" presId="urn:microsoft.com/office/officeart/2005/8/layout/orgChart1"/>
    <dgm:cxn modelId="{AEB44955-56C1-48F9-839F-447C1FBBB0CC}" type="presParOf" srcId="{359A8A33-01BB-4501-9887-762A5F156D2A}" destId="{E9F75EFE-465D-4AC4-8308-769D256D00CD}" srcOrd="1" destOrd="0" presId="urn:microsoft.com/office/officeart/2005/8/layout/orgChart1"/>
    <dgm:cxn modelId="{18E24543-7BCC-4A51-BCC9-26E98078EEE8}" type="presParOf" srcId="{33F3DEB9-D95A-4288-8866-23A812BA77B2}" destId="{B5E3C575-8A8F-4D56-BA00-FE1A3C6527E7}" srcOrd="1" destOrd="0" presId="urn:microsoft.com/office/officeart/2005/8/layout/orgChart1"/>
    <dgm:cxn modelId="{F32083D0-65A3-451B-A0FC-93F38CC7B88B}" type="presParOf" srcId="{33F3DEB9-D95A-4288-8866-23A812BA77B2}" destId="{37A18596-5B02-429A-85EA-522A4A39516E}" srcOrd="2" destOrd="0" presId="urn:microsoft.com/office/officeart/2005/8/layout/orgChart1"/>
    <dgm:cxn modelId="{23C18184-4B10-46E5-AB10-48706C135403}" type="presParOf" srcId="{0A9E1662-1A2D-4262-AC91-AE9F93A905A2}" destId="{2EAC1CE7-DECA-4A21-AD10-43B86A71FFB9}" srcOrd="6" destOrd="0" presId="urn:microsoft.com/office/officeart/2005/8/layout/orgChart1"/>
    <dgm:cxn modelId="{7E6C42AE-DBAB-482C-B49D-B474F43327F2}" type="presParOf" srcId="{0A9E1662-1A2D-4262-AC91-AE9F93A905A2}" destId="{E9D21B5C-1B95-4C46-B249-AADCCC8B2684}" srcOrd="7" destOrd="0" presId="urn:microsoft.com/office/officeart/2005/8/layout/orgChart1"/>
    <dgm:cxn modelId="{4971D119-087C-4994-82CD-397F5A6E7DB7}" type="presParOf" srcId="{E9D21B5C-1B95-4C46-B249-AADCCC8B2684}" destId="{34ED04A2-1289-4FCE-A960-64B34046E5AA}" srcOrd="0" destOrd="0" presId="urn:microsoft.com/office/officeart/2005/8/layout/orgChart1"/>
    <dgm:cxn modelId="{94F5229B-EF14-4B9C-8A74-3DBDD756805E}" type="presParOf" srcId="{34ED04A2-1289-4FCE-A960-64B34046E5AA}" destId="{AD1953CC-FA45-4281-B468-1B28C3882EFE}" srcOrd="0" destOrd="0" presId="urn:microsoft.com/office/officeart/2005/8/layout/orgChart1"/>
    <dgm:cxn modelId="{A74DB051-CC43-4DF6-9814-BE3B6A0A3725}" type="presParOf" srcId="{34ED04A2-1289-4FCE-A960-64B34046E5AA}" destId="{3D334520-3D3A-4CC6-A78B-D0F31D791FF5}" srcOrd="1" destOrd="0" presId="urn:microsoft.com/office/officeart/2005/8/layout/orgChart1"/>
    <dgm:cxn modelId="{71BE7C6C-C323-4308-B9D7-A0F606023E5B}" type="presParOf" srcId="{E9D21B5C-1B95-4C46-B249-AADCCC8B2684}" destId="{5D68527C-10DA-458E-ABD4-781B8A78C2CC}" srcOrd="1" destOrd="0" presId="urn:microsoft.com/office/officeart/2005/8/layout/orgChart1"/>
    <dgm:cxn modelId="{E1611DD2-C332-443C-BF06-D9F129F6AF23}" type="presParOf" srcId="{E9D21B5C-1B95-4C46-B249-AADCCC8B2684}" destId="{53A21A66-1C49-49BB-A3EB-53319EB14132}" srcOrd="2" destOrd="0" presId="urn:microsoft.com/office/officeart/2005/8/layout/orgChart1"/>
    <dgm:cxn modelId="{3A6D5A79-1BCA-4A86-BD51-20F1596B55B0}" type="presParOf" srcId="{0A9E1662-1A2D-4262-AC91-AE9F93A905A2}" destId="{B99F1D71-E0C7-4ECF-89C8-F02982E457A2}" srcOrd="8" destOrd="0" presId="urn:microsoft.com/office/officeart/2005/8/layout/orgChart1"/>
    <dgm:cxn modelId="{E191DD0C-0F1A-472A-B7B3-E667550B5C17}" type="presParOf" srcId="{0A9E1662-1A2D-4262-AC91-AE9F93A905A2}" destId="{255640F4-EA55-4F21-9F60-B6DF2E6CCD6F}" srcOrd="9" destOrd="0" presId="urn:microsoft.com/office/officeart/2005/8/layout/orgChart1"/>
    <dgm:cxn modelId="{2D6A294B-2FB2-4D91-BB4B-A5E3806C0853}" type="presParOf" srcId="{255640F4-EA55-4F21-9F60-B6DF2E6CCD6F}" destId="{EFCA862E-D7C1-43EF-A336-A53B3636C810}" srcOrd="0" destOrd="0" presId="urn:microsoft.com/office/officeart/2005/8/layout/orgChart1"/>
    <dgm:cxn modelId="{603796DC-1857-4693-B76B-0937FBD986D1}" type="presParOf" srcId="{EFCA862E-D7C1-43EF-A336-A53B3636C810}" destId="{62830C27-C7B5-4DFE-A42D-CA581A6C2FE5}" srcOrd="0" destOrd="0" presId="urn:microsoft.com/office/officeart/2005/8/layout/orgChart1"/>
    <dgm:cxn modelId="{BD397E8A-0AF6-4C4B-A64C-32E382E8C233}" type="presParOf" srcId="{EFCA862E-D7C1-43EF-A336-A53B3636C810}" destId="{5AE3C420-9E1D-4B59-86AC-073A3B79CB0F}" srcOrd="1" destOrd="0" presId="urn:microsoft.com/office/officeart/2005/8/layout/orgChart1"/>
    <dgm:cxn modelId="{BCE5FDEA-E975-4EAC-927E-023CC22990F1}" type="presParOf" srcId="{255640F4-EA55-4F21-9F60-B6DF2E6CCD6F}" destId="{843272BD-2CE2-4408-8FC7-E2917A64CF94}" srcOrd="1" destOrd="0" presId="urn:microsoft.com/office/officeart/2005/8/layout/orgChart1"/>
    <dgm:cxn modelId="{5DB83D47-487D-43C6-855D-8E4A56D82ABB}" type="presParOf" srcId="{255640F4-EA55-4F21-9F60-B6DF2E6CCD6F}" destId="{DC5AC126-23C9-41C6-9C8F-31B3AAB1AA8B}" srcOrd="2" destOrd="0" presId="urn:microsoft.com/office/officeart/2005/8/layout/orgChart1"/>
    <dgm:cxn modelId="{395B54E4-59D1-4570-A5D4-88FA57900061}" type="presParOf" srcId="{0A9E1662-1A2D-4262-AC91-AE9F93A905A2}" destId="{B5CA6BA8-CABF-407A-AB7E-43FF75B2619F}" srcOrd="10" destOrd="0" presId="urn:microsoft.com/office/officeart/2005/8/layout/orgChart1"/>
    <dgm:cxn modelId="{EE91FDE4-7720-47B0-BA0D-5054E50FBB41}" type="presParOf" srcId="{0A9E1662-1A2D-4262-AC91-AE9F93A905A2}" destId="{137F0D98-2A30-42B8-9711-7381F17ED76F}" srcOrd="11" destOrd="0" presId="urn:microsoft.com/office/officeart/2005/8/layout/orgChart1"/>
    <dgm:cxn modelId="{0DF00F8F-2DD9-4176-B20B-3734342A5C84}" type="presParOf" srcId="{137F0D98-2A30-42B8-9711-7381F17ED76F}" destId="{34121940-4A66-43DB-914B-6B45A03AB7C9}" srcOrd="0" destOrd="0" presId="urn:microsoft.com/office/officeart/2005/8/layout/orgChart1"/>
    <dgm:cxn modelId="{08F81338-1F94-4B28-A846-9427C3EC8544}" type="presParOf" srcId="{34121940-4A66-43DB-914B-6B45A03AB7C9}" destId="{451D5472-14D5-4E3B-B630-A2A3C9CB489D}" srcOrd="0" destOrd="0" presId="urn:microsoft.com/office/officeart/2005/8/layout/orgChart1"/>
    <dgm:cxn modelId="{26A05862-5C80-4611-AAA1-808A28BC547D}" type="presParOf" srcId="{34121940-4A66-43DB-914B-6B45A03AB7C9}" destId="{8222548B-0DFD-40A2-BD1C-87DDE4A5D5F7}" srcOrd="1" destOrd="0" presId="urn:microsoft.com/office/officeart/2005/8/layout/orgChart1"/>
    <dgm:cxn modelId="{14A308E2-976C-451F-AEFB-DBC59EB46E5E}" type="presParOf" srcId="{137F0D98-2A30-42B8-9711-7381F17ED76F}" destId="{1BC4B3B3-4A08-401E-895B-0014A9B80728}" srcOrd="1" destOrd="0" presId="urn:microsoft.com/office/officeart/2005/8/layout/orgChart1"/>
    <dgm:cxn modelId="{2C98B1A1-043E-4874-84BB-D6FEAEF4C337}" type="presParOf" srcId="{137F0D98-2A30-42B8-9711-7381F17ED76F}" destId="{F9A4EAE3-DBE6-4684-B419-CDD6E983F7A6}" srcOrd="2" destOrd="0" presId="urn:microsoft.com/office/officeart/2005/8/layout/orgChart1"/>
    <dgm:cxn modelId="{F87EF105-3884-4A90-AAB6-A733CF59001A}" type="presParOf" srcId="{0A9E1662-1A2D-4262-AC91-AE9F93A905A2}" destId="{04AE299C-40E9-4EB2-BDFE-A413DF4E5F9C}" srcOrd="12" destOrd="0" presId="urn:microsoft.com/office/officeart/2005/8/layout/orgChart1"/>
    <dgm:cxn modelId="{F73CFC0D-2290-4748-91F8-687605DD1AC3}" type="presParOf" srcId="{0A9E1662-1A2D-4262-AC91-AE9F93A905A2}" destId="{BAFA4B9A-AE4A-4C9E-A31C-12C4D0BD4C50}" srcOrd="13" destOrd="0" presId="urn:microsoft.com/office/officeart/2005/8/layout/orgChart1"/>
    <dgm:cxn modelId="{78FAEEB8-9E13-426E-B387-64A661537ED0}" type="presParOf" srcId="{BAFA4B9A-AE4A-4C9E-A31C-12C4D0BD4C50}" destId="{03FBDC19-F2AD-4B3D-928B-B1D87FA06504}" srcOrd="0" destOrd="0" presId="urn:microsoft.com/office/officeart/2005/8/layout/orgChart1"/>
    <dgm:cxn modelId="{F00FF0D3-AA58-4EE9-A9BB-E483D6D38157}" type="presParOf" srcId="{03FBDC19-F2AD-4B3D-928B-B1D87FA06504}" destId="{F87BDE3F-990C-49DF-8AAE-648ADEE4D673}" srcOrd="0" destOrd="0" presId="urn:microsoft.com/office/officeart/2005/8/layout/orgChart1"/>
    <dgm:cxn modelId="{D2591BCC-C79B-4582-BA44-F2FC3F5E14C7}" type="presParOf" srcId="{03FBDC19-F2AD-4B3D-928B-B1D87FA06504}" destId="{16EBACBB-EB09-4EBA-833D-DCA97DADA8F6}" srcOrd="1" destOrd="0" presId="urn:microsoft.com/office/officeart/2005/8/layout/orgChart1"/>
    <dgm:cxn modelId="{C20E3E42-9C95-4F55-808E-491CB7D9C82A}" type="presParOf" srcId="{BAFA4B9A-AE4A-4C9E-A31C-12C4D0BD4C50}" destId="{031BF4D3-F4D0-4DB0-8A10-E950A8F56917}" srcOrd="1" destOrd="0" presId="urn:microsoft.com/office/officeart/2005/8/layout/orgChart1"/>
    <dgm:cxn modelId="{6E30DFEA-348B-4E8C-B63C-2271BF6F8257}" type="presParOf" srcId="{BAFA4B9A-AE4A-4C9E-A31C-12C4D0BD4C50}" destId="{620E227E-ADE4-4504-88EC-0D09E4F0AD55}" srcOrd="2" destOrd="0" presId="urn:microsoft.com/office/officeart/2005/8/layout/orgChart1"/>
    <dgm:cxn modelId="{C3C7CDB7-E5FA-45CB-B2D5-8DCB02624AF3}" type="presParOf" srcId="{5F7184E6-23C7-474D-8511-15F459E3EEF8}" destId="{C482A735-6CC3-40B1-94A8-BA5E02049F87}" srcOrd="2" destOrd="0" presId="urn:microsoft.com/office/officeart/2005/8/layout/orgChart1"/>
    <dgm:cxn modelId="{2DF548A3-63EE-4476-BB40-B770824DBDFF}" type="presParOf" srcId="{C58186A6-59C1-42A5-AA01-DE4030FA65A1}" destId="{78C25D9D-E66D-44DB-BDE1-281DA575F9C4}" srcOrd="1" destOrd="0" presId="urn:microsoft.com/office/officeart/2005/8/layout/orgChart1"/>
    <dgm:cxn modelId="{7AF137D5-BFDB-45B5-AA87-2DEBA586C049}" type="presParOf" srcId="{78C25D9D-E66D-44DB-BDE1-281DA575F9C4}" destId="{DD1257D3-5189-47C6-99E9-DA59706C6B16}" srcOrd="0" destOrd="0" presId="urn:microsoft.com/office/officeart/2005/8/layout/orgChart1"/>
    <dgm:cxn modelId="{4EF45361-7020-4B80-94D2-38112A39A5AF}" type="presParOf" srcId="{DD1257D3-5189-47C6-99E9-DA59706C6B16}" destId="{9A90EDE3-2C40-4A3F-BBF4-861D464D01EC}" srcOrd="0" destOrd="0" presId="urn:microsoft.com/office/officeart/2005/8/layout/orgChart1"/>
    <dgm:cxn modelId="{9B86BE3D-58EB-47DB-8698-8A37FFE5686D}" type="presParOf" srcId="{DD1257D3-5189-47C6-99E9-DA59706C6B16}" destId="{620D90F8-E3EE-4893-9A93-F230D3BFE51A}" srcOrd="1" destOrd="0" presId="urn:microsoft.com/office/officeart/2005/8/layout/orgChart1"/>
    <dgm:cxn modelId="{D49F7F9F-26B4-4893-9C52-20F63981D660}" type="presParOf" srcId="{78C25D9D-E66D-44DB-BDE1-281DA575F9C4}" destId="{0675FBC2-FBFF-4502-B360-3432EA918021}" srcOrd="1" destOrd="0" presId="urn:microsoft.com/office/officeart/2005/8/layout/orgChart1"/>
    <dgm:cxn modelId="{B2D982C1-0B27-4761-A552-47F7FBF6EC77}" type="presParOf" srcId="{78C25D9D-E66D-44DB-BDE1-281DA575F9C4}" destId="{4C738EA5-C862-4920-AB78-3C078BF551DD}" srcOrd="2" destOrd="0" presId="urn:microsoft.com/office/officeart/2005/8/layout/orgChart1"/>
    <dgm:cxn modelId="{5ACE885E-9DB4-4AB0-993D-AF3F177B8E5D}" type="presParOf" srcId="{C58186A6-59C1-42A5-AA01-DE4030FA65A1}" destId="{EB0F75CC-1C1C-4743-989F-36D05680ACEC}" srcOrd="2" destOrd="0" presId="urn:microsoft.com/office/officeart/2005/8/layout/orgChart1"/>
    <dgm:cxn modelId="{0D7DC33F-FE14-45CC-9EA2-418D93211359}" type="presParOf" srcId="{EB0F75CC-1C1C-4743-989F-36D05680ACEC}" destId="{A416E93F-6A13-4770-A6B0-64FD7D7AB1AC}" srcOrd="0" destOrd="0" presId="urn:microsoft.com/office/officeart/2005/8/layout/orgChart1"/>
    <dgm:cxn modelId="{67A04F70-8BEB-4A71-A0BA-FDED7B307FDD}" type="presParOf" srcId="{A416E93F-6A13-4770-A6B0-64FD7D7AB1AC}" destId="{62B05FD3-6C4E-44C3-B1C1-4DBCFDE26C54}" srcOrd="0" destOrd="0" presId="urn:microsoft.com/office/officeart/2005/8/layout/orgChart1"/>
    <dgm:cxn modelId="{E63673DB-EF29-4AEC-9197-CFAD12CC2559}" type="presParOf" srcId="{A416E93F-6A13-4770-A6B0-64FD7D7AB1AC}" destId="{234C5748-8014-4907-84FE-DD2B6C6C67CC}" srcOrd="1" destOrd="0" presId="urn:microsoft.com/office/officeart/2005/8/layout/orgChart1"/>
    <dgm:cxn modelId="{CAA4734D-1E21-498D-8AE8-1B2BB6A0C6A5}" type="presParOf" srcId="{EB0F75CC-1C1C-4743-989F-36D05680ACEC}" destId="{95FC55CF-4A8B-4163-AB80-B6F0F751DFB6}" srcOrd="1" destOrd="0" presId="urn:microsoft.com/office/officeart/2005/8/layout/orgChart1"/>
    <dgm:cxn modelId="{1DBF4210-61A3-4C7A-A707-4176BDC61C79}" type="presParOf" srcId="{EB0F75CC-1C1C-4743-989F-36D05680ACEC}" destId="{73F725A6-9244-4180-AFB7-945D77004FB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AE299C-40E9-4EB2-BDFE-A413DF4E5F9C}">
      <dsp:nvSpPr>
        <dsp:cNvPr id="0" name=""/>
        <dsp:cNvSpPr/>
      </dsp:nvSpPr>
      <dsp:spPr>
        <a:xfrm>
          <a:off x="5816765" y="1599747"/>
          <a:ext cx="5109888" cy="29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"/>
              </a:lnTo>
              <a:lnTo>
                <a:pt x="5109888" y="147806"/>
              </a:lnTo>
              <a:lnTo>
                <a:pt x="5109888" y="29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CA6BA8-CABF-407A-AB7E-43FF75B2619F}">
      <dsp:nvSpPr>
        <dsp:cNvPr id="0" name=""/>
        <dsp:cNvSpPr/>
      </dsp:nvSpPr>
      <dsp:spPr>
        <a:xfrm>
          <a:off x="5816765" y="1599747"/>
          <a:ext cx="3406592" cy="29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"/>
              </a:lnTo>
              <a:lnTo>
                <a:pt x="3406592" y="147806"/>
              </a:lnTo>
              <a:lnTo>
                <a:pt x="3406592" y="29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9F1D71-E0C7-4ECF-89C8-F02982E457A2}">
      <dsp:nvSpPr>
        <dsp:cNvPr id="0" name=""/>
        <dsp:cNvSpPr/>
      </dsp:nvSpPr>
      <dsp:spPr>
        <a:xfrm>
          <a:off x="5816765" y="1599747"/>
          <a:ext cx="1703296" cy="2956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806"/>
              </a:lnTo>
              <a:lnTo>
                <a:pt x="1703296" y="147806"/>
              </a:lnTo>
              <a:lnTo>
                <a:pt x="1703296" y="29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AC1CE7-DECA-4A21-AD10-43B86A71FFB9}">
      <dsp:nvSpPr>
        <dsp:cNvPr id="0" name=""/>
        <dsp:cNvSpPr/>
      </dsp:nvSpPr>
      <dsp:spPr>
        <a:xfrm>
          <a:off x="5771044" y="1599747"/>
          <a:ext cx="91440" cy="295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3E6A64-2D5A-4999-AEA7-BF4E448B5D38}">
      <dsp:nvSpPr>
        <dsp:cNvPr id="0" name=""/>
        <dsp:cNvSpPr/>
      </dsp:nvSpPr>
      <dsp:spPr>
        <a:xfrm>
          <a:off x="4113468" y="1599747"/>
          <a:ext cx="1703296" cy="295613"/>
        </a:xfrm>
        <a:custGeom>
          <a:avLst/>
          <a:gdLst/>
          <a:ahLst/>
          <a:cxnLst/>
          <a:rect l="0" t="0" r="0" b="0"/>
          <a:pathLst>
            <a:path>
              <a:moveTo>
                <a:pt x="1703296" y="0"/>
              </a:moveTo>
              <a:lnTo>
                <a:pt x="1703296" y="147806"/>
              </a:lnTo>
              <a:lnTo>
                <a:pt x="0" y="147806"/>
              </a:lnTo>
              <a:lnTo>
                <a:pt x="0" y="29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D7BA6-8DC6-4BA9-9FD1-054D74F7D58F}">
      <dsp:nvSpPr>
        <dsp:cNvPr id="0" name=""/>
        <dsp:cNvSpPr/>
      </dsp:nvSpPr>
      <dsp:spPr>
        <a:xfrm>
          <a:off x="2410172" y="1599747"/>
          <a:ext cx="3406592" cy="295613"/>
        </a:xfrm>
        <a:custGeom>
          <a:avLst/>
          <a:gdLst/>
          <a:ahLst/>
          <a:cxnLst/>
          <a:rect l="0" t="0" r="0" b="0"/>
          <a:pathLst>
            <a:path>
              <a:moveTo>
                <a:pt x="3406592" y="0"/>
              </a:moveTo>
              <a:lnTo>
                <a:pt x="3406592" y="147806"/>
              </a:lnTo>
              <a:lnTo>
                <a:pt x="0" y="147806"/>
              </a:lnTo>
              <a:lnTo>
                <a:pt x="0" y="29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52CD9-E3FF-4571-98C0-7349C715F274}">
      <dsp:nvSpPr>
        <dsp:cNvPr id="0" name=""/>
        <dsp:cNvSpPr/>
      </dsp:nvSpPr>
      <dsp:spPr>
        <a:xfrm>
          <a:off x="143803" y="3598656"/>
          <a:ext cx="211152" cy="647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7534"/>
              </a:lnTo>
              <a:lnTo>
                <a:pt x="211152" y="6475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0F95C2-0328-4726-A527-C376DAEB8B44}">
      <dsp:nvSpPr>
        <dsp:cNvPr id="0" name=""/>
        <dsp:cNvSpPr/>
      </dsp:nvSpPr>
      <dsp:spPr>
        <a:xfrm>
          <a:off x="661156" y="2599201"/>
          <a:ext cx="91440" cy="2956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56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F07E7-8253-417E-9092-8B51E77476D6}">
      <dsp:nvSpPr>
        <dsp:cNvPr id="0" name=""/>
        <dsp:cNvSpPr/>
      </dsp:nvSpPr>
      <dsp:spPr>
        <a:xfrm>
          <a:off x="706876" y="1599747"/>
          <a:ext cx="5109888" cy="295613"/>
        </a:xfrm>
        <a:custGeom>
          <a:avLst/>
          <a:gdLst/>
          <a:ahLst/>
          <a:cxnLst/>
          <a:rect l="0" t="0" r="0" b="0"/>
          <a:pathLst>
            <a:path>
              <a:moveTo>
                <a:pt x="5109888" y="0"/>
              </a:moveTo>
              <a:lnTo>
                <a:pt x="5109888" y="147806"/>
              </a:lnTo>
              <a:lnTo>
                <a:pt x="0" y="147806"/>
              </a:lnTo>
              <a:lnTo>
                <a:pt x="0" y="2956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8EB580-25B7-4E69-8EE2-BDDD96C80CA3}">
      <dsp:nvSpPr>
        <dsp:cNvPr id="0" name=""/>
        <dsp:cNvSpPr/>
      </dsp:nvSpPr>
      <dsp:spPr>
        <a:xfrm>
          <a:off x="5112923" y="895905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ACC</a:t>
          </a:r>
          <a:r>
            <a:rPr lang="en-US" sz="2200" kern="1200" baseline="0" dirty="0"/>
            <a:t> PS</a:t>
          </a:r>
          <a:endParaRPr lang="en-US" sz="2200" kern="1200" dirty="0"/>
        </a:p>
      </dsp:txBody>
      <dsp:txXfrm>
        <a:off x="5112923" y="895905"/>
        <a:ext cx="1407682" cy="703841"/>
      </dsp:txXfrm>
    </dsp:sp>
    <dsp:sp modelId="{778F6600-B886-41CA-8B4C-E57D3E1076C4}">
      <dsp:nvSpPr>
        <dsp:cNvPr id="0" name=""/>
        <dsp:cNvSpPr/>
      </dsp:nvSpPr>
      <dsp:spPr>
        <a:xfrm>
          <a:off x="3035" y="1895360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Q-Cell</a:t>
          </a:r>
        </a:p>
      </dsp:txBody>
      <dsp:txXfrm>
        <a:off x="3035" y="1895360"/>
        <a:ext cx="1407682" cy="703841"/>
      </dsp:txXfrm>
    </dsp:sp>
    <dsp:sp modelId="{D9DF3493-B904-4C82-9A77-ABB03CBC97FB}">
      <dsp:nvSpPr>
        <dsp:cNvPr id="0" name=""/>
        <dsp:cNvSpPr/>
      </dsp:nvSpPr>
      <dsp:spPr>
        <a:xfrm>
          <a:off x="3035" y="2894815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QM</a:t>
          </a:r>
        </a:p>
      </dsp:txBody>
      <dsp:txXfrm>
        <a:off x="3035" y="2894815"/>
        <a:ext cx="1407682" cy="703841"/>
      </dsp:txXfrm>
    </dsp:sp>
    <dsp:sp modelId="{B8121516-25B6-4727-A4C8-AF1B4A1C4101}">
      <dsp:nvSpPr>
        <dsp:cNvPr id="0" name=""/>
        <dsp:cNvSpPr/>
      </dsp:nvSpPr>
      <dsp:spPr>
        <a:xfrm>
          <a:off x="354956" y="3894269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CAV</a:t>
          </a:r>
        </a:p>
      </dsp:txBody>
      <dsp:txXfrm>
        <a:off x="354956" y="3894269"/>
        <a:ext cx="1407682" cy="703841"/>
      </dsp:txXfrm>
    </dsp:sp>
    <dsp:sp modelId="{35A2767D-26C0-4715-94FA-080065DBF0CA}">
      <dsp:nvSpPr>
        <dsp:cNvPr id="0" name=""/>
        <dsp:cNvSpPr/>
      </dsp:nvSpPr>
      <dsp:spPr>
        <a:xfrm>
          <a:off x="1706331" y="1895360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RF-Cell</a:t>
          </a:r>
        </a:p>
      </dsp:txBody>
      <dsp:txXfrm>
        <a:off x="1706331" y="1895360"/>
        <a:ext cx="1407682" cy="703841"/>
      </dsp:txXfrm>
    </dsp:sp>
    <dsp:sp modelId="{9237A44C-2B47-4C16-8682-2538DE5C1DE6}">
      <dsp:nvSpPr>
        <dsp:cNvPr id="0" name=""/>
        <dsp:cNvSpPr/>
      </dsp:nvSpPr>
      <dsp:spPr>
        <a:xfrm>
          <a:off x="3409627" y="1895360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DF-Cell</a:t>
          </a:r>
        </a:p>
      </dsp:txBody>
      <dsp:txXfrm>
        <a:off x="3409627" y="1895360"/>
        <a:ext cx="1407682" cy="703841"/>
      </dsp:txXfrm>
    </dsp:sp>
    <dsp:sp modelId="{AD1953CC-FA45-4281-B468-1B28C3882EFE}">
      <dsp:nvSpPr>
        <dsp:cNvPr id="0" name=""/>
        <dsp:cNvSpPr/>
      </dsp:nvSpPr>
      <dsp:spPr>
        <a:xfrm>
          <a:off x="5112923" y="1895360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Beam VAC</a:t>
          </a:r>
        </a:p>
      </dsp:txBody>
      <dsp:txXfrm>
        <a:off x="5112923" y="1895360"/>
        <a:ext cx="1407682" cy="703841"/>
      </dsp:txXfrm>
    </dsp:sp>
    <dsp:sp modelId="{62830C27-C7B5-4DFE-A42D-CA581A6C2FE5}">
      <dsp:nvSpPr>
        <dsp:cNvPr id="0" name=""/>
        <dsp:cNvSpPr/>
      </dsp:nvSpPr>
      <dsp:spPr>
        <a:xfrm>
          <a:off x="6816219" y="1895360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Insul</a:t>
          </a:r>
          <a:r>
            <a:rPr lang="en-US" sz="2200" kern="1200" dirty="0"/>
            <a:t>. VAC</a:t>
          </a:r>
        </a:p>
      </dsp:txBody>
      <dsp:txXfrm>
        <a:off x="6816219" y="1895360"/>
        <a:ext cx="1407682" cy="703841"/>
      </dsp:txXfrm>
    </dsp:sp>
    <dsp:sp modelId="{451D5472-14D5-4E3B-B630-A2A3C9CB489D}">
      <dsp:nvSpPr>
        <dsp:cNvPr id="0" name=""/>
        <dsp:cNvSpPr/>
      </dsp:nvSpPr>
      <dsp:spPr>
        <a:xfrm>
          <a:off x="8519515" y="1895360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BD</a:t>
          </a:r>
        </a:p>
      </dsp:txBody>
      <dsp:txXfrm>
        <a:off x="8519515" y="1895360"/>
        <a:ext cx="1407682" cy="703841"/>
      </dsp:txXfrm>
    </dsp:sp>
    <dsp:sp modelId="{F87BDE3F-990C-49DF-8AAE-648ADEE4D673}">
      <dsp:nvSpPr>
        <dsp:cNvPr id="0" name=""/>
        <dsp:cNvSpPr/>
      </dsp:nvSpPr>
      <dsp:spPr>
        <a:xfrm>
          <a:off x="10222811" y="1895360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ICD</a:t>
          </a:r>
        </a:p>
      </dsp:txBody>
      <dsp:txXfrm>
        <a:off x="10222811" y="1895360"/>
        <a:ext cx="1407682" cy="703841"/>
      </dsp:txXfrm>
    </dsp:sp>
    <dsp:sp modelId="{9A90EDE3-2C40-4A3F-BBF4-861D464D01EC}">
      <dsp:nvSpPr>
        <dsp:cNvPr id="0" name=""/>
        <dsp:cNvSpPr/>
      </dsp:nvSpPr>
      <dsp:spPr>
        <a:xfrm>
          <a:off x="8860174" y="3913189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SRC-Cell</a:t>
          </a:r>
        </a:p>
      </dsp:txBody>
      <dsp:txXfrm>
        <a:off x="8860174" y="3913189"/>
        <a:ext cx="1407682" cy="703841"/>
      </dsp:txXfrm>
    </dsp:sp>
    <dsp:sp modelId="{62B05FD3-6C4E-44C3-B1C1-4DBCFDE26C54}">
      <dsp:nvSpPr>
        <dsp:cNvPr id="0" name=""/>
        <dsp:cNvSpPr/>
      </dsp:nvSpPr>
      <dsp:spPr>
        <a:xfrm>
          <a:off x="8761482" y="4761845"/>
          <a:ext cx="1407682" cy="703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Girders &amp; supports</a:t>
          </a:r>
        </a:p>
      </dsp:txBody>
      <dsp:txXfrm>
        <a:off x="8761482" y="4761845"/>
        <a:ext cx="1407682" cy="703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71675" y="8741157"/>
            <a:ext cx="798584" cy="402843"/>
            <a:chOff x="222512" y="4397202"/>
            <a:chExt cx="798584" cy="402843"/>
          </a:xfrm>
        </p:grpSpPr>
        <p:cxnSp>
          <p:nvCxnSpPr>
            <p:cNvPr id="32" name="Rechte verbindingslijn 15">
              <a:extLst>
                <a:ext uri="{FF2B5EF4-FFF2-40B4-BE49-F238E27FC236}">
                  <a16:creationId xmlns:a16="http://schemas.microsoft.com/office/drawing/2014/main" id="{37B50A3E-DDAF-4A5F-ADED-8187508C78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1096" y="4397202"/>
              <a:ext cx="0" cy="40284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Afbeelding 13">
              <a:extLst>
                <a:ext uri="{FF2B5EF4-FFF2-40B4-BE49-F238E27FC236}">
                  <a16:creationId xmlns:a16="http://schemas.microsoft.com/office/drawing/2014/main" id="{522606A1-5983-4956-9002-1FC101450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12" y="4481976"/>
              <a:ext cx="720000" cy="164148"/>
            </a:xfrm>
            <a:prstGeom prst="rect">
              <a:avLst/>
            </a:prstGeom>
          </p:spPr>
        </p:pic>
      </p:grpSp>
      <p:sp>
        <p:nvSpPr>
          <p:cNvPr id="37" name="Footer Placeholder 36"/>
          <p:cNvSpPr>
            <a:spLocks noGrp="1"/>
          </p:cNvSpPr>
          <p:nvPr>
            <p:ph type="ftr" sz="quarter" idx="2"/>
          </p:nvPr>
        </p:nvSpPr>
        <p:spPr>
          <a:xfrm>
            <a:off x="1178414" y="8026453"/>
            <a:ext cx="542886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Copyright © SCK CEN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ea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82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 title="AlexandriaReference"/>
          <p:cNvSpPr txBox="1"/>
          <p:nvPr/>
        </p:nvSpPr>
        <p:spPr>
          <a:xfrm>
            <a:off x="1002044" y="8723215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xtBox 15" title="AlexandriaDistributionLimitations"/>
          <p:cNvSpPr txBox="1"/>
          <p:nvPr/>
        </p:nvSpPr>
        <p:spPr>
          <a:xfrm>
            <a:off x="4924931" y="8892424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 title="AlexandriaAlternativeReference"/>
          <p:cNvSpPr txBox="1"/>
          <p:nvPr/>
        </p:nvSpPr>
        <p:spPr>
          <a:xfrm>
            <a:off x="1002044" y="886692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 txBox="1">
            <a:spLocks/>
          </p:cNvSpPr>
          <p:nvPr/>
        </p:nvSpPr>
        <p:spPr>
          <a:xfrm>
            <a:off x="3749673" y="8784848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r" defTabSz="914400" rtl="0" eaLnBrk="1" latinLnBrk="0" hangingPunct="1">
              <a:defRPr sz="1000" b="1" kern="1200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6585638" y="8784848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/>
        </p:nvCxnSpPr>
        <p:spPr>
          <a:xfrm>
            <a:off x="1021096" y="8759345"/>
            <a:ext cx="0" cy="4028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12" y="8765797"/>
            <a:ext cx="720000" cy="164148"/>
          </a:xfrm>
          <a:prstGeom prst="rect">
            <a:avLst/>
          </a:prstGeom>
        </p:spPr>
      </p:pic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03643" y="310337"/>
            <a:ext cx="5450714" cy="46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95" tIns="45747" rIns="91495" bIns="45747">
            <a:spAutoFit/>
          </a:bodyPr>
          <a:lstStyle>
            <a:lvl1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3731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830388"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2875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7447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2019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659188" eaLnBrk="0" fontAlgn="base" hangingPunct="0">
              <a:spcBef>
                <a:spcPct val="0"/>
              </a:spcBef>
              <a:spcAft>
                <a:spcPct val="0"/>
              </a:spcAft>
              <a:tabLst>
                <a:tab pos="9331325" algn="r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GB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Copyright © SCK CEN - 2020 - 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Times New Roman" pitchFamily="18" charset="0"/>
                <a:cs typeface="Arial" charset="0"/>
              </a:rPr>
              <a:t>This presentation contains data, information and formats for dedicated use only and may not be communicated, copied, reproduced, distributed or cited without the explicit written permission of SCK CEN.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Times New Roman" pitchFamily="18" charset="0"/>
              <a:cs typeface="Arial" charset="0"/>
            </a:endParaRPr>
          </a:p>
        </p:txBody>
      </p:sp>
      <p:sp>
        <p:nvSpPr>
          <p:cNvPr id="41" name="Notes Placeholder 40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38987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6200" y="9482479"/>
            <a:ext cx="2971800" cy="458787"/>
          </a:xfrm>
          <a:prstGeom prst="rect">
            <a:avLst/>
          </a:prstGeom>
        </p:spPr>
        <p:txBody>
          <a:bodyPr/>
          <a:lstStyle/>
          <a:p>
            <a:fld id="{08D528F1-0B43-4D94-A9A2-5B899A16B9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9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3">
            <a:extLst>
              <a:ext uri="{FF2B5EF4-FFF2-40B4-BE49-F238E27FC236}">
                <a16:creationId xmlns:a16="http://schemas.microsoft.com/office/drawing/2014/main" id="{AA5B3CA4-7383-4A08-AD3F-748BE844E0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1" t="29944" r="50129" b="9678"/>
          <a:stretch/>
        </p:blipFill>
        <p:spPr>
          <a:xfrm>
            <a:off x="754744" y="756557"/>
            <a:ext cx="5331731" cy="5355772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341619" y="2819399"/>
            <a:ext cx="3278005" cy="1476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230" y="3129533"/>
            <a:ext cx="2331259" cy="844082"/>
          </a:xfrm>
          <a:prstGeom prst="rect">
            <a:avLst/>
          </a:prstGeom>
        </p:spPr>
      </p:pic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624749" y="3051504"/>
            <a:ext cx="4896685" cy="498598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624749" y="5013990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624749" y="5620203"/>
            <a:ext cx="4896685" cy="369332"/>
          </a:xfrm>
        </p:spPr>
        <p:txBody>
          <a:bodyPr anchor="ctr" anchorCtr="0">
            <a:normAutofit/>
          </a:bodyPr>
          <a:lstStyle>
            <a:lvl1pPr marL="889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000" b="0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pic>
        <p:nvPicPr>
          <p:cNvPr id="3" name="Picture 2" descr="A logo with circles and dots&#10;&#10;Description automatically generated with medium confidence">
            <a:extLst>
              <a:ext uri="{FF2B5EF4-FFF2-40B4-BE49-F238E27FC236}">
                <a16:creationId xmlns:a16="http://schemas.microsoft.com/office/drawing/2014/main" id="{36D43E34-0F4D-73C5-4168-9880BA80B97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35" y="517216"/>
            <a:ext cx="2854399" cy="214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0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0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800496"/>
            <a:ext cx="8939204" cy="5250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013F778B-D9C1-4802-970E-A23E39CC2A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6763" y="1486463"/>
            <a:ext cx="8939204" cy="7251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9408312" y="800496"/>
            <a:ext cx="2013743" cy="5287567"/>
            <a:chOff x="9408312" y="800496"/>
            <a:chExt cx="2013743" cy="5287567"/>
          </a:xfrm>
          <a:solidFill>
            <a:schemeClr val="bg1">
              <a:lumMod val="95000"/>
            </a:schemeClr>
          </a:solidFill>
        </p:grpSpPr>
        <p:sp>
          <p:nvSpPr>
            <p:cNvPr id="673" name="Oval 672"/>
            <p:cNvSpPr/>
            <p:nvPr/>
          </p:nvSpPr>
          <p:spPr>
            <a:xfrm>
              <a:off x="10003624" y="5860256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5" name="Oval 674"/>
            <p:cNvSpPr/>
            <p:nvPr/>
          </p:nvSpPr>
          <p:spPr>
            <a:xfrm>
              <a:off x="10598936" y="5860256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6" name="Oval 675"/>
            <p:cNvSpPr/>
            <p:nvPr/>
          </p:nvSpPr>
          <p:spPr>
            <a:xfrm>
              <a:off x="10896592" y="5860256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7" name="Oval 676"/>
            <p:cNvSpPr/>
            <p:nvPr/>
          </p:nvSpPr>
          <p:spPr>
            <a:xfrm>
              <a:off x="11194248" y="5860256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8" name="Oval 637"/>
            <p:cNvSpPr/>
            <p:nvPr/>
          </p:nvSpPr>
          <p:spPr>
            <a:xfrm>
              <a:off x="10301280" y="555863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9" name="Oval 638"/>
            <p:cNvSpPr/>
            <p:nvPr/>
          </p:nvSpPr>
          <p:spPr>
            <a:xfrm>
              <a:off x="10598936" y="555863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0" name="Oval 639"/>
            <p:cNvSpPr/>
            <p:nvPr/>
          </p:nvSpPr>
          <p:spPr>
            <a:xfrm>
              <a:off x="10896592" y="555863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Oval 640"/>
            <p:cNvSpPr/>
            <p:nvPr/>
          </p:nvSpPr>
          <p:spPr>
            <a:xfrm>
              <a:off x="11194248" y="555863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Oval 600"/>
            <p:cNvSpPr/>
            <p:nvPr/>
          </p:nvSpPr>
          <p:spPr>
            <a:xfrm>
              <a:off x="10003624" y="526399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2" name="Oval 601"/>
            <p:cNvSpPr/>
            <p:nvPr userDrawn="1"/>
          </p:nvSpPr>
          <p:spPr>
            <a:xfrm>
              <a:off x="10301280" y="526399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4" name="Oval 603"/>
            <p:cNvSpPr/>
            <p:nvPr/>
          </p:nvSpPr>
          <p:spPr>
            <a:xfrm>
              <a:off x="10896592" y="526399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5" name="Oval 604"/>
            <p:cNvSpPr/>
            <p:nvPr/>
          </p:nvSpPr>
          <p:spPr>
            <a:xfrm>
              <a:off x="11194248" y="526399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Oval 565"/>
            <p:cNvSpPr/>
            <p:nvPr/>
          </p:nvSpPr>
          <p:spPr>
            <a:xfrm>
              <a:off x="10301280" y="4966720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Oval 568"/>
            <p:cNvSpPr/>
            <p:nvPr/>
          </p:nvSpPr>
          <p:spPr>
            <a:xfrm>
              <a:off x="11194248" y="4966720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/>
            <p:cNvSpPr/>
            <p:nvPr/>
          </p:nvSpPr>
          <p:spPr>
            <a:xfrm>
              <a:off x="10003624" y="467167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/>
            <p:cNvSpPr/>
            <p:nvPr/>
          </p:nvSpPr>
          <p:spPr>
            <a:xfrm>
              <a:off x="10301280" y="467167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/>
            <p:cNvSpPr/>
            <p:nvPr/>
          </p:nvSpPr>
          <p:spPr>
            <a:xfrm>
              <a:off x="10598936" y="467167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/>
            <p:cNvSpPr/>
            <p:nvPr/>
          </p:nvSpPr>
          <p:spPr>
            <a:xfrm>
              <a:off x="10896592" y="467167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/>
            <p:cNvSpPr/>
            <p:nvPr/>
          </p:nvSpPr>
          <p:spPr>
            <a:xfrm>
              <a:off x="11194248" y="467167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2" name="Oval 491"/>
            <p:cNvSpPr/>
            <p:nvPr/>
          </p:nvSpPr>
          <p:spPr>
            <a:xfrm>
              <a:off x="9705968" y="437322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493"/>
            <p:cNvSpPr/>
            <p:nvPr/>
          </p:nvSpPr>
          <p:spPr>
            <a:xfrm>
              <a:off x="10301280" y="437322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/>
            <p:cNvSpPr/>
            <p:nvPr/>
          </p:nvSpPr>
          <p:spPr>
            <a:xfrm>
              <a:off x="10598936" y="437322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/>
            <p:cNvSpPr/>
            <p:nvPr/>
          </p:nvSpPr>
          <p:spPr>
            <a:xfrm>
              <a:off x="10896592" y="437322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Oval 496"/>
            <p:cNvSpPr/>
            <p:nvPr/>
          </p:nvSpPr>
          <p:spPr>
            <a:xfrm>
              <a:off x="11194248" y="437322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10003624" y="407477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0301280" y="407477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10598936" y="407477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Oval 460"/>
            <p:cNvSpPr/>
            <p:nvPr/>
          </p:nvSpPr>
          <p:spPr>
            <a:xfrm>
              <a:off x="11194248" y="407477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10598936" y="3775648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10896592" y="3775648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Oval 424"/>
            <p:cNvSpPr/>
            <p:nvPr/>
          </p:nvSpPr>
          <p:spPr>
            <a:xfrm>
              <a:off x="11194248" y="3775648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9408312" y="347720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9705968" y="347720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Oval 384"/>
            <p:cNvSpPr/>
            <p:nvPr/>
          </p:nvSpPr>
          <p:spPr>
            <a:xfrm>
              <a:off x="10003624" y="347720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Oval 385"/>
            <p:cNvSpPr/>
            <p:nvPr/>
          </p:nvSpPr>
          <p:spPr>
            <a:xfrm>
              <a:off x="10301280" y="347720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Oval 386"/>
            <p:cNvSpPr/>
            <p:nvPr/>
          </p:nvSpPr>
          <p:spPr>
            <a:xfrm>
              <a:off x="10598936" y="347720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Oval 387"/>
            <p:cNvSpPr/>
            <p:nvPr/>
          </p:nvSpPr>
          <p:spPr>
            <a:xfrm>
              <a:off x="10896592" y="347720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Oval 388"/>
            <p:cNvSpPr/>
            <p:nvPr/>
          </p:nvSpPr>
          <p:spPr>
            <a:xfrm>
              <a:off x="11194248" y="347720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Oval 347"/>
            <p:cNvSpPr/>
            <p:nvPr/>
          </p:nvSpPr>
          <p:spPr>
            <a:xfrm>
              <a:off x="9705968" y="318276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/>
            <p:cNvSpPr/>
            <p:nvPr/>
          </p:nvSpPr>
          <p:spPr>
            <a:xfrm>
              <a:off x="10003624" y="318276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/>
            <p:cNvSpPr/>
            <p:nvPr/>
          </p:nvSpPr>
          <p:spPr>
            <a:xfrm>
              <a:off x="10896592" y="318276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11194248" y="318276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10003624" y="287894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10301280" y="287894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10598936" y="287894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10896592" y="287894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11194248" y="287894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/>
            <p:cNvSpPr/>
            <p:nvPr/>
          </p:nvSpPr>
          <p:spPr>
            <a:xfrm>
              <a:off x="10598936" y="258167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/>
            <p:cNvSpPr/>
            <p:nvPr/>
          </p:nvSpPr>
          <p:spPr>
            <a:xfrm>
              <a:off x="10896592" y="2581671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9705968" y="229360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301280" y="229360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10896592" y="229360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11194248" y="2293602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10003624" y="199447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/>
            <p:cNvSpPr/>
            <p:nvPr/>
          </p:nvSpPr>
          <p:spPr>
            <a:xfrm>
              <a:off x="10598936" y="199447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/>
            <p:cNvSpPr/>
            <p:nvPr/>
          </p:nvSpPr>
          <p:spPr>
            <a:xfrm>
              <a:off x="10896592" y="199447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/>
            <p:cNvSpPr/>
            <p:nvPr/>
          </p:nvSpPr>
          <p:spPr>
            <a:xfrm>
              <a:off x="11194248" y="1994473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>
              <a:off x="9408312" y="1696028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10598936" y="1696028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0896592" y="1696028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11194248" y="1696028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0003624" y="140158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10598936" y="140158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11194248" y="140158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301280" y="109776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0896592" y="109776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1194248" y="1097767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9705968" y="800496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301280" y="800496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10598936" y="800496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1194248" y="800496"/>
              <a:ext cx="227807" cy="22780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66763" y="2293938"/>
            <a:ext cx="8939212" cy="379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36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6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8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&lt;generated automatically&gt;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altenative reference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1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2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224862"/>
            <a:ext cx="11635200" cy="43860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1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81198" y="834919"/>
            <a:ext cx="11635200" cy="5018382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74032"/>
            <a:ext cx="11635200" cy="5250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tekst 8">
            <a:extLst>
              <a:ext uri="{FF2B5EF4-FFF2-40B4-BE49-F238E27FC236}">
                <a16:creationId xmlns:a16="http://schemas.microsoft.com/office/drawing/2014/main" id="{013F778B-D9C1-4802-970E-A23E39CC2A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1198" y="838842"/>
            <a:ext cx="11635200" cy="7251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1198" y="1703679"/>
            <a:ext cx="11635200" cy="4478169"/>
          </a:xfrm>
        </p:spPr>
        <p:txBody>
          <a:bodyPr/>
          <a:lstStyle>
            <a:lvl1pPr>
              <a:defRPr/>
            </a:lvl1pPr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82868" y="803645"/>
            <a:ext cx="11633530" cy="5563443"/>
          </a:xfrm>
        </p:spPr>
        <p:txBody>
          <a:bodyPr/>
          <a:lstStyle>
            <a:lvl1pPr>
              <a:defRPr baseline="0"/>
            </a:lvl1pPr>
            <a:lvl2pPr>
              <a:defRPr/>
            </a:lvl2pPr>
            <a:lvl3pPr marL="1066800" indent="-3429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2"/>
            <a:endParaRPr lang="en-US" dirty="0"/>
          </a:p>
        </p:txBody>
      </p:sp>
      <p:sp>
        <p:nvSpPr>
          <p:cNvPr id="80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8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182868" y="119568"/>
            <a:ext cx="11633530" cy="571500"/>
          </a:xfrm>
        </p:spPr>
        <p:txBody>
          <a:bodyPr>
            <a:normAutofit/>
          </a:bodyPr>
          <a:lstStyle>
            <a:lvl1pPr marL="88900" indent="0">
              <a:buNone/>
              <a:defRPr lang="en-US" sz="3600" b="1" kern="1200" baseline="0" dirty="0" smtClean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and add content title</a:t>
            </a:r>
          </a:p>
        </p:txBody>
      </p:sp>
    </p:spTree>
    <p:extLst>
      <p:ext uri="{BB962C8B-B14F-4D97-AF65-F5344CB8AC3E}">
        <p14:creationId xmlns:p14="http://schemas.microsoft.com/office/powerpoint/2010/main" val="18033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98" y="190500"/>
            <a:ext cx="11635200" cy="7112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4360" y="1029254"/>
            <a:ext cx="4872038" cy="698501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1198" y="1086761"/>
            <a:ext cx="4872037" cy="49869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44360" y="1855308"/>
            <a:ext cx="4872037" cy="4218434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3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90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ng slide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0137" y="1154126"/>
            <a:ext cx="1470223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8" name="Tijdelijke aanduiding voor afbeelding 3">
            <a:extLst>
              <a:ext uri="{FF2B5EF4-FFF2-40B4-BE49-F238E27FC236}">
                <a16:creationId xmlns:a16="http://schemas.microsoft.com/office/drawing/2014/main" id="{09AA0D7A-FE33-4F8C-9C9B-2DF71EA202B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78940" y="1143061"/>
            <a:ext cx="1517650" cy="1471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/>
            </a:lvl1pPr>
          </a:lstStyle>
          <a:p>
            <a:r>
              <a:rPr lang="en-US"/>
              <a:t>add icon</a:t>
            </a:r>
            <a:endParaRPr lang="en-BE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54192" y="1153090"/>
            <a:ext cx="3333623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21D06019-3674-4CC0-8571-2CD83FD684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81003" y="1140100"/>
            <a:ext cx="3269974" cy="1471612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>
              <a:buFontTx/>
              <a:buNone/>
              <a:defRPr sz="28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5777" y="122470"/>
            <a:ext cx="11635200" cy="88447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215778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978940" y="2771882"/>
            <a:ext cx="4872037" cy="3286018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032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552">
          <p15:clr>
            <a:srgbClr val="FBAE40"/>
          </p15:clr>
        </p15:guide>
        <p15:guide id="3" pos="41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2" y="241300"/>
            <a:ext cx="5329237" cy="5588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7A671E-B4FD-4971-A22F-87DB01A11F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92332" y="916805"/>
            <a:ext cx="5329237" cy="922958"/>
          </a:xfrm>
          <a:prstGeom prst="rect">
            <a:avLst/>
          </a:prstGeom>
        </p:spPr>
        <p:txBody>
          <a:bodyPr lIns="0" tIns="0" rIns="0" bIns="91440"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accent1"/>
                </a:solidFill>
                <a:latin typeface="Georgia" panose="02040502050405020303" pitchFamily="18" charset="0"/>
                <a:cs typeface="Segoe UI Semibold" panose="020B0702040204020203" pitchFamily="34" charset="0"/>
              </a:defRPr>
            </a:lvl1pPr>
          </a:lstStyle>
          <a:p>
            <a:pPr lvl="0"/>
            <a:endParaRPr lang="nl-NL" dirty="0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785BDB02-0669-46C1-BC18-4B6915F659E2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84277" y="916805"/>
            <a:ext cx="4872038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800" b="0"/>
            </a:lvl1pPr>
          </a:lstStyle>
          <a:p>
            <a:endParaRPr lang="en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192332" y="1956467"/>
            <a:ext cx="5329237" cy="4218137"/>
          </a:xfrm>
        </p:spPr>
        <p:txBody>
          <a:bodyPr/>
          <a:lstStyle>
            <a:lvl3pPr marL="990600" indent="-2667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2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6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4128">
          <p15:clr>
            <a:srgbClr val="FBAE40"/>
          </p15:clr>
        </p15:guide>
        <p15:guide id="3" pos="3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DE2AA-5EC7-4E82-852A-FE7B05022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55" y="196204"/>
            <a:ext cx="5983288" cy="838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endParaRPr lang="en-BE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DA1F5B52-3085-476E-BB6D-6FEB75BDE4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00875" y="0"/>
            <a:ext cx="5191125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Tx/>
              <a:buNone/>
              <a:defRPr/>
            </a:lvl1pPr>
          </a:lstStyle>
          <a:p>
            <a:endParaRPr lang="en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EC44366-3659-4A5F-8C4F-FE4BEEF773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7068" y="1141138"/>
            <a:ext cx="6010275" cy="8473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2800">
                <a:solidFill>
                  <a:schemeClr val="accent1"/>
                </a:solidFill>
                <a:latin typeface="Georgia" panose="02040502050405020303" pitchFamily="18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nl-NL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77068" y="2103656"/>
            <a:ext cx="6010275" cy="4428711"/>
          </a:xfrm>
        </p:spPr>
        <p:txBody>
          <a:bodyPr/>
          <a:lstStyle>
            <a:lvl1pPr marL="355600" indent="-355600">
              <a:defRPr/>
            </a:lvl1pPr>
            <a:lvl2pPr marL="622300" indent="-266700">
              <a:defRPr/>
            </a:lvl2pPr>
            <a:lvl3pPr marL="990600" indent="-266700">
              <a:buFont typeface="Courier New" panose="02070309020205020404" pitchFamily="49" charset="0"/>
              <a:buChar char="o"/>
              <a:defRPr/>
            </a:lvl3pPr>
            <a:lvl4pPr marL="1524000" indent="-266700">
              <a:defRPr/>
            </a:lvl4pPr>
            <a:lvl5pPr marL="1968500" indent="-355600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633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&amp;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afbeelding 3">
            <a:extLst>
              <a:ext uri="{FF2B5EF4-FFF2-40B4-BE49-F238E27FC236}">
                <a16:creationId xmlns:a16="http://schemas.microsoft.com/office/drawing/2014/main" id="{E2D5FF81-71AA-4A77-BAFA-7D04F841B0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67299" y="1905000"/>
            <a:ext cx="2160000" cy="1346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300"/>
              </a:spcBef>
              <a:buFontTx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icon</a:t>
            </a:r>
          </a:p>
        </p:txBody>
      </p:sp>
      <p:sp>
        <p:nvSpPr>
          <p:cNvPr id="16" name="Tijdelijke aanduiding voor tekst 9">
            <a:extLst>
              <a:ext uri="{FF2B5EF4-FFF2-40B4-BE49-F238E27FC236}">
                <a16:creationId xmlns:a16="http://schemas.microsoft.com/office/drawing/2014/main" id="{2F64FA00-F52F-4F8C-9ED0-8C00855A7D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6763" y="3647804"/>
            <a:ext cx="10661665" cy="2168795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3600">
                <a:solidFill>
                  <a:schemeClr val="accent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buFontTx/>
              <a:buNone/>
              <a:defRPr>
                <a:latin typeface="+mj-lt"/>
              </a:defRPr>
            </a:lvl2pPr>
            <a:lvl3pPr marL="914400" indent="0">
              <a:buFontTx/>
              <a:buNone/>
              <a:defRPr>
                <a:latin typeface="+mj-lt"/>
              </a:defRPr>
            </a:lvl3pPr>
            <a:lvl4pPr marL="1371600" indent="0">
              <a:buFontTx/>
              <a:buNone/>
              <a:defRPr>
                <a:latin typeface="+mj-lt"/>
              </a:defRPr>
            </a:lvl4pPr>
            <a:lvl5pPr marL="1828800" indent="0">
              <a:buFontTx/>
              <a:buNone/>
              <a:defRPr>
                <a:latin typeface="+mj-lt"/>
              </a:defRPr>
            </a:lvl5pPr>
          </a:lstStyle>
          <a:p>
            <a:pPr lvl="0"/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23078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6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09" y="239149"/>
            <a:ext cx="10515600" cy="884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09" y="137277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  <p:sp>
        <p:nvSpPr>
          <p:cNvPr id="12" name="TextBox 11" title="AlexandriaReference"/>
          <p:cNvSpPr txBox="1"/>
          <p:nvPr userDrawn="1"/>
        </p:nvSpPr>
        <p:spPr>
          <a:xfrm>
            <a:off x="1117063" y="6443533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SCK CEN/84260374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xtBox 12" title="AlexandriaDistributionLimitations"/>
          <p:cNvSpPr txBox="1"/>
          <p:nvPr userDrawn="1"/>
        </p:nvSpPr>
        <p:spPr>
          <a:xfrm>
            <a:off x="10155691" y="6587241"/>
            <a:ext cx="1660707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fr-FR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Restricted</a:t>
            </a:r>
            <a:endParaRPr kumimoji="0" lang="fr-FR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xtBox 13" title="AlexandriaAlternativeReference"/>
          <p:cNvSpPr txBox="1"/>
          <p:nvPr userDrawn="1"/>
        </p:nvSpPr>
        <p:spPr>
          <a:xfrm>
            <a:off x="1117063" y="6587241"/>
            <a:ext cx="1440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kumimoji="0" lang="nl-BE" sz="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85ACB9A7-77F2-41DA-BDAD-3E1B26CA8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 b="1">
                <a:solidFill>
                  <a:schemeClr val="tx1"/>
                </a:solidFill>
                <a:latin typeface="+mj-lt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fld id="{A814E660-BF25-4843-B2A0-93C6E2B6253B}" type="slidenum">
              <a:rPr lang="en-BE" smtClean="0"/>
              <a:pPr/>
              <a:t>‹#›</a:t>
            </a:fld>
            <a:endParaRPr lang="en-BE" dirty="0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816398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15">
            <a:extLst>
              <a:ext uri="{FF2B5EF4-FFF2-40B4-BE49-F238E27FC236}">
                <a16:creationId xmlns:a16="http://schemas.microsoft.com/office/drawing/2014/main" id="{37B50A3E-DDAF-4A5F-ADED-8187508C78E1}"/>
              </a:ext>
            </a:extLst>
          </p:cNvPr>
          <p:cNvCxnSpPr>
            <a:cxnSpLocks/>
          </p:cNvCxnSpPr>
          <p:nvPr userDrawn="1"/>
        </p:nvCxnSpPr>
        <p:spPr>
          <a:xfrm>
            <a:off x="1117063" y="6479665"/>
            <a:ext cx="0" cy="402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4" r:id="rId2"/>
    <p:sldLayoutId id="2147483701" r:id="rId3"/>
    <p:sldLayoutId id="2147483669" r:id="rId4"/>
    <p:sldLayoutId id="2147483670" r:id="rId5"/>
    <p:sldLayoutId id="2147483668" r:id="rId6"/>
    <p:sldLayoutId id="2147483671" r:id="rId7"/>
    <p:sldLayoutId id="2147483667" r:id="rId8"/>
    <p:sldLayoutId id="2147483685" r:id="rId9"/>
    <p:sldLayoutId id="2147483697" r:id="rId10"/>
    <p:sldLayoutId id="2147483702" r:id="rId11"/>
    <p:sldLayoutId id="2147483703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55600" indent="-2667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223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906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763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612900" indent="-266700" algn="l" defTabSz="914400" rtl="0" eaLnBrk="1" latinLnBrk="0" hangingPunct="1">
        <a:lnSpc>
          <a:spcPct val="100000"/>
        </a:lnSpc>
        <a:spcBef>
          <a:spcPts val="500"/>
        </a:spcBef>
        <a:buClr>
          <a:schemeClr val="bg1">
            <a:lumMod val="50000"/>
          </a:schemeClr>
        </a:buClr>
        <a:buFont typeface="Arial" panose="020B0604020202020204" pitchFamily="34" charset="0"/>
        <a:buChar char="•"/>
        <a:defRPr lang="en-US" sz="1800" kern="120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504">
          <p15:clr>
            <a:srgbClr val="F26B43"/>
          </p15:clr>
        </p15:guide>
        <p15:guide id="6" orient="horz" pos="381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ALEXANDRIA INTEGRATION</a:t>
            </a:r>
            <a:br>
              <a:rPr lang="en-US" dirty="0"/>
            </a:br>
            <a:r>
              <a:rPr lang="en-US" dirty="0"/>
              <a:t>Do not delete this master!</a:t>
            </a:r>
            <a:endParaRPr lang="nl-BE" dirty="0"/>
          </a:p>
        </p:txBody>
      </p:sp>
      <p:sp>
        <p:nvSpPr>
          <p:cNvPr id="8" name="TextBox 7" title="AlexandriaReference"/>
          <p:cNvSpPr txBox="1"/>
          <p:nvPr userDrawn="1"/>
        </p:nvSpPr>
        <p:spPr>
          <a:xfrm>
            <a:off x="765544" y="1658678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Attributes_Short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sp>
        <p:nvSpPr>
          <p:cNvPr id="4" name="TextBox 3" title="AlexandriaSecurltyClearance"/>
          <p:cNvSpPr txBox="1"/>
          <p:nvPr userDrawn="1"/>
        </p:nvSpPr>
        <p:spPr>
          <a:xfrm>
            <a:off x="2719144" y="2575110"/>
            <a:ext cx="195360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[Security Clearance]</a:t>
            </a:r>
          </a:p>
        </p:txBody>
      </p:sp>
      <p:sp>
        <p:nvSpPr>
          <p:cNvPr id="5" name="TextBox 4" title="AlexandriaDistributionLimitations"/>
          <p:cNvSpPr txBox="1"/>
          <p:nvPr userDrawn="1"/>
        </p:nvSpPr>
        <p:spPr>
          <a:xfrm>
            <a:off x="4672744" y="1658678"/>
            <a:ext cx="1953600" cy="5078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ISC: 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Attributes_Information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Security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Classification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]</a:t>
            </a:r>
          </a:p>
        </p:txBody>
      </p:sp>
      <p:sp>
        <p:nvSpPr>
          <p:cNvPr id="6" name="TextBox 5" title="AlexandriaEventAttributes"/>
          <p:cNvSpPr txBox="1"/>
          <p:nvPr userDrawn="1"/>
        </p:nvSpPr>
        <p:spPr>
          <a:xfrm>
            <a:off x="2464199" y="3013157"/>
            <a:ext cx="6190219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[Event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Attributes_Event_Event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Name]</a:t>
            </a:r>
          </a:p>
        </p:txBody>
      </p:sp>
      <p:sp>
        <p:nvSpPr>
          <p:cNvPr id="9" name="TextBox 8" title="AlexandriaAlternativeReference"/>
          <p:cNvSpPr txBox="1"/>
          <p:nvPr userDrawn="1"/>
        </p:nvSpPr>
        <p:spPr>
          <a:xfrm>
            <a:off x="2464199" y="1661549"/>
            <a:ext cx="1953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>
                <a:tab pos="3780000" algn="r"/>
              </a:tabLst>
              <a:defRPr/>
            </a:pP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[Common </a:t>
            </a:r>
            <a:r>
              <a:rPr kumimoji="0" lang="nl-BE" sz="9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Attributes_Alternative</a:t>
            </a:r>
            <a:r>
              <a:rPr kumimoji="0" lang="nl-BE" sz="9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 Reference]</a:t>
            </a:r>
          </a:p>
        </p:txBody>
      </p:sp>
      <p:pic>
        <p:nvPicPr>
          <p:cNvPr id="10" name="Afbeelding 13">
            <a:extLst>
              <a:ext uri="{FF2B5EF4-FFF2-40B4-BE49-F238E27FC236}">
                <a16:creationId xmlns:a16="http://schemas.microsoft.com/office/drawing/2014/main" id="{522606A1-5983-4956-9002-1FC101450FA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1" y="6469091"/>
            <a:ext cx="733149" cy="16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cm.sckcen.be/OTCS/llisapi.dll?func=ll&amp;objaction=overview&amp;objid=83017932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cm.sckcen.be/OTCS/llisapi.dll?func=ll&amp;objaction=overview&amp;objid=83017932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cm.sckcen.be/OTCS/llisapi.dll?func=ll&amp;objaction=overview&amp;objid=83017932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749" y="2552906"/>
            <a:ext cx="4896685" cy="1495794"/>
          </a:xfrm>
        </p:spPr>
        <p:txBody>
          <a:bodyPr/>
          <a:lstStyle/>
          <a:p>
            <a:r>
              <a:rPr lang="en-US" dirty="0"/>
              <a:t>ACC CRYO</a:t>
            </a:r>
            <a:br>
              <a:rPr lang="en-US" dirty="0"/>
            </a:br>
            <a:r>
              <a:rPr lang="en-US" dirty="0"/>
              <a:t>Top level system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10</a:t>
            </a:fld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569" y="529521"/>
            <a:ext cx="2400289" cy="85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4BC019C-9063-9212-E22E-F5B076499DA5}"/>
              </a:ext>
            </a:extLst>
          </p:cNvPr>
          <p:cNvCxnSpPr>
            <a:cxnSpLocks/>
          </p:cNvCxnSpPr>
          <p:nvPr/>
        </p:nvCxnSpPr>
        <p:spPr>
          <a:xfrm>
            <a:off x="1172973" y="803039"/>
            <a:ext cx="303334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0B0D50-F6DE-921E-7F4F-0053A1C47613}"/>
              </a:ext>
            </a:extLst>
          </p:cNvPr>
          <p:cNvCxnSpPr>
            <a:cxnSpLocks/>
          </p:cNvCxnSpPr>
          <p:nvPr/>
        </p:nvCxnSpPr>
        <p:spPr>
          <a:xfrm flipH="1">
            <a:off x="1172973" y="2209620"/>
            <a:ext cx="30245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5DAFB8-C6ED-B859-56DF-64B7C8A3E71C}"/>
              </a:ext>
            </a:extLst>
          </p:cNvPr>
          <p:cNvGrpSpPr/>
          <p:nvPr/>
        </p:nvGrpSpPr>
        <p:grpSpPr>
          <a:xfrm>
            <a:off x="2272012" y="1246190"/>
            <a:ext cx="1213339" cy="963426"/>
            <a:chOff x="2409092" y="1956276"/>
            <a:chExt cx="501161" cy="55832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25FD29-9016-A96E-554B-F0EE637F0CA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672" y="2190123"/>
              <a:ext cx="0" cy="32447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38F7A1-B7AE-E968-2780-E29D201D4EC3}"/>
                </a:ext>
              </a:extLst>
            </p:cNvPr>
            <p:cNvSpPr/>
            <p:nvPr/>
          </p:nvSpPr>
          <p:spPr>
            <a:xfrm>
              <a:off x="2409092" y="1956276"/>
              <a:ext cx="501161" cy="2901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Circuit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503B9F0-452C-F83C-2754-36F1789D35EF}"/>
              </a:ext>
            </a:extLst>
          </p:cNvPr>
          <p:cNvSpPr txBox="1"/>
          <p:nvPr/>
        </p:nvSpPr>
        <p:spPr>
          <a:xfrm>
            <a:off x="4267866" y="613977"/>
            <a:ext cx="89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</a:t>
            </a:r>
            <a:r>
              <a:rPr lang="en-US" dirty="0"/>
              <a:t> 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ABB58-D707-955A-9787-825406837EA4}"/>
              </a:ext>
            </a:extLst>
          </p:cNvPr>
          <p:cNvSpPr txBox="1"/>
          <p:nvPr/>
        </p:nvSpPr>
        <p:spPr>
          <a:xfrm>
            <a:off x="4267866" y="2024954"/>
            <a:ext cx="96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 </a:t>
            </a:r>
            <a:r>
              <a:rPr lang="en-US" dirty="0"/>
              <a:t>m 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B5CB8-A1BD-FD83-1970-EA504E63A25C}"/>
              </a:ext>
            </a:extLst>
          </p:cNvPr>
          <p:cNvSpPr txBox="1"/>
          <p:nvPr/>
        </p:nvSpPr>
        <p:spPr>
          <a:xfrm>
            <a:off x="2825926" y="1716914"/>
            <a:ext cx="96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 </a:t>
            </a:r>
            <a:r>
              <a:rPr lang="en-US" dirty="0"/>
              <a:t>m 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5C787-7E9B-5E9E-5B24-8E01CBDB4C8F}"/>
              </a:ext>
            </a:extLst>
          </p:cNvPr>
          <p:cNvSpPr txBox="1"/>
          <p:nvPr/>
        </p:nvSpPr>
        <p:spPr>
          <a:xfrm>
            <a:off x="2814550" y="87827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551CAE-8EFD-3C12-91E7-B20B7F01350A}"/>
              </a:ext>
            </a:extLst>
          </p:cNvPr>
          <p:cNvSpPr txBox="1"/>
          <p:nvPr/>
        </p:nvSpPr>
        <p:spPr>
          <a:xfrm>
            <a:off x="2369366" y="174031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❻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697A5E-32C3-E17A-2AD5-12FDE747CF57}"/>
              </a:ext>
            </a:extLst>
          </p:cNvPr>
          <p:cNvSpPr txBox="1"/>
          <p:nvPr/>
        </p:nvSpPr>
        <p:spPr>
          <a:xfrm>
            <a:off x="2257077" y="483220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❶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613C5-F470-997F-54C1-B9CFA3C1F2EB}"/>
              </a:ext>
            </a:extLst>
          </p:cNvPr>
          <p:cNvSpPr txBox="1"/>
          <p:nvPr/>
        </p:nvSpPr>
        <p:spPr>
          <a:xfrm>
            <a:off x="3250518" y="521562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5AC558-75DE-5BBA-974D-2E64FBDCD404}"/>
              </a:ext>
            </a:extLst>
          </p:cNvPr>
          <p:cNvSpPr txBox="1"/>
          <p:nvPr/>
        </p:nvSpPr>
        <p:spPr>
          <a:xfrm>
            <a:off x="3330566" y="2139081"/>
            <a:ext cx="33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❸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631681-6FD6-F58E-10FE-81DB94A90ACB}"/>
              </a:ext>
            </a:extLst>
          </p:cNvPr>
          <p:cNvSpPr txBox="1"/>
          <p:nvPr/>
        </p:nvSpPr>
        <p:spPr>
          <a:xfrm>
            <a:off x="2024907" y="2139081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❹</a:t>
            </a:r>
            <a:endParaRPr lang="en-GB" dirty="0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C6875B0F-5F4E-3254-0370-0070C32DD69E}"/>
              </a:ext>
            </a:extLst>
          </p:cNvPr>
          <p:cNvSpPr/>
          <p:nvPr/>
        </p:nvSpPr>
        <p:spPr>
          <a:xfrm rot="6305267">
            <a:off x="3505914" y="1109947"/>
            <a:ext cx="413227" cy="53998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14D4A6-C7F4-68C4-571E-153120A4504B}"/>
              </a:ext>
            </a:extLst>
          </p:cNvPr>
          <p:cNvSpPr txBox="1"/>
          <p:nvPr/>
        </p:nvSpPr>
        <p:spPr>
          <a:xfrm>
            <a:off x="3904128" y="109788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608F0D-E4A0-E388-13BE-BAAB93872648}"/>
              </a:ext>
            </a:extLst>
          </p:cNvPr>
          <p:cNvCxnSpPr>
            <a:cxnSpLocks/>
          </p:cNvCxnSpPr>
          <p:nvPr/>
        </p:nvCxnSpPr>
        <p:spPr>
          <a:xfrm>
            <a:off x="2878680" y="798643"/>
            <a:ext cx="0" cy="5129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009733-F868-3C35-D47B-11B468C5AE9F}"/>
              </a:ext>
            </a:extLst>
          </p:cNvPr>
          <p:cNvGrpSpPr/>
          <p:nvPr/>
        </p:nvGrpSpPr>
        <p:grpSpPr>
          <a:xfrm>
            <a:off x="7654660" y="287101"/>
            <a:ext cx="3321855" cy="2958152"/>
            <a:chOff x="6827864" y="439409"/>
            <a:chExt cx="3903610" cy="347621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A504E21-35B3-A687-DB61-CFFA4CF8046B}"/>
                </a:ext>
              </a:extLst>
            </p:cNvPr>
            <p:cNvCxnSpPr/>
            <p:nvPr/>
          </p:nvCxnSpPr>
          <p:spPr>
            <a:xfrm>
              <a:off x="7483830" y="3647448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CC8FB53-2699-6F1D-F094-D3BC430036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44823" y="2205509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3D5852-B448-A0F0-2742-57E1B809B4B5}"/>
                </a:ext>
              </a:extLst>
            </p:cNvPr>
            <p:cNvSpPr/>
            <p:nvPr/>
          </p:nvSpPr>
          <p:spPr>
            <a:xfrm>
              <a:off x="7803636" y="624075"/>
              <a:ext cx="2927838" cy="2154115"/>
            </a:xfrm>
            <a:custGeom>
              <a:avLst/>
              <a:gdLst>
                <a:gd name="connsiteX0" fmla="*/ 0 w 2927838"/>
                <a:gd name="connsiteY0" fmla="*/ 0 h 2154115"/>
                <a:gd name="connsiteX1" fmla="*/ 852854 w 2927838"/>
                <a:gd name="connsiteY1" fmla="*/ 1644161 h 2154115"/>
                <a:gd name="connsiteX2" fmla="*/ 2927838 w 2927838"/>
                <a:gd name="connsiteY2" fmla="*/ 2154115 h 215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7838" h="2154115">
                  <a:moveTo>
                    <a:pt x="0" y="0"/>
                  </a:moveTo>
                  <a:cubicBezTo>
                    <a:pt x="182440" y="642571"/>
                    <a:pt x="364881" y="1285142"/>
                    <a:pt x="852854" y="1644161"/>
                  </a:cubicBezTo>
                  <a:cubicBezTo>
                    <a:pt x="1340827" y="2003180"/>
                    <a:pt x="2134332" y="2078647"/>
                    <a:pt x="2927838" y="2154115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139265-3B56-C16C-F833-2FB9C7C41837}"/>
                </a:ext>
              </a:extLst>
            </p:cNvPr>
            <p:cNvSpPr txBox="1"/>
            <p:nvPr/>
          </p:nvSpPr>
          <p:spPr>
            <a:xfrm>
              <a:off x="10367707" y="3546289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393F68-A2CD-151E-925D-CED81F64B691}"/>
                </a:ext>
              </a:extLst>
            </p:cNvPr>
            <p:cNvSpPr txBox="1"/>
            <p:nvPr/>
          </p:nvSpPr>
          <p:spPr>
            <a:xfrm>
              <a:off x="7178938" y="4394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8A067F-C5C2-6622-C0BE-A7B0EA7834B8}"/>
                </a:ext>
              </a:extLst>
            </p:cNvPr>
            <p:cNvSpPr/>
            <p:nvPr/>
          </p:nvSpPr>
          <p:spPr>
            <a:xfrm>
              <a:off x="7657292" y="1009965"/>
              <a:ext cx="2927838" cy="2154115"/>
            </a:xfrm>
            <a:custGeom>
              <a:avLst/>
              <a:gdLst>
                <a:gd name="connsiteX0" fmla="*/ 0 w 2927838"/>
                <a:gd name="connsiteY0" fmla="*/ 0 h 2154115"/>
                <a:gd name="connsiteX1" fmla="*/ 852854 w 2927838"/>
                <a:gd name="connsiteY1" fmla="*/ 1644161 h 2154115"/>
                <a:gd name="connsiteX2" fmla="*/ 2927838 w 2927838"/>
                <a:gd name="connsiteY2" fmla="*/ 2154115 h 215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7838" h="2154115">
                  <a:moveTo>
                    <a:pt x="0" y="0"/>
                  </a:moveTo>
                  <a:cubicBezTo>
                    <a:pt x="182440" y="642571"/>
                    <a:pt x="364881" y="1285142"/>
                    <a:pt x="852854" y="1644161"/>
                  </a:cubicBezTo>
                  <a:cubicBezTo>
                    <a:pt x="1340827" y="2003180"/>
                    <a:pt x="2134332" y="2078647"/>
                    <a:pt x="2927838" y="2154115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EE32B6-B52E-DA48-D477-B8B960DB4116}"/>
                </a:ext>
              </a:extLst>
            </p:cNvPr>
            <p:cNvCxnSpPr/>
            <p:nvPr/>
          </p:nvCxnSpPr>
          <p:spPr>
            <a:xfrm>
              <a:off x="7470660" y="3337532"/>
              <a:ext cx="3123261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3BBCCF7-8B2A-A6B8-66CD-99D3937C28D7}"/>
                </a:ext>
              </a:extLst>
            </p:cNvPr>
            <p:cNvCxnSpPr>
              <a:cxnSpLocks/>
            </p:cNvCxnSpPr>
            <p:nvPr/>
          </p:nvCxnSpPr>
          <p:spPr>
            <a:xfrm>
              <a:off x="8028406" y="1370310"/>
              <a:ext cx="0" cy="6414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6FE566-764A-02DE-08AE-FF582C24992B}"/>
                </a:ext>
              </a:extLst>
            </p:cNvPr>
            <p:cNvCxnSpPr/>
            <p:nvPr/>
          </p:nvCxnSpPr>
          <p:spPr>
            <a:xfrm flipV="1">
              <a:off x="8036475" y="1093471"/>
              <a:ext cx="703385" cy="607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70A016-2DC4-2CDB-53DB-0DA177A93046}"/>
                </a:ext>
              </a:extLst>
            </p:cNvPr>
            <p:cNvSpPr txBox="1"/>
            <p:nvPr/>
          </p:nvSpPr>
          <p:spPr>
            <a:xfrm>
              <a:off x="8725333" y="884715"/>
              <a:ext cx="1198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Towards 0</a:t>
              </a:r>
              <a:endParaRPr lang="en-GB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4C3047-1B9B-FABB-F443-103EEA4D817D}"/>
                </a:ext>
              </a:extLst>
            </p:cNvPr>
            <p:cNvSpPr txBox="1"/>
            <p:nvPr/>
          </p:nvSpPr>
          <p:spPr>
            <a:xfrm>
              <a:off x="7803636" y="439409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</a:t>
              </a:r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D2566B-452B-2EA1-09CA-4CCB5D59D2A9}"/>
                </a:ext>
              </a:extLst>
            </p:cNvPr>
            <p:cNvSpPr txBox="1"/>
            <p:nvPr/>
          </p:nvSpPr>
          <p:spPr>
            <a:xfrm>
              <a:off x="6827864" y="3176957"/>
              <a:ext cx="580754" cy="434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  <a:endParaRPr lang="en-GB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8EA33BB-3E93-5637-5B25-B1A630A68B4C}"/>
              </a:ext>
            </a:extLst>
          </p:cNvPr>
          <p:cNvGrpSpPr/>
          <p:nvPr/>
        </p:nvGrpSpPr>
        <p:grpSpPr>
          <a:xfrm>
            <a:off x="7539749" y="3764629"/>
            <a:ext cx="3236287" cy="2958152"/>
            <a:chOff x="6827864" y="439409"/>
            <a:chExt cx="3803057" cy="347621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0D3C58C-2274-A8C9-9A5E-D55B6597EB9F}"/>
                </a:ext>
              </a:extLst>
            </p:cNvPr>
            <p:cNvCxnSpPr/>
            <p:nvPr/>
          </p:nvCxnSpPr>
          <p:spPr>
            <a:xfrm>
              <a:off x="7483830" y="3647448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F3F7F16-3151-6E12-C025-8373CF9442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44823" y="2205509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E88F10-95AA-937D-D254-E32AA59EA0C6}"/>
                </a:ext>
              </a:extLst>
            </p:cNvPr>
            <p:cNvSpPr txBox="1"/>
            <p:nvPr/>
          </p:nvSpPr>
          <p:spPr>
            <a:xfrm>
              <a:off x="10367707" y="3546289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33DC8A2-3088-6CD9-CF82-75A2A2CBE9D1}"/>
                </a:ext>
              </a:extLst>
            </p:cNvPr>
            <p:cNvSpPr txBox="1"/>
            <p:nvPr/>
          </p:nvSpPr>
          <p:spPr>
            <a:xfrm>
              <a:off x="7178938" y="4394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ECF18D-ACCC-96DB-1627-79B0F1B37891}"/>
                </a:ext>
              </a:extLst>
            </p:cNvPr>
            <p:cNvSpPr txBox="1"/>
            <p:nvPr/>
          </p:nvSpPr>
          <p:spPr>
            <a:xfrm>
              <a:off x="7803636" y="439409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</a:t>
              </a:r>
              <a:endParaRPr lang="en-GB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11D2255-5DF5-2726-FFAC-5DB292E39DB2}"/>
                </a:ext>
              </a:extLst>
            </p:cNvPr>
            <p:cNvSpPr txBox="1"/>
            <p:nvPr/>
          </p:nvSpPr>
          <p:spPr>
            <a:xfrm>
              <a:off x="6827864" y="3176957"/>
              <a:ext cx="580754" cy="434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  <a:endParaRPr lang="en-GB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3A1F81A-014C-D95B-1D37-3989AF4CC8BD}"/>
              </a:ext>
            </a:extLst>
          </p:cNvPr>
          <p:cNvSpPr txBox="1"/>
          <p:nvPr/>
        </p:nvSpPr>
        <p:spPr>
          <a:xfrm>
            <a:off x="0" y="-1918"/>
            <a:ext cx="117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Transient</a:t>
            </a:r>
            <a:endParaRPr lang="en-GB" b="1" u="sng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6E7B71-B00C-DB46-5AF0-88C7C41014C1}"/>
              </a:ext>
            </a:extLst>
          </p:cNvPr>
          <p:cNvSpPr txBox="1"/>
          <p:nvPr/>
        </p:nvSpPr>
        <p:spPr>
          <a:xfrm>
            <a:off x="0" y="3579963"/>
            <a:ext cx="9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Steady</a:t>
            </a:r>
            <a:endParaRPr lang="en-GB" b="1" u="sng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1A54C27-040D-7711-B399-C075C6E9FF38}"/>
              </a:ext>
            </a:extLst>
          </p:cNvPr>
          <p:cNvCxnSpPr>
            <a:cxnSpLocks/>
          </p:cNvCxnSpPr>
          <p:nvPr/>
        </p:nvCxnSpPr>
        <p:spPr>
          <a:xfrm>
            <a:off x="1006071" y="4228072"/>
            <a:ext cx="303334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8394C72-4C8A-5A0B-7B96-1D832A1A9553}"/>
              </a:ext>
            </a:extLst>
          </p:cNvPr>
          <p:cNvCxnSpPr>
            <a:cxnSpLocks/>
          </p:cNvCxnSpPr>
          <p:nvPr/>
        </p:nvCxnSpPr>
        <p:spPr>
          <a:xfrm flipH="1">
            <a:off x="1006071" y="5634653"/>
            <a:ext cx="30245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75DF7D-87B9-9700-6FA1-CF3D490EC937}"/>
              </a:ext>
            </a:extLst>
          </p:cNvPr>
          <p:cNvGrpSpPr/>
          <p:nvPr/>
        </p:nvGrpSpPr>
        <p:grpSpPr>
          <a:xfrm>
            <a:off x="2105110" y="4671223"/>
            <a:ext cx="1213339" cy="963426"/>
            <a:chOff x="2409092" y="1956276"/>
            <a:chExt cx="501161" cy="558321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4298E65-B720-D6EC-5DFA-547B70EC2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672" y="2190123"/>
              <a:ext cx="0" cy="32447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58D266E6-A600-402F-70FC-A650FBB331EE}"/>
                </a:ext>
              </a:extLst>
            </p:cNvPr>
            <p:cNvSpPr/>
            <p:nvPr/>
          </p:nvSpPr>
          <p:spPr>
            <a:xfrm>
              <a:off x="2409092" y="1956276"/>
              <a:ext cx="501161" cy="2901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Circuit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0C129660-A320-EE1F-604B-350B96023C52}"/>
              </a:ext>
            </a:extLst>
          </p:cNvPr>
          <p:cNvSpPr txBox="1"/>
          <p:nvPr/>
        </p:nvSpPr>
        <p:spPr>
          <a:xfrm>
            <a:off x="4100964" y="4039010"/>
            <a:ext cx="89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</a:t>
            </a:r>
            <a:r>
              <a:rPr lang="en-US" dirty="0"/>
              <a:t> m</a:t>
            </a:r>
            <a:endParaRPr lang="en-GB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E7A68B-E00E-2B44-9252-E964943DB72D}"/>
              </a:ext>
            </a:extLst>
          </p:cNvPr>
          <p:cNvSpPr txBox="1"/>
          <p:nvPr/>
        </p:nvSpPr>
        <p:spPr>
          <a:xfrm>
            <a:off x="4100964" y="5449987"/>
            <a:ext cx="96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 </a:t>
            </a:r>
            <a:r>
              <a:rPr lang="en-US" dirty="0"/>
              <a:t>m </a:t>
            </a:r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AB2F208-A3DD-55DE-1CFC-B87418718C28}"/>
              </a:ext>
            </a:extLst>
          </p:cNvPr>
          <p:cNvSpPr txBox="1"/>
          <p:nvPr/>
        </p:nvSpPr>
        <p:spPr>
          <a:xfrm>
            <a:off x="2659024" y="51419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3D0E2B-490F-E075-B94A-AC2EB612637B}"/>
              </a:ext>
            </a:extLst>
          </p:cNvPr>
          <p:cNvSpPr txBox="1"/>
          <p:nvPr/>
        </p:nvSpPr>
        <p:spPr>
          <a:xfrm>
            <a:off x="2647648" y="430330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74024A-0C40-436A-12C2-A0939D1F2457}"/>
              </a:ext>
            </a:extLst>
          </p:cNvPr>
          <p:cNvSpPr txBox="1"/>
          <p:nvPr/>
        </p:nvSpPr>
        <p:spPr>
          <a:xfrm>
            <a:off x="2201462" y="51933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❻</a:t>
            </a:r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130E374-3DBE-82DB-2BA4-F01130387958}"/>
              </a:ext>
            </a:extLst>
          </p:cNvPr>
          <p:cNvSpPr txBox="1"/>
          <p:nvPr/>
        </p:nvSpPr>
        <p:spPr>
          <a:xfrm>
            <a:off x="2090175" y="3908253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❶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7A25B2-91CC-B878-8460-90E83C746063}"/>
              </a:ext>
            </a:extLst>
          </p:cNvPr>
          <p:cNvSpPr txBox="1"/>
          <p:nvPr/>
        </p:nvSpPr>
        <p:spPr>
          <a:xfrm>
            <a:off x="3083616" y="3946595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469C64-5E10-5458-C3C6-330390931CEC}"/>
              </a:ext>
            </a:extLst>
          </p:cNvPr>
          <p:cNvSpPr txBox="1"/>
          <p:nvPr/>
        </p:nvSpPr>
        <p:spPr>
          <a:xfrm>
            <a:off x="3163664" y="5564114"/>
            <a:ext cx="33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❸</a:t>
            </a:r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BCA0E2-B89A-1DE0-DC2F-B49E99C3B926}"/>
              </a:ext>
            </a:extLst>
          </p:cNvPr>
          <p:cNvSpPr txBox="1"/>
          <p:nvPr/>
        </p:nvSpPr>
        <p:spPr>
          <a:xfrm>
            <a:off x="1858005" y="5564114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❹</a:t>
            </a:r>
            <a:endParaRPr lang="en-GB" dirty="0"/>
          </a:p>
        </p:txBody>
      </p:sp>
      <p:sp>
        <p:nvSpPr>
          <p:cNvPr id="112" name="Lightning Bolt 111">
            <a:extLst>
              <a:ext uri="{FF2B5EF4-FFF2-40B4-BE49-F238E27FC236}">
                <a16:creationId xmlns:a16="http://schemas.microsoft.com/office/drawing/2014/main" id="{F27B8F63-B0E1-2E66-FF7C-EA09C047E661}"/>
              </a:ext>
            </a:extLst>
          </p:cNvPr>
          <p:cNvSpPr/>
          <p:nvPr/>
        </p:nvSpPr>
        <p:spPr>
          <a:xfrm rot="6305267">
            <a:off x="3339012" y="4534980"/>
            <a:ext cx="413227" cy="53998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642FED-B9C2-D143-7C51-0E5FC5C61EA6}"/>
              </a:ext>
            </a:extLst>
          </p:cNvPr>
          <p:cNvSpPr txBox="1"/>
          <p:nvPr/>
        </p:nvSpPr>
        <p:spPr>
          <a:xfrm>
            <a:off x="3737226" y="452291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  <a:endParaRPr lang="en-GB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E8614E-7B29-A318-F968-849881802BAB}"/>
              </a:ext>
            </a:extLst>
          </p:cNvPr>
          <p:cNvCxnSpPr>
            <a:cxnSpLocks/>
          </p:cNvCxnSpPr>
          <p:nvPr/>
        </p:nvCxnSpPr>
        <p:spPr>
          <a:xfrm>
            <a:off x="2711778" y="4223676"/>
            <a:ext cx="0" cy="5129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Collate 114">
            <a:extLst>
              <a:ext uri="{FF2B5EF4-FFF2-40B4-BE49-F238E27FC236}">
                <a16:creationId xmlns:a16="http://schemas.microsoft.com/office/drawing/2014/main" id="{EBEBD907-4C15-7374-52E9-FC98504E15B1}"/>
              </a:ext>
            </a:extLst>
          </p:cNvPr>
          <p:cNvSpPr/>
          <p:nvPr/>
        </p:nvSpPr>
        <p:spPr>
          <a:xfrm>
            <a:off x="2634956" y="5367292"/>
            <a:ext cx="153642" cy="144914"/>
          </a:xfrm>
          <a:prstGeom prst="flowChartCollat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6" name="Flowchart: Collate 115">
            <a:extLst>
              <a:ext uri="{FF2B5EF4-FFF2-40B4-BE49-F238E27FC236}">
                <a16:creationId xmlns:a16="http://schemas.microsoft.com/office/drawing/2014/main" id="{44DD7573-F5CD-3F8E-66F4-FAD133328EEC}"/>
              </a:ext>
            </a:extLst>
          </p:cNvPr>
          <p:cNvSpPr/>
          <p:nvPr/>
        </p:nvSpPr>
        <p:spPr>
          <a:xfrm>
            <a:off x="2788143" y="1928061"/>
            <a:ext cx="153642" cy="144914"/>
          </a:xfrm>
          <a:prstGeom prst="flowChartCollat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2DDCA56-E83F-D9D9-5FD1-34601D08CBED}"/>
              </a:ext>
            </a:extLst>
          </p:cNvPr>
          <p:cNvCxnSpPr/>
          <p:nvPr/>
        </p:nvCxnSpPr>
        <p:spPr>
          <a:xfrm>
            <a:off x="224545" y="3245253"/>
            <a:ext cx="1189125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CC684CE-F7AC-E7FF-79AF-AD36BD40BF2B}"/>
              </a:ext>
            </a:extLst>
          </p:cNvPr>
          <p:cNvSpPr txBox="1"/>
          <p:nvPr/>
        </p:nvSpPr>
        <p:spPr>
          <a:xfrm>
            <a:off x="694897" y="4028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NA.CP</a:t>
            </a:r>
            <a:endParaRPr lang="en-GB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01E577-EAD8-B34B-DA75-56AEC372D184}"/>
              </a:ext>
            </a:extLst>
          </p:cNvPr>
          <p:cNvSpPr txBox="1"/>
          <p:nvPr/>
        </p:nvSpPr>
        <p:spPr>
          <a:xfrm>
            <a:off x="4715905" y="4699014"/>
            <a:ext cx="266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QCELL shall not “spoil”</a:t>
            </a:r>
            <a:endParaRPr lang="en-GB" b="1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B9D7D18-24CB-1E4D-6048-96E32A93D255}"/>
              </a:ext>
            </a:extLst>
          </p:cNvPr>
          <p:cNvCxnSpPr>
            <a:cxnSpLocks/>
          </p:cNvCxnSpPr>
          <p:nvPr/>
        </p:nvCxnSpPr>
        <p:spPr>
          <a:xfrm flipV="1">
            <a:off x="2711958" y="4884002"/>
            <a:ext cx="2056881" cy="44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32377A-6657-B195-11D1-D5DCCCF443FF}"/>
              </a:ext>
            </a:extLst>
          </p:cNvPr>
          <p:cNvSpPr txBox="1"/>
          <p:nvPr/>
        </p:nvSpPr>
        <p:spPr>
          <a:xfrm>
            <a:off x="8676285" y="261667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8DD87-6EA1-2451-BC08-B62B76592215}"/>
              </a:ext>
            </a:extLst>
          </p:cNvPr>
          <p:cNvSpPr txBox="1"/>
          <p:nvPr/>
        </p:nvSpPr>
        <p:spPr>
          <a:xfrm>
            <a:off x="8646687" y="1814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GB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64C8BB6-2950-6D13-4C5E-1F65A6BAB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32155"/>
              </p:ext>
            </p:extLst>
          </p:nvPr>
        </p:nvGraphicFramePr>
        <p:xfrm>
          <a:off x="111939" y="2973792"/>
          <a:ext cx="7312260" cy="37277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37420">
                  <a:extLst>
                    <a:ext uri="{9D8B030D-6E8A-4147-A177-3AD203B41FA5}">
                      <a16:colId xmlns:a16="http://schemas.microsoft.com/office/drawing/2014/main" val="1245114339"/>
                    </a:ext>
                  </a:extLst>
                </a:gridCol>
                <a:gridCol w="2437420">
                  <a:extLst>
                    <a:ext uri="{9D8B030D-6E8A-4147-A177-3AD203B41FA5}">
                      <a16:colId xmlns:a16="http://schemas.microsoft.com/office/drawing/2014/main" val="4289050091"/>
                    </a:ext>
                  </a:extLst>
                </a:gridCol>
                <a:gridCol w="2437420">
                  <a:extLst>
                    <a:ext uri="{9D8B030D-6E8A-4147-A177-3AD203B41FA5}">
                      <a16:colId xmlns:a16="http://schemas.microsoft.com/office/drawing/2014/main" val="824701915"/>
                    </a:ext>
                  </a:extLst>
                </a:gridCol>
              </a:tblGrid>
              <a:tr h="348264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</a:t>
                      </a:r>
                    </a:p>
                    <a:p>
                      <a:r>
                        <a:rPr lang="en-US" sz="1600" dirty="0"/>
                        <a:t>Supply T=4K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</a:t>
                      </a:r>
                    </a:p>
                    <a:p>
                      <a:r>
                        <a:rPr lang="en-US" sz="1600" dirty="0"/>
                        <a:t>Supply = f(t)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56905"/>
                  </a:ext>
                </a:extLst>
              </a:tr>
              <a:tr h="411830">
                <a:tc>
                  <a:txBody>
                    <a:bodyPr/>
                    <a:lstStyle/>
                    <a:p>
                      <a:r>
                        <a:rPr lang="en-US" sz="1600" dirty="0"/>
                        <a:t>Efficiency (electrical)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efficient because dT is high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More efficient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838783"/>
                  </a:ext>
                </a:extLst>
              </a:tr>
              <a:tr h="411830">
                <a:tc>
                  <a:txBody>
                    <a:bodyPr/>
                    <a:lstStyle/>
                    <a:p>
                      <a:r>
                        <a:rPr lang="en-US" sz="1600" dirty="0"/>
                        <a:t>Cool-down time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Faster due to </a:t>
                      </a:r>
                      <a:r>
                        <a:rPr lang="en-US" sz="1600" dirty="0" err="1"/>
                        <a:t>larget</a:t>
                      </a:r>
                      <a:r>
                        <a:rPr lang="en-US" sz="1600" dirty="0"/>
                        <a:t> dT gradient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639160"/>
                  </a:ext>
                </a:extLst>
              </a:tr>
              <a:tr h="411830">
                <a:tc>
                  <a:txBody>
                    <a:bodyPr/>
                    <a:lstStyle/>
                    <a:p>
                      <a:r>
                        <a:rPr lang="en-US" sz="1600" dirty="0"/>
                        <a:t>Required cooling power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Requires larger cryoplant since </a:t>
                      </a:r>
                      <a:r>
                        <a:rPr lang="en-US" sz="1600" dirty="0" err="1"/>
                        <a:t>innefficient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117247"/>
                  </a:ext>
                </a:extLst>
              </a:tr>
              <a:tr h="588329">
                <a:tc>
                  <a:txBody>
                    <a:bodyPr/>
                    <a:lstStyle/>
                    <a:p>
                      <a:r>
                        <a:rPr lang="en-US" sz="1600" dirty="0"/>
                        <a:t>Control “coupling” between NA.CP and QCELL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be independent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Needs to match both temperatures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49828"/>
                  </a:ext>
                </a:extLst>
              </a:tr>
              <a:tr h="588329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27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6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211C52-8805-5AC6-C594-68C70C4BA2FC}"/>
              </a:ext>
            </a:extLst>
          </p:cNvPr>
          <p:cNvSpPr txBox="1"/>
          <p:nvPr/>
        </p:nvSpPr>
        <p:spPr>
          <a:xfrm>
            <a:off x="0" y="-41042"/>
            <a:ext cx="9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Steady</a:t>
            </a:r>
            <a:endParaRPr lang="en-GB" b="1" u="sng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D2BC9E-3263-23D5-C11C-21A4D06668DB}"/>
              </a:ext>
            </a:extLst>
          </p:cNvPr>
          <p:cNvCxnSpPr>
            <a:cxnSpLocks/>
          </p:cNvCxnSpPr>
          <p:nvPr/>
        </p:nvCxnSpPr>
        <p:spPr>
          <a:xfrm>
            <a:off x="8136908" y="648109"/>
            <a:ext cx="303334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D2F74-5795-4FA6-BDA1-9C910B5B46DA}"/>
              </a:ext>
            </a:extLst>
          </p:cNvPr>
          <p:cNvCxnSpPr>
            <a:cxnSpLocks/>
          </p:cNvCxnSpPr>
          <p:nvPr/>
        </p:nvCxnSpPr>
        <p:spPr>
          <a:xfrm flipH="1">
            <a:off x="8136908" y="2054690"/>
            <a:ext cx="30245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392CD3-1106-5CEE-D388-57DA29018240}"/>
              </a:ext>
            </a:extLst>
          </p:cNvPr>
          <p:cNvGrpSpPr/>
          <p:nvPr/>
        </p:nvGrpSpPr>
        <p:grpSpPr>
          <a:xfrm>
            <a:off x="9235947" y="1091260"/>
            <a:ext cx="1213339" cy="963426"/>
            <a:chOff x="2409092" y="1956276"/>
            <a:chExt cx="501161" cy="55832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58F71EF-997E-C556-D0F1-9A50CD989A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672" y="2190123"/>
              <a:ext cx="0" cy="32447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C0A03B9-14A0-4A4D-21D3-1E862043E7C1}"/>
                </a:ext>
              </a:extLst>
            </p:cNvPr>
            <p:cNvSpPr/>
            <p:nvPr/>
          </p:nvSpPr>
          <p:spPr>
            <a:xfrm>
              <a:off x="2409092" y="1956276"/>
              <a:ext cx="501161" cy="2901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Circuit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E975FD75-5F75-E24B-ABDB-099CBD6E826F}"/>
              </a:ext>
            </a:extLst>
          </p:cNvPr>
          <p:cNvSpPr txBox="1"/>
          <p:nvPr/>
        </p:nvSpPr>
        <p:spPr>
          <a:xfrm>
            <a:off x="11231801" y="459047"/>
            <a:ext cx="89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</a:t>
            </a:r>
            <a:r>
              <a:rPr lang="en-US" dirty="0"/>
              <a:t> m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B827D-E863-AF8D-0F3D-71C14C25EED4}"/>
              </a:ext>
            </a:extLst>
          </p:cNvPr>
          <p:cNvSpPr txBox="1"/>
          <p:nvPr/>
        </p:nvSpPr>
        <p:spPr>
          <a:xfrm>
            <a:off x="11231801" y="1870024"/>
            <a:ext cx="96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 </a:t>
            </a:r>
            <a:r>
              <a:rPr lang="en-US" dirty="0"/>
              <a:t>m 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E7603-A2FC-6CA0-187C-61D6BF270A5D}"/>
              </a:ext>
            </a:extLst>
          </p:cNvPr>
          <p:cNvSpPr txBox="1"/>
          <p:nvPr/>
        </p:nvSpPr>
        <p:spPr>
          <a:xfrm>
            <a:off x="9789861" y="15619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12AF6A-6166-B22D-537D-AF5450EF413D}"/>
              </a:ext>
            </a:extLst>
          </p:cNvPr>
          <p:cNvSpPr txBox="1"/>
          <p:nvPr/>
        </p:nvSpPr>
        <p:spPr>
          <a:xfrm>
            <a:off x="9778485" y="72334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DB6F2-6535-5FFC-9B43-7B9CB41210C3}"/>
              </a:ext>
            </a:extLst>
          </p:cNvPr>
          <p:cNvSpPr txBox="1"/>
          <p:nvPr/>
        </p:nvSpPr>
        <p:spPr>
          <a:xfrm>
            <a:off x="9332299" y="161343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❻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3E8140-71A3-F954-44DE-2713F195BBD0}"/>
              </a:ext>
            </a:extLst>
          </p:cNvPr>
          <p:cNvSpPr txBox="1"/>
          <p:nvPr/>
        </p:nvSpPr>
        <p:spPr>
          <a:xfrm>
            <a:off x="9221012" y="328290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❶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6B7E43-05FD-31B9-1027-3F5518FC0E9E}"/>
              </a:ext>
            </a:extLst>
          </p:cNvPr>
          <p:cNvSpPr txBox="1"/>
          <p:nvPr/>
        </p:nvSpPr>
        <p:spPr>
          <a:xfrm>
            <a:off x="10214453" y="366632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A841C8-BD2A-40C4-B01F-C6F91B67E063}"/>
              </a:ext>
            </a:extLst>
          </p:cNvPr>
          <p:cNvSpPr txBox="1"/>
          <p:nvPr/>
        </p:nvSpPr>
        <p:spPr>
          <a:xfrm>
            <a:off x="10294501" y="1984151"/>
            <a:ext cx="33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❸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314C6B-9DF5-C359-9BA3-78B69578340E}"/>
              </a:ext>
            </a:extLst>
          </p:cNvPr>
          <p:cNvSpPr txBox="1"/>
          <p:nvPr/>
        </p:nvSpPr>
        <p:spPr>
          <a:xfrm>
            <a:off x="8988842" y="1984151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❹</a:t>
            </a:r>
            <a:endParaRPr lang="en-GB" dirty="0"/>
          </a:p>
        </p:txBody>
      </p:sp>
      <p:sp>
        <p:nvSpPr>
          <p:cNvPr id="50" name="Lightning Bolt 49">
            <a:extLst>
              <a:ext uri="{FF2B5EF4-FFF2-40B4-BE49-F238E27FC236}">
                <a16:creationId xmlns:a16="http://schemas.microsoft.com/office/drawing/2014/main" id="{CBBC4167-3B80-EE55-4390-427B78A02104}"/>
              </a:ext>
            </a:extLst>
          </p:cNvPr>
          <p:cNvSpPr/>
          <p:nvPr/>
        </p:nvSpPr>
        <p:spPr>
          <a:xfrm rot="6305267">
            <a:off x="10469849" y="955017"/>
            <a:ext cx="413227" cy="53998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A62AB9F-801C-C4D1-1172-877783A4E0D5}"/>
              </a:ext>
            </a:extLst>
          </p:cNvPr>
          <p:cNvSpPr txBox="1"/>
          <p:nvPr/>
        </p:nvSpPr>
        <p:spPr>
          <a:xfrm>
            <a:off x="10868063" y="94295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  <a:endParaRPr lang="en-GB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19A526-11F3-C899-FFB4-D57A6B185D8A}"/>
              </a:ext>
            </a:extLst>
          </p:cNvPr>
          <p:cNvCxnSpPr>
            <a:cxnSpLocks/>
          </p:cNvCxnSpPr>
          <p:nvPr/>
        </p:nvCxnSpPr>
        <p:spPr>
          <a:xfrm>
            <a:off x="9842615" y="643713"/>
            <a:ext cx="0" cy="5129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lowchart: Collate 55">
            <a:extLst>
              <a:ext uri="{FF2B5EF4-FFF2-40B4-BE49-F238E27FC236}">
                <a16:creationId xmlns:a16="http://schemas.microsoft.com/office/drawing/2014/main" id="{E2A2CE5B-A52F-86B9-EDF1-FD82A4EA9FB2}"/>
              </a:ext>
            </a:extLst>
          </p:cNvPr>
          <p:cNvSpPr/>
          <p:nvPr/>
        </p:nvSpPr>
        <p:spPr>
          <a:xfrm>
            <a:off x="9765793" y="1787329"/>
            <a:ext cx="153642" cy="144914"/>
          </a:xfrm>
          <a:prstGeom prst="flowChartCollat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B90D87-DD2E-10F6-EB76-58AC4CCADAC1}"/>
              </a:ext>
            </a:extLst>
          </p:cNvPr>
          <p:cNvSpPr txBox="1"/>
          <p:nvPr/>
        </p:nvSpPr>
        <p:spPr>
          <a:xfrm>
            <a:off x="290146" y="723344"/>
            <a:ext cx="5759975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 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Supplier sets the value for T1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Supplier sets the value for p1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 is adjusted as demanded (NA.CP adjusts)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Achieved by keeping p1 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Line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Target return T4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Target return p4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 is the sum of users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Circuit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Q’ heat load, which is </a:t>
            </a:r>
            <a:r>
              <a:rPr lang="en-US" sz="1400" dirty="0" err="1"/>
              <a:t>static+dynamic</a:t>
            </a:r>
            <a:r>
              <a:rPr lang="en-US" sz="1400" dirty="0"/>
              <a:t>. That is the disturbance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m6 is controlled so that T6 matches T4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p3-p1 is the driving force of m6, by controlling the valve</a:t>
            </a:r>
            <a:endParaRPr lang="en-GB" sz="1400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EBB0B0A-A9DD-A164-F239-A308D79B7787}"/>
              </a:ext>
            </a:extLst>
          </p:cNvPr>
          <p:cNvSpPr/>
          <p:nvPr/>
        </p:nvSpPr>
        <p:spPr>
          <a:xfrm>
            <a:off x="7439306" y="309931"/>
            <a:ext cx="689689" cy="20435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512D-6EA4-873A-FDFA-8C0093717361}"/>
              </a:ext>
            </a:extLst>
          </p:cNvPr>
          <p:cNvSpPr txBox="1"/>
          <p:nvPr/>
        </p:nvSpPr>
        <p:spPr>
          <a:xfrm>
            <a:off x="8193881" y="24281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100K</a:t>
            </a:r>
            <a:endParaRPr lang="en-GB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7291E2-B18A-8086-317A-D43C8E9FF81F}"/>
              </a:ext>
            </a:extLst>
          </p:cNvPr>
          <p:cNvSpPr txBox="1"/>
          <p:nvPr/>
        </p:nvSpPr>
        <p:spPr>
          <a:xfrm>
            <a:off x="8157513" y="2054690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1A2AA6-CA09-6136-A2D0-572E4FCAD0B0}"/>
              </a:ext>
            </a:extLst>
          </p:cNvPr>
          <p:cNvSpPr txBox="1"/>
          <p:nvPr/>
        </p:nvSpPr>
        <p:spPr>
          <a:xfrm>
            <a:off x="7499456" y="90801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dT</a:t>
            </a:r>
          </a:p>
          <a:p>
            <a:r>
              <a:rPr lang="en-US" dirty="0">
                <a:solidFill>
                  <a:schemeClr val="bg1"/>
                </a:solidFill>
              </a:rPr>
              <a:t>50K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ED46862-447A-D5B4-0FD6-308159C53F20}"/>
              </a:ext>
            </a:extLst>
          </p:cNvPr>
          <p:cNvSpPr/>
          <p:nvPr/>
        </p:nvSpPr>
        <p:spPr>
          <a:xfrm>
            <a:off x="6450093" y="764569"/>
            <a:ext cx="969737" cy="1154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</a:t>
            </a:r>
            <a:endParaRPr lang="en-GB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94B279-E2ED-E762-E9E5-E335F0B0412B}"/>
              </a:ext>
            </a:extLst>
          </p:cNvPr>
          <p:cNvCxnSpPr/>
          <p:nvPr/>
        </p:nvCxnSpPr>
        <p:spPr>
          <a:xfrm>
            <a:off x="7554319" y="2353482"/>
            <a:ext cx="0" cy="140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8566236-B467-A878-057D-2CB7753B1399}"/>
              </a:ext>
            </a:extLst>
          </p:cNvPr>
          <p:cNvSpPr txBox="1"/>
          <p:nvPr/>
        </p:nvSpPr>
        <p:spPr>
          <a:xfrm>
            <a:off x="7525473" y="2839915"/>
            <a:ext cx="42478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Ideally NA.CP asks for steady </a:t>
            </a:r>
            <a:r>
              <a:rPr lang="en-US" sz="1400" dirty="0" err="1"/>
              <a:t>dH</a:t>
            </a:r>
            <a:r>
              <a:rPr lang="en-US" sz="1400" dirty="0"/>
              <a:t> = f(T, p, 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Steady T1 and 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Identical m1=m4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Special case of 2K-circuit has Cold Compressors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Very sensitive to variations in p and m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076A5AF-E12D-2DE7-49A2-65E064DE22BE}"/>
              </a:ext>
            </a:extLst>
          </p:cNvPr>
          <p:cNvSpPr txBox="1"/>
          <p:nvPr/>
        </p:nvSpPr>
        <p:spPr>
          <a:xfrm>
            <a:off x="9403765" y="725148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66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12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r>
              <a:rPr lang="en-US" sz="2400" dirty="0"/>
              <a:t>“2K-cryo operation” = Linac with beam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DE1572-C92E-A255-94F8-D0C7D0282547}"/>
              </a:ext>
            </a:extLst>
          </p:cNvPr>
          <p:cNvSpPr/>
          <p:nvPr/>
        </p:nvSpPr>
        <p:spPr>
          <a:xfrm>
            <a:off x="618394" y="1031049"/>
            <a:ext cx="1907930" cy="61546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 CRYO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1978E-834F-BFF2-8599-F7A68D9EBE1B}"/>
              </a:ext>
            </a:extLst>
          </p:cNvPr>
          <p:cNvSpPr/>
          <p:nvPr/>
        </p:nvSpPr>
        <p:spPr>
          <a:xfrm>
            <a:off x="3221033" y="996903"/>
            <a:ext cx="955430" cy="61546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NA.CP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AEC98E-8BF2-4290-769F-5D3FA98F02D8}"/>
              </a:ext>
            </a:extLst>
          </p:cNvPr>
          <p:cNvSpPr/>
          <p:nvPr/>
        </p:nvSpPr>
        <p:spPr>
          <a:xfrm>
            <a:off x="5221819" y="1013464"/>
            <a:ext cx="1189891" cy="61546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QCELL_i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08DB3-55FD-6369-537D-4D8EDF52760A}"/>
              </a:ext>
            </a:extLst>
          </p:cNvPr>
          <p:cNvCxnSpPr/>
          <p:nvPr/>
        </p:nvCxnSpPr>
        <p:spPr>
          <a:xfrm>
            <a:off x="3349869" y="1612365"/>
            <a:ext cx="0" cy="378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7C87D1-BECF-9EDA-501E-2417A0CB00E7}"/>
              </a:ext>
            </a:extLst>
          </p:cNvPr>
          <p:cNvCxnSpPr/>
          <p:nvPr/>
        </p:nvCxnSpPr>
        <p:spPr>
          <a:xfrm>
            <a:off x="5401408" y="1612365"/>
            <a:ext cx="0" cy="378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A20F7-C38A-21F4-53B9-4B2A3064DD47}"/>
              </a:ext>
            </a:extLst>
          </p:cNvPr>
          <p:cNvCxnSpPr/>
          <p:nvPr/>
        </p:nvCxnSpPr>
        <p:spPr>
          <a:xfrm>
            <a:off x="753208" y="1646511"/>
            <a:ext cx="0" cy="378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E203F-12DE-E1D5-A6E1-B175CD22E6A6}"/>
              </a:ext>
            </a:extLst>
          </p:cNvPr>
          <p:cNvCxnSpPr/>
          <p:nvPr/>
        </p:nvCxnSpPr>
        <p:spPr>
          <a:xfrm>
            <a:off x="747346" y="1899138"/>
            <a:ext cx="260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4B1B90-3389-05F4-E6F9-E60AFD127855}"/>
              </a:ext>
            </a:extLst>
          </p:cNvPr>
          <p:cNvSpPr txBox="1"/>
          <p:nvPr/>
        </p:nvSpPr>
        <p:spPr>
          <a:xfrm>
            <a:off x="759071" y="1872762"/>
            <a:ext cx="1090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T1, p1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CF574-10EE-5756-EB1D-C2CB0803A2E9}"/>
              </a:ext>
            </a:extLst>
          </p:cNvPr>
          <p:cNvSpPr txBox="1"/>
          <p:nvPr/>
        </p:nvSpPr>
        <p:spPr>
          <a:xfrm>
            <a:off x="753209" y="2308023"/>
            <a:ext cx="1928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T4, p4</a:t>
            </a:r>
          </a:p>
          <a:p>
            <a:r>
              <a:rPr lang="en-US" sz="1200" dirty="0"/>
              <a:t>Sets T_C and </a:t>
            </a:r>
            <a:r>
              <a:rPr lang="en-US" sz="1200" dirty="0" err="1"/>
              <a:t>p_C</a:t>
            </a:r>
            <a:endParaRPr lang="en-US" sz="1200" dirty="0"/>
          </a:p>
          <a:p>
            <a:r>
              <a:rPr lang="en-US" sz="1200" dirty="0"/>
              <a:t>#Sets max_m6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7A8976-E1E5-3A67-3078-9C1E5C219F85}"/>
              </a:ext>
            </a:extLst>
          </p:cNvPr>
          <p:cNvCxnSpPr>
            <a:cxnSpLocks/>
          </p:cNvCxnSpPr>
          <p:nvPr/>
        </p:nvCxnSpPr>
        <p:spPr>
          <a:xfrm>
            <a:off x="759071" y="2308023"/>
            <a:ext cx="4642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E1E050-659B-7C6A-A73D-041AAC30CFB4}"/>
              </a:ext>
            </a:extLst>
          </p:cNvPr>
          <p:cNvSpPr txBox="1"/>
          <p:nvPr/>
        </p:nvSpPr>
        <p:spPr>
          <a:xfrm>
            <a:off x="3300864" y="3306093"/>
            <a:ext cx="1090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p1 varies, adjust m1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342B35-EA53-3FCC-2F2B-291442DFABA7}"/>
              </a:ext>
            </a:extLst>
          </p:cNvPr>
          <p:cNvCxnSpPr/>
          <p:nvPr/>
        </p:nvCxnSpPr>
        <p:spPr>
          <a:xfrm>
            <a:off x="759071" y="3240949"/>
            <a:ext cx="260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E33F0-F15F-5DB1-4C54-07951D6D3C13}"/>
              </a:ext>
            </a:extLst>
          </p:cNvPr>
          <p:cNvCxnSpPr>
            <a:cxnSpLocks/>
          </p:cNvCxnSpPr>
          <p:nvPr/>
        </p:nvCxnSpPr>
        <p:spPr>
          <a:xfrm>
            <a:off x="759071" y="3192418"/>
            <a:ext cx="4654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C50BB8-4FD0-1EBD-1C9E-0A629C04A2C9}"/>
              </a:ext>
            </a:extLst>
          </p:cNvPr>
          <p:cNvSpPr txBox="1"/>
          <p:nvPr/>
        </p:nvSpPr>
        <p:spPr>
          <a:xfrm>
            <a:off x="747346" y="3192418"/>
            <a:ext cx="1928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8AFB6-BAE8-B4D7-C0B5-D8839C4A4365}"/>
              </a:ext>
            </a:extLst>
          </p:cNvPr>
          <p:cNvSpPr txBox="1"/>
          <p:nvPr/>
        </p:nvSpPr>
        <p:spPr>
          <a:xfrm>
            <a:off x="5346540" y="3311397"/>
            <a:ext cx="2610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Keep T_C within requirement</a:t>
            </a:r>
          </a:p>
          <a:p>
            <a:r>
              <a:rPr lang="en-US" sz="1200" dirty="0"/>
              <a:t>Keep </a:t>
            </a:r>
            <a:r>
              <a:rPr lang="en-US" sz="1200" dirty="0" err="1"/>
              <a:t>p_C</a:t>
            </a:r>
            <a:r>
              <a:rPr lang="en-US" sz="1200" dirty="0"/>
              <a:t> within range</a:t>
            </a:r>
          </a:p>
          <a:p>
            <a:endParaRPr lang="en-GB" sz="1200" dirty="0"/>
          </a:p>
          <a:p>
            <a:r>
              <a:rPr lang="en-GB" sz="1200" dirty="0"/>
              <a:t>This is done by adjusting m, which has to be conform with T4, within the constraints given by p4</a:t>
            </a:r>
            <a:endParaRPr lang="en-US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40CF7B-96DD-E844-C9E0-5ACCFA69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054" y="272776"/>
            <a:ext cx="3740570" cy="14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13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r>
              <a:rPr lang="en-US" sz="2400" dirty="0"/>
              <a:t>“300-70K-cryo cooldown” = Linac is shutdown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DE1572-C92E-A255-94F8-D0C7D0282547}"/>
              </a:ext>
            </a:extLst>
          </p:cNvPr>
          <p:cNvSpPr/>
          <p:nvPr/>
        </p:nvSpPr>
        <p:spPr>
          <a:xfrm>
            <a:off x="618394" y="1031049"/>
            <a:ext cx="1907930" cy="61546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Cryo</a:t>
            </a:r>
            <a:r>
              <a:rPr lang="en-US" dirty="0"/>
              <a:t> Operator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E1978E-834F-BFF2-8599-F7A68D9EBE1B}"/>
              </a:ext>
            </a:extLst>
          </p:cNvPr>
          <p:cNvSpPr/>
          <p:nvPr/>
        </p:nvSpPr>
        <p:spPr>
          <a:xfrm>
            <a:off x="3221033" y="996903"/>
            <a:ext cx="955430" cy="61546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NA.CP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AEC98E-8BF2-4290-769F-5D3FA98F02D8}"/>
              </a:ext>
            </a:extLst>
          </p:cNvPr>
          <p:cNvSpPr/>
          <p:nvPr/>
        </p:nvSpPr>
        <p:spPr>
          <a:xfrm>
            <a:off x="5221819" y="1013464"/>
            <a:ext cx="1189891" cy="61546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QCELL_i</a:t>
            </a:r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08DB3-55FD-6369-537D-4D8EDF52760A}"/>
              </a:ext>
            </a:extLst>
          </p:cNvPr>
          <p:cNvCxnSpPr/>
          <p:nvPr/>
        </p:nvCxnSpPr>
        <p:spPr>
          <a:xfrm>
            <a:off x="3349869" y="1612365"/>
            <a:ext cx="0" cy="378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7C87D1-BECF-9EDA-501E-2417A0CB00E7}"/>
              </a:ext>
            </a:extLst>
          </p:cNvPr>
          <p:cNvCxnSpPr/>
          <p:nvPr/>
        </p:nvCxnSpPr>
        <p:spPr>
          <a:xfrm>
            <a:off x="5401408" y="1612365"/>
            <a:ext cx="0" cy="378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CA20F7-C38A-21F4-53B9-4B2A3064DD47}"/>
              </a:ext>
            </a:extLst>
          </p:cNvPr>
          <p:cNvCxnSpPr/>
          <p:nvPr/>
        </p:nvCxnSpPr>
        <p:spPr>
          <a:xfrm>
            <a:off x="753208" y="1646511"/>
            <a:ext cx="0" cy="378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6E203F-12DE-E1D5-A6E1-B175CD22E6A6}"/>
              </a:ext>
            </a:extLst>
          </p:cNvPr>
          <p:cNvCxnSpPr/>
          <p:nvPr/>
        </p:nvCxnSpPr>
        <p:spPr>
          <a:xfrm>
            <a:off x="747346" y="1899138"/>
            <a:ext cx="260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4B1B90-3389-05F4-E6F9-E60AFD127855}"/>
              </a:ext>
            </a:extLst>
          </p:cNvPr>
          <p:cNvSpPr txBox="1"/>
          <p:nvPr/>
        </p:nvSpPr>
        <p:spPr>
          <a:xfrm>
            <a:off x="759071" y="1872762"/>
            <a:ext cx="223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Prepare system according “CSS PFD 80K CD”</a:t>
            </a:r>
            <a:endParaRPr lang="en-GB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CF574-10EE-5756-EB1D-C2CB0803A2E9}"/>
              </a:ext>
            </a:extLst>
          </p:cNvPr>
          <p:cNvSpPr txBox="1"/>
          <p:nvPr/>
        </p:nvSpPr>
        <p:spPr>
          <a:xfrm>
            <a:off x="753209" y="2709211"/>
            <a:ext cx="192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Prepare system according “QCELL PFD 80K CD”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7A8976-E1E5-3A67-3078-9C1E5C219F85}"/>
              </a:ext>
            </a:extLst>
          </p:cNvPr>
          <p:cNvCxnSpPr>
            <a:cxnSpLocks/>
          </p:cNvCxnSpPr>
          <p:nvPr/>
        </p:nvCxnSpPr>
        <p:spPr>
          <a:xfrm>
            <a:off x="759071" y="2709211"/>
            <a:ext cx="4642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E1E050-659B-7C6A-A73D-041AAC30CFB4}"/>
              </a:ext>
            </a:extLst>
          </p:cNvPr>
          <p:cNvSpPr txBox="1"/>
          <p:nvPr/>
        </p:nvSpPr>
        <p:spPr>
          <a:xfrm>
            <a:off x="3300864" y="4918250"/>
            <a:ext cx="141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 p1 varies, adjust m1</a:t>
            </a:r>
            <a:endParaRPr lang="en-GB" sz="12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342B35-EA53-3FCC-2F2B-291442DFABA7}"/>
              </a:ext>
            </a:extLst>
          </p:cNvPr>
          <p:cNvCxnSpPr/>
          <p:nvPr/>
        </p:nvCxnSpPr>
        <p:spPr>
          <a:xfrm>
            <a:off x="759071" y="4853106"/>
            <a:ext cx="260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CE33F0-F15F-5DB1-4C54-07951D6D3C13}"/>
              </a:ext>
            </a:extLst>
          </p:cNvPr>
          <p:cNvCxnSpPr>
            <a:cxnSpLocks/>
          </p:cNvCxnSpPr>
          <p:nvPr/>
        </p:nvCxnSpPr>
        <p:spPr>
          <a:xfrm>
            <a:off x="759071" y="4804575"/>
            <a:ext cx="4654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C50BB8-4FD0-1EBD-1C9E-0A629C04A2C9}"/>
              </a:ext>
            </a:extLst>
          </p:cNvPr>
          <p:cNvSpPr txBox="1"/>
          <p:nvPr/>
        </p:nvSpPr>
        <p:spPr>
          <a:xfrm>
            <a:off x="747346" y="4804575"/>
            <a:ext cx="681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</a:t>
            </a:r>
            <a:endParaRPr lang="en-GB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8AFB6-BAE8-B4D7-C0B5-D8839C4A4365}"/>
              </a:ext>
            </a:extLst>
          </p:cNvPr>
          <p:cNvSpPr txBox="1"/>
          <p:nvPr/>
        </p:nvSpPr>
        <p:spPr>
          <a:xfrm>
            <a:off x="5346540" y="4923554"/>
            <a:ext cx="2610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Protects itself of too high </a:t>
            </a:r>
            <a:br>
              <a:rPr lang="en-US" sz="1200" dirty="0"/>
            </a:br>
            <a:r>
              <a:rPr lang="en-US" sz="1200" dirty="0"/>
              <a:t>dT=T_Ci-T1, by adjusting m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40CF7B-96DD-E844-C9E0-5ACCFA693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054" y="272776"/>
            <a:ext cx="3740570" cy="14813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1EC18B4-2C2F-850E-2A81-DCCD03DFE54E}"/>
              </a:ext>
            </a:extLst>
          </p:cNvPr>
          <p:cNvGrpSpPr/>
          <p:nvPr/>
        </p:nvGrpSpPr>
        <p:grpSpPr>
          <a:xfrm>
            <a:off x="8675923" y="2901785"/>
            <a:ext cx="2914463" cy="2561802"/>
            <a:chOff x="6776723" y="439409"/>
            <a:chExt cx="3954751" cy="347621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4AD6009-0D6F-FCDA-4CCF-252B0483D13E}"/>
                </a:ext>
              </a:extLst>
            </p:cNvPr>
            <p:cNvCxnSpPr/>
            <p:nvPr/>
          </p:nvCxnSpPr>
          <p:spPr>
            <a:xfrm>
              <a:off x="7483830" y="3647448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68346E-47B6-D58C-FC58-7D0B80329EC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44823" y="2205509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EAC921-3DD6-1168-133E-C771A50DD398}"/>
                </a:ext>
              </a:extLst>
            </p:cNvPr>
            <p:cNvSpPr/>
            <p:nvPr/>
          </p:nvSpPr>
          <p:spPr>
            <a:xfrm>
              <a:off x="7803636" y="624075"/>
              <a:ext cx="2927838" cy="2154115"/>
            </a:xfrm>
            <a:custGeom>
              <a:avLst/>
              <a:gdLst>
                <a:gd name="connsiteX0" fmla="*/ 0 w 2927838"/>
                <a:gd name="connsiteY0" fmla="*/ 0 h 2154115"/>
                <a:gd name="connsiteX1" fmla="*/ 852854 w 2927838"/>
                <a:gd name="connsiteY1" fmla="*/ 1644161 h 2154115"/>
                <a:gd name="connsiteX2" fmla="*/ 2927838 w 2927838"/>
                <a:gd name="connsiteY2" fmla="*/ 2154115 h 215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7838" h="2154115">
                  <a:moveTo>
                    <a:pt x="0" y="0"/>
                  </a:moveTo>
                  <a:cubicBezTo>
                    <a:pt x="182440" y="642571"/>
                    <a:pt x="364881" y="1285142"/>
                    <a:pt x="852854" y="1644161"/>
                  </a:cubicBezTo>
                  <a:cubicBezTo>
                    <a:pt x="1340827" y="2003180"/>
                    <a:pt x="2134332" y="2078647"/>
                    <a:pt x="2927838" y="2154115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0A9B7E7-062F-9E68-C2C5-71D8BDFA5015}"/>
                </a:ext>
              </a:extLst>
            </p:cNvPr>
            <p:cNvSpPr txBox="1"/>
            <p:nvPr/>
          </p:nvSpPr>
          <p:spPr>
            <a:xfrm>
              <a:off x="10367707" y="3546289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0B1A058-B901-BAD8-401D-F8CD30E42179}"/>
                </a:ext>
              </a:extLst>
            </p:cNvPr>
            <p:cNvSpPr txBox="1"/>
            <p:nvPr/>
          </p:nvSpPr>
          <p:spPr>
            <a:xfrm>
              <a:off x="7178938" y="4394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3FE7F8D-0504-711A-6068-23EBAAE5AED0}"/>
                </a:ext>
              </a:extLst>
            </p:cNvPr>
            <p:cNvSpPr/>
            <p:nvPr/>
          </p:nvSpPr>
          <p:spPr>
            <a:xfrm>
              <a:off x="7800704" y="763570"/>
              <a:ext cx="2784426" cy="2400510"/>
            </a:xfrm>
            <a:custGeom>
              <a:avLst/>
              <a:gdLst>
                <a:gd name="connsiteX0" fmla="*/ 0 w 2927838"/>
                <a:gd name="connsiteY0" fmla="*/ 0 h 2154115"/>
                <a:gd name="connsiteX1" fmla="*/ 852854 w 2927838"/>
                <a:gd name="connsiteY1" fmla="*/ 1644161 h 2154115"/>
                <a:gd name="connsiteX2" fmla="*/ 2927838 w 2927838"/>
                <a:gd name="connsiteY2" fmla="*/ 2154115 h 215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7838" h="2154115">
                  <a:moveTo>
                    <a:pt x="0" y="0"/>
                  </a:moveTo>
                  <a:cubicBezTo>
                    <a:pt x="182440" y="642571"/>
                    <a:pt x="364881" y="1285142"/>
                    <a:pt x="852854" y="1644161"/>
                  </a:cubicBezTo>
                  <a:cubicBezTo>
                    <a:pt x="1340827" y="2003180"/>
                    <a:pt x="2134332" y="2078647"/>
                    <a:pt x="2927838" y="2154115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83A93C-2B36-D0CE-D273-9CC266EEAADE}"/>
                </a:ext>
              </a:extLst>
            </p:cNvPr>
            <p:cNvCxnSpPr/>
            <p:nvPr/>
          </p:nvCxnSpPr>
          <p:spPr>
            <a:xfrm>
              <a:off x="7470660" y="3337532"/>
              <a:ext cx="3123261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2C18704-3CA2-018E-18F5-1E4A79385004}"/>
                </a:ext>
              </a:extLst>
            </p:cNvPr>
            <p:cNvSpPr txBox="1"/>
            <p:nvPr/>
          </p:nvSpPr>
          <p:spPr>
            <a:xfrm>
              <a:off x="6776723" y="3086951"/>
              <a:ext cx="624773" cy="50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  <a:endParaRPr lang="en-GB" dirty="0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85A3FF5-AB66-4713-4828-5FF0CBB4B0FA}"/>
              </a:ext>
            </a:extLst>
          </p:cNvPr>
          <p:cNvSpPr/>
          <p:nvPr/>
        </p:nvSpPr>
        <p:spPr>
          <a:xfrm>
            <a:off x="9475853" y="3037875"/>
            <a:ext cx="2157677" cy="1283724"/>
          </a:xfrm>
          <a:custGeom>
            <a:avLst/>
            <a:gdLst>
              <a:gd name="connsiteX0" fmla="*/ 0 w 2927838"/>
              <a:gd name="connsiteY0" fmla="*/ 0 h 2154115"/>
              <a:gd name="connsiteX1" fmla="*/ 852854 w 2927838"/>
              <a:gd name="connsiteY1" fmla="*/ 1644161 h 2154115"/>
              <a:gd name="connsiteX2" fmla="*/ 2927838 w 2927838"/>
              <a:gd name="connsiteY2" fmla="*/ 2154115 h 2154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7838" h="2154115">
                <a:moveTo>
                  <a:pt x="0" y="0"/>
                </a:moveTo>
                <a:cubicBezTo>
                  <a:pt x="182440" y="642571"/>
                  <a:pt x="364881" y="1285142"/>
                  <a:pt x="852854" y="1644161"/>
                </a:cubicBezTo>
                <a:cubicBezTo>
                  <a:pt x="1340827" y="2003180"/>
                  <a:pt x="2134332" y="2078647"/>
                  <a:pt x="2927838" y="2154115"/>
                </a:cubicBez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A005A7-5445-DADF-8BB3-BAE5C50394F0}"/>
              </a:ext>
            </a:extLst>
          </p:cNvPr>
          <p:cNvSpPr/>
          <p:nvPr/>
        </p:nvSpPr>
        <p:spPr>
          <a:xfrm>
            <a:off x="34196" y="620775"/>
            <a:ext cx="1053934" cy="28485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LINAC</a:t>
            </a:r>
            <a:endParaRPr lang="en-GB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32D207-584B-E068-A733-C419E74383A4}"/>
              </a:ext>
            </a:extLst>
          </p:cNvPr>
          <p:cNvCxnSpPr>
            <a:cxnSpLocks/>
          </p:cNvCxnSpPr>
          <p:nvPr/>
        </p:nvCxnSpPr>
        <p:spPr>
          <a:xfrm>
            <a:off x="87923" y="905630"/>
            <a:ext cx="0" cy="3947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710B6E-0DFF-F736-E5A6-2E8CAF7E2DA2}"/>
              </a:ext>
            </a:extLst>
          </p:cNvPr>
          <p:cNvCxnSpPr>
            <a:cxnSpLocks/>
          </p:cNvCxnSpPr>
          <p:nvPr/>
        </p:nvCxnSpPr>
        <p:spPr>
          <a:xfrm>
            <a:off x="79130" y="1754151"/>
            <a:ext cx="679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B0E37DE-1CC5-2499-904C-141C39692670}"/>
              </a:ext>
            </a:extLst>
          </p:cNvPr>
          <p:cNvSpPr txBox="1"/>
          <p:nvPr/>
        </p:nvSpPr>
        <p:spPr>
          <a:xfrm>
            <a:off x="44206" y="1490254"/>
            <a:ext cx="681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Start cool down</a:t>
            </a:r>
            <a:endParaRPr lang="en-GB" sz="1200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624C75-C521-0CF0-3C75-3FF77F7C23CE}"/>
              </a:ext>
            </a:extLst>
          </p:cNvPr>
          <p:cNvCxnSpPr>
            <a:cxnSpLocks/>
          </p:cNvCxnSpPr>
          <p:nvPr/>
        </p:nvCxnSpPr>
        <p:spPr>
          <a:xfrm rot="10800000">
            <a:off x="747346" y="3162567"/>
            <a:ext cx="465406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8DD829A-52FE-45C8-7DE4-26B0655ED1E9}"/>
              </a:ext>
            </a:extLst>
          </p:cNvPr>
          <p:cNvCxnSpPr>
            <a:cxnSpLocks/>
          </p:cNvCxnSpPr>
          <p:nvPr/>
        </p:nvCxnSpPr>
        <p:spPr>
          <a:xfrm rot="10800000">
            <a:off x="759071" y="2334427"/>
            <a:ext cx="260252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0ECF8C3-398B-2313-822D-6FA83755A5D0}"/>
              </a:ext>
            </a:extLst>
          </p:cNvPr>
          <p:cNvSpPr txBox="1"/>
          <p:nvPr/>
        </p:nvSpPr>
        <p:spPr>
          <a:xfrm>
            <a:off x="2868411" y="2146431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ready</a:t>
            </a:r>
            <a:endParaRPr lang="en-GB" sz="11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4903C6-035B-77F1-CB8D-5FA5F590FC62}"/>
              </a:ext>
            </a:extLst>
          </p:cNvPr>
          <p:cNvSpPr txBox="1"/>
          <p:nvPr/>
        </p:nvSpPr>
        <p:spPr>
          <a:xfrm>
            <a:off x="4955560" y="295319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ready</a:t>
            </a:r>
            <a:endParaRPr lang="en-GB" sz="11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35B562-01CD-4A4D-07BC-922207717DC2}"/>
              </a:ext>
            </a:extLst>
          </p:cNvPr>
          <p:cNvCxnSpPr/>
          <p:nvPr/>
        </p:nvCxnSpPr>
        <p:spPr>
          <a:xfrm>
            <a:off x="759071" y="3741197"/>
            <a:ext cx="260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78537E-4AE7-420A-BC50-412CAAA697A3}"/>
              </a:ext>
            </a:extLst>
          </p:cNvPr>
          <p:cNvSpPr txBox="1"/>
          <p:nvPr/>
        </p:nvSpPr>
        <p:spPr>
          <a:xfrm>
            <a:off x="770796" y="3714821"/>
            <a:ext cx="223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Sets max. allowed dT = T4-T1</a:t>
            </a:r>
          </a:p>
          <a:p>
            <a:endParaRPr lang="en-GB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7E3CF6-8B5F-E64E-E22A-D2F816D0171A}"/>
              </a:ext>
            </a:extLst>
          </p:cNvPr>
          <p:cNvSpPr/>
          <p:nvPr/>
        </p:nvSpPr>
        <p:spPr>
          <a:xfrm rot="10800000">
            <a:off x="8548350" y="2294678"/>
            <a:ext cx="2672849" cy="96659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FF000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1F98B1-879C-97D9-428F-2669F1144AAE}"/>
              </a:ext>
            </a:extLst>
          </p:cNvPr>
          <p:cNvSpPr txBox="1"/>
          <p:nvPr/>
        </p:nvSpPr>
        <p:spPr>
          <a:xfrm>
            <a:off x="11173148" y="2186947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T_Ci</a:t>
            </a:r>
            <a:endParaRPr lang="en-GB" sz="12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49A7E85-F382-06F7-7CC4-56C0FDBACE46}"/>
              </a:ext>
            </a:extLst>
          </p:cNvPr>
          <p:cNvCxnSpPr/>
          <p:nvPr/>
        </p:nvCxnSpPr>
        <p:spPr>
          <a:xfrm>
            <a:off x="8878054" y="2244102"/>
            <a:ext cx="20134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9A1418-F5C9-C5A0-CE3E-DB503A9FD56F}"/>
              </a:ext>
            </a:extLst>
          </p:cNvPr>
          <p:cNvSpPr txBox="1"/>
          <p:nvPr/>
        </p:nvSpPr>
        <p:spPr>
          <a:xfrm>
            <a:off x="9430548" y="1984290"/>
            <a:ext cx="1068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Gradient of T</a:t>
            </a:r>
            <a:endParaRPr lang="en-GB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580DDD-3175-02B5-C68D-3F0C31D474E0}"/>
              </a:ext>
            </a:extLst>
          </p:cNvPr>
          <p:cNvCxnSpPr/>
          <p:nvPr/>
        </p:nvCxnSpPr>
        <p:spPr>
          <a:xfrm>
            <a:off x="11221199" y="2041982"/>
            <a:ext cx="0" cy="69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62EEBA6-3CBC-6998-B12E-CDA947E505A0}"/>
              </a:ext>
            </a:extLst>
          </p:cNvPr>
          <p:cNvSpPr txBox="1"/>
          <p:nvPr/>
        </p:nvSpPr>
        <p:spPr>
          <a:xfrm>
            <a:off x="11084757" y="182034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T5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E638EDF-3A5F-1FF3-EF7E-917FAD178788}"/>
              </a:ext>
            </a:extLst>
          </p:cNvPr>
          <p:cNvSpPr txBox="1"/>
          <p:nvPr/>
        </p:nvSpPr>
        <p:spPr>
          <a:xfrm>
            <a:off x="11047113" y="2683954"/>
            <a:ext cx="348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975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6356CEE-7D0A-7FEA-3701-94E4539DF2C9}"/>
              </a:ext>
            </a:extLst>
          </p:cNvPr>
          <p:cNvSpPr/>
          <p:nvPr/>
        </p:nvSpPr>
        <p:spPr>
          <a:xfrm>
            <a:off x="9445698" y="1582499"/>
            <a:ext cx="1619842" cy="18110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AB643E-E77C-90B0-1855-51A72365FBBB}"/>
              </a:ext>
            </a:extLst>
          </p:cNvPr>
          <p:cNvSpPr/>
          <p:nvPr/>
        </p:nvSpPr>
        <p:spPr>
          <a:xfrm>
            <a:off x="4005704" y="1586487"/>
            <a:ext cx="1686443" cy="27431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-11536" y="70613"/>
            <a:ext cx="12203536" cy="571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QCELL Stakeholders (Users and Services)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7735D-CF44-686B-F206-F5F5812065AA}"/>
              </a:ext>
            </a:extLst>
          </p:cNvPr>
          <p:cNvSpPr/>
          <p:nvPr/>
        </p:nvSpPr>
        <p:spPr>
          <a:xfrm>
            <a:off x="6297930" y="1586487"/>
            <a:ext cx="2162108" cy="274319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98D5F-888F-5751-88DB-32B30C05EE87}"/>
              </a:ext>
            </a:extLst>
          </p:cNvPr>
          <p:cNvSpPr/>
          <p:nvPr/>
        </p:nvSpPr>
        <p:spPr>
          <a:xfrm>
            <a:off x="4196858" y="1935846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SRF Cavity </a:t>
            </a:r>
            <a:br>
              <a:rPr lang="en-US" sz="1200" b="1" dirty="0"/>
            </a:br>
            <a:r>
              <a:rPr lang="en-US" sz="1200" b="1" dirty="0"/>
              <a:t>[CAV]</a:t>
            </a:r>
            <a:endParaRPr lang="en-GB" sz="1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A2DD5-7EF8-00E5-5BB6-73BBFA140E2A}"/>
              </a:ext>
            </a:extLst>
          </p:cNvPr>
          <p:cNvSpPr/>
          <p:nvPr/>
        </p:nvSpPr>
        <p:spPr>
          <a:xfrm>
            <a:off x="6672580" y="2088138"/>
            <a:ext cx="1352617" cy="4699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Cryomodule</a:t>
            </a:r>
            <a:br>
              <a:rPr lang="en-US" sz="1200" b="1" dirty="0"/>
            </a:br>
            <a:r>
              <a:rPr lang="en-US" sz="1200" b="1" dirty="0"/>
              <a:t> [QM]</a:t>
            </a:r>
            <a:endParaRPr lang="en-GB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51946-0DB1-6DA2-59F0-DE540ED8A455}"/>
              </a:ext>
            </a:extLst>
          </p:cNvPr>
          <p:cNvSpPr/>
          <p:nvPr/>
        </p:nvSpPr>
        <p:spPr>
          <a:xfrm>
            <a:off x="9449865" y="3492748"/>
            <a:ext cx="1615675" cy="4699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Insulation Vacuum</a:t>
            </a:r>
            <a:br>
              <a:rPr lang="en-US" sz="1200" b="1" dirty="0"/>
            </a:br>
            <a:r>
              <a:rPr lang="en-US" sz="1200" b="1" dirty="0"/>
              <a:t>[INVAC]</a:t>
            </a:r>
            <a:endParaRPr lang="en-GB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0C766-78D1-C747-8AA6-F8B553C8B624}"/>
              </a:ext>
            </a:extLst>
          </p:cNvPr>
          <p:cNvSpPr/>
          <p:nvPr/>
        </p:nvSpPr>
        <p:spPr>
          <a:xfrm>
            <a:off x="4196858" y="2526288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Cold Tuner </a:t>
            </a:r>
            <a:br>
              <a:rPr lang="en-US" sz="1200" b="1" dirty="0"/>
            </a:br>
            <a:r>
              <a:rPr lang="en-US" sz="1200" b="1" dirty="0"/>
              <a:t>[TUN]</a:t>
            </a:r>
            <a:endParaRPr lang="en-GB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798223-0D36-5DF5-F44E-BA2F1A4ADEAE}"/>
              </a:ext>
            </a:extLst>
          </p:cNvPr>
          <p:cNvSpPr/>
          <p:nvPr/>
        </p:nvSpPr>
        <p:spPr>
          <a:xfrm>
            <a:off x="4196858" y="3113663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RF Coupler </a:t>
            </a:r>
            <a:br>
              <a:rPr lang="en-US" sz="1200" b="1" dirty="0"/>
            </a:br>
            <a:r>
              <a:rPr lang="en-US" sz="1200" b="1" dirty="0"/>
              <a:t>[CPLR]</a:t>
            </a:r>
            <a:endParaRPr lang="en-GB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9D2EB-FE6B-9A79-DFAC-BE7DEC77CD7C}"/>
              </a:ext>
            </a:extLst>
          </p:cNvPr>
          <p:cNvSpPr/>
          <p:nvPr/>
        </p:nvSpPr>
        <p:spPr>
          <a:xfrm>
            <a:off x="4196858" y="3701038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Mag. Shield [MGS]</a:t>
            </a:r>
            <a:endParaRPr lang="en-GB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1BCBD-89A3-2E83-EE22-9AE5B1AAEA50}"/>
              </a:ext>
            </a:extLst>
          </p:cNvPr>
          <p:cNvSpPr/>
          <p:nvPr/>
        </p:nvSpPr>
        <p:spPr>
          <a:xfrm>
            <a:off x="6672580" y="2888238"/>
            <a:ext cx="1412945" cy="4699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Valve Box </a:t>
            </a:r>
            <a:br>
              <a:rPr lang="en-US" sz="1200" b="1" dirty="0"/>
            </a:br>
            <a:r>
              <a:rPr lang="en-US" sz="1200" b="1" dirty="0"/>
              <a:t>[QVB]</a:t>
            </a:r>
            <a:endParaRPr lang="en-GB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A74D3-96DB-4AD3-A05D-EEE85B3CE5AF}"/>
              </a:ext>
            </a:extLst>
          </p:cNvPr>
          <p:cNvSpPr/>
          <p:nvPr/>
        </p:nvSpPr>
        <p:spPr>
          <a:xfrm>
            <a:off x="9449865" y="4006064"/>
            <a:ext cx="1615675" cy="4699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Mech. Design</a:t>
            </a:r>
            <a:endParaRPr lang="en-GB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747A6-7547-FF9A-6AD9-4C87D71D784D}"/>
              </a:ext>
            </a:extLst>
          </p:cNvPr>
          <p:cNvSpPr/>
          <p:nvPr/>
        </p:nvSpPr>
        <p:spPr>
          <a:xfrm>
            <a:off x="9449865" y="5129360"/>
            <a:ext cx="1615675" cy="4699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Controls &amp; Interlocks</a:t>
            </a:r>
            <a:br>
              <a:rPr lang="en-US" sz="1100" b="1" dirty="0"/>
            </a:br>
            <a:r>
              <a:rPr lang="en-US" sz="1200" b="1" dirty="0"/>
              <a:t>[CIS]</a:t>
            </a:r>
            <a:endParaRPr lang="en-GB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F15FD-B238-6402-9360-E6A21F8326FF}"/>
              </a:ext>
            </a:extLst>
          </p:cNvPr>
          <p:cNvSpPr/>
          <p:nvPr/>
        </p:nvSpPr>
        <p:spPr>
          <a:xfrm>
            <a:off x="9546053" y="2029382"/>
            <a:ext cx="1437242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Cryoplant </a:t>
            </a:r>
            <a:br>
              <a:rPr lang="en-US" sz="1100" b="1" dirty="0"/>
            </a:br>
            <a:r>
              <a:rPr lang="en-US" sz="1100" b="1" dirty="0"/>
              <a:t>[NA.C01]</a:t>
            </a:r>
            <a:endParaRPr lang="en-GB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D92649-C64B-0AD7-00F3-6B0809E630E1}"/>
              </a:ext>
            </a:extLst>
          </p:cNvPr>
          <p:cNvSpPr/>
          <p:nvPr/>
        </p:nvSpPr>
        <p:spPr>
          <a:xfrm>
            <a:off x="9449865" y="5720590"/>
            <a:ext cx="1622332" cy="39086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Beam Vacuum</a:t>
            </a:r>
          </a:p>
          <a:p>
            <a:pPr algn="ctr"/>
            <a:r>
              <a:rPr lang="en-US" sz="1200" b="1" dirty="0"/>
              <a:t>[BVAC[</a:t>
            </a:r>
            <a:endParaRPr lang="en-GB" sz="1200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DD4824-B5F1-BE35-2F26-F8C7BCD7B493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466858" y="2170796"/>
            <a:ext cx="3983007" cy="3745226"/>
          </a:xfrm>
          <a:prstGeom prst="bentConnector3">
            <a:avLst>
              <a:gd name="adj1" fmla="val 408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5B43562-09D8-76A4-2B1E-658202414200}"/>
              </a:ext>
            </a:extLst>
          </p:cNvPr>
          <p:cNvSpPr/>
          <p:nvPr/>
        </p:nvSpPr>
        <p:spPr>
          <a:xfrm>
            <a:off x="5762414" y="1582499"/>
            <a:ext cx="368023" cy="27471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49A70-6706-A87F-9EEE-858B7A7177E6}"/>
              </a:ext>
            </a:extLst>
          </p:cNvPr>
          <p:cNvSpPr txBox="1"/>
          <p:nvPr/>
        </p:nvSpPr>
        <p:spPr>
          <a:xfrm>
            <a:off x="6281985" y="1586488"/>
            <a:ext cx="1438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Cryo</a:t>
            </a:r>
            <a:r>
              <a:rPr lang="en-US" sz="1200" b="1" dirty="0">
                <a:solidFill>
                  <a:schemeClr val="bg1"/>
                </a:solidFill>
              </a:rPr>
              <a:t> Cell [QCELL]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5396545-4988-34A2-477A-DC3139A9D1E5}"/>
              </a:ext>
            </a:extLst>
          </p:cNvPr>
          <p:cNvSpPr/>
          <p:nvPr/>
        </p:nvSpPr>
        <p:spPr>
          <a:xfrm>
            <a:off x="8599171" y="1586488"/>
            <a:ext cx="431800" cy="2743200"/>
          </a:xfrm>
          <a:prstGeom prst="rightBrace">
            <a:avLst>
              <a:gd name="adj1" fmla="val 8333"/>
              <a:gd name="adj2" fmla="val 502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CDB44-A31F-4404-5AF2-9F1996DBBD94}"/>
              </a:ext>
            </a:extLst>
          </p:cNvPr>
          <p:cNvSpPr/>
          <p:nvPr/>
        </p:nvSpPr>
        <p:spPr>
          <a:xfrm>
            <a:off x="6672581" y="3626524"/>
            <a:ext cx="1412944" cy="4699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Cryo</a:t>
            </a:r>
            <a:r>
              <a:rPr lang="en-US" sz="1200" b="1" dirty="0"/>
              <a:t> Controls</a:t>
            </a:r>
            <a:br>
              <a:rPr lang="en-US" sz="1200" b="1" dirty="0"/>
            </a:br>
            <a:r>
              <a:rPr lang="en-US" sz="1200" b="1" dirty="0"/>
              <a:t>“QCIS”</a:t>
            </a:r>
            <a:endParaRPr lang="en-GB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73B2BF-1B50-988B-2C9E-1000030198FB}"/>
              </a:ext>
            </a:extLst>
          </p:cNvPr>
          <p:cNvSpPr/>
          <p:nvPr/>
        </p:nvSpPr>
        <p:spPr>
          <a:xfrm>
            <a:off x="429107" y="1902017"/>
            <a:ext cx="749300" cy="20827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RCU</a:t>
            </a:r>
            <a:endParaRPr lang="en-GB" sz="1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750E9-EA07-7FD8-17DB-3F3C63C36153}"/>
              </a:ext>
            </a:extLst>
          </p:cNvPr>
          <p:cNvSpPr/>
          <p:nvPr/>
        </p:nvSpPr>
        <p:spPr>
          <a:xfrm>
            <a:off x="429107" y="2299044"/>
            <a:ext cx="749300" cy="23078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ACM</a:t>
            </a:r>
            <a:endParaRPr lang="en-GB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0FC8-749B-3B33-BAEB-BB1D30449436}"/>
              </a:ext>
            </a:extLst>
          </p:cNvPr>
          <p:cNvSpPr/>
          <p:nvPr/>
        </p:nvSpPr>
        <p:spPr>
          <a:xfrm>
            <a:off x="429107" y="3120592"/>
            <a:ext cx="749300" cy="23078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ICS</a:t>
            </a:r>
            <a:endParaRPr lang="en-GB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7159F8-D8E9-3627-2690-B7472CE762F7}"/>
              </a:ext>
            </a:extLst>
          </p:cNvPr>
          <p:cNvSpPr/>
          <p:nvPr/>
        </p:nvSpPr>
        <p:spPr>
          <a:xfrm>
            <a:off x="429107" y="2699750"/>
            <a:ext cx="749300" cy="230784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ACR</a:t>
            </a:r>
            <a:endParaRPr lang="en-GB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1FA85-A764-0DB9-248F-91C1006439A0}"/>
              </a:ext>
            </a:extLst>
          </p:cNvPr>
          <p:cNvSpPr txBox="1"/>
          <p:nvPr/>
        </p:nvSpPr>
        <p:spPr>
          <a:xfrm>
            <a:off x="242661" y="1518777"/>
            <a:ext cx="118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MDB Teams</a:t>
            </a:r>
            <a:endParaRPr lang="en-GB" sz="1400" b="1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C980F-332A-F0A8-0505-FE7017FAD85E}"/>
              </a:ext>
            </a:extLst>
          </p:cNvPr>
          <p:cNvSpPr txBox="1"/>
          <p:nvPr/>
        </p:nvSpPr>
        <p:spPr>
          <a:xfrm>
            <a:off x="9652568" y="763778"/>
            <a:ext cx="116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  <a:endParaRPr lang="en-GB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CB237-B75A-023F-03CF-A6392C642028}"/>
              </a:ext>
            </a:extLst>
          </p:cNvPr>
          <p:cNvSpPr txBox="1"/>
          <p:nvPr/>
        </p:nvSpPr>
        <p:spPr>
          <a:xfrm>
            <a:off x="4408504" y="763778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Users</a:t>
            </a:r>
            <a:endParaRPr lang="en-GB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8CC1E-0908-579A-3608-9CF8C4B6AA6A}"/>
              </a:ext>
            </a:extLst>
          </p:cNvPr>
          <p:cNvSpPr txBox="1"/>
          <p:nvPr/>
        </p:nvSpPr>
        <p:spPr>
          <a:xfrm>
            <a:off x="6263357" y="763778"/>
            <a:ext cx="2294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QCELL Equipment</a:t>
            </a:r>
            <a:endParaRPr lang="en-GB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A8B5B-DCFF-30CD-41E4-D25AF0F383FD}"/>
              </a:ext>
            </a:extLst>
          </p:cNvPr>
          <p:cNvSpPr/>
          <p:nvPr/>
        </p:nvSpPr>
        <p:spPr>
          <a:xfrm>
            <a:off x="429107" y="3504495"/>
            <a:ext cx="749300" cy="23078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NFS</a:t>
            </a:r>
            <a:endParaRPr lang="en-GB" sz="14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23EC5-5A20-2E76-B236-A2DE5B6C90A1}"/>
              </a:ext>
            </a:extLst>
          </p:cNvPr>
          <p:cNvSpPr/>
          <p:nvPr/>
        </p:nvSpPr>
        <p:spPr>
          <a:xfrm>
            <a:off x="9449865" y="4562760"/>
            <a:ext cx="1615675" cy="4699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Utilities ACC</a:t>
            </a:r>
            <a:br>
              <a:rPr lang="en-US" sz="1200" b="1" dirty="0"/>
            </a:br>
            <a:r>
              <a:rPr lang="en-US" sz="1200" b="1" dirty="0"/>
              <a:t>[</a:t>
            </a:r>
            <a:r>
              <a:rPr lang="en-US" sz="1200" b="1" dirty="0" err="1"/>
              <a:t>NA.xx</a:t>
            </a:r>
            <a:r>
              <a:rPr lang="en-US" sz="1200" b="1" dirty="0"/>
              <a:t>]</a:t>
            </a:r>
            <a:endParaRPr lang="en-GB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D8160F-5A85-41D0-6156-FEE5CB242CA9}"/>
              </a:ext>
            </a:extLst>
          </p:cNvPr>
          <p:cNvSpPr txBox="1"/>
          <p:nvPr/>
        </p:nvSpPr>
        <p:spPr>
          <a:xfrm>
            <a:off x="1675841" y="151877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Domain</a:t>
            </a:r>
            <a:endParaRPr lang="en-GB" sz="14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C8EC7E-415D-0BF0-1538-3DCAB29F2633}"/>
              </a:ext>
            </a:extLst>
          </p:cNvPr>
          <p:cNvSpPr txBox="1"/>
          <p:nvPr/>
        </p:nvSpPr>
        <p:spPr>
          <a:xfrm>
            <a:off x="1691611" y="188744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SRF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9D22D7-2542-A1D7-D2E5-6EF272E60D58}"/>
              </a:ext>
            </a:extLst>
          </p:cNvPr>
          <p:cNvSpPr txBox="1"/>
          <p:nvPr/>
        </p:nvSpPr>
        <p:spPr>
          <a:xfrm>
            <a:off x="1691611" y="2290576"/>
            <a:ext cx="1121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Mech, </a:t>
            </a:r>
            <a:r>
              <a:rPr lang="en-US" sz="1400" dirty="0" err="1"/>
              <a:t>xVAC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F172BE-5A63-6BE2-958C-109658E19B49}"/>
              </a:ext>
            </a:extLst>
          </p:cNvPr>
          <p:cNvSpPr txBox="1"/>
          <p:nvPr/>
        </p:nvSpPr>
        <p:spPr>
          <a:xfrm>
            <a:off x="1691611" y="2681440"/>
            <a:ext cx="629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CRYO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64DBD-52C3-4839-6765-30F5F0F8FC6C}"/>
              </a:ext>
            </a:extLst>
          </p:cNvPr>
          <p:cNvSpPr txBox="1"/>
          <p:nvPr/>
        </p:nvSpPr>
        <p:spPr>
          <a:xfrm>
            <a:off x="1691611" y="31279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C&amp;C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F79DA-C326-A935-F4CD-50AFD574BBB8}"/>
              </a:ext>
            </a:extLst>
          </p:cNvPr>
          <p:cNvSpPr txBox="1"/>
          <p:nvPr/>
        </p:nvSpPr>
        <p:spPr>
          <a:xfrm>
            <a:off x="1691611" y="3439428"/>
            <a:ext cx="958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Utilities,</a:t>
            </a:r>
          </a:p>
          <a:p>
            <a:r>
              <a:rPr lang="en-US" sz="1400" dirty="0"/>
              <a:t>Cryoplant</a:t>
            </a:r>
            <a:endParaRPr lang="en-GB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D0FA3E-7250-EC3B-0486-8BD4F00EF1C8}"/>
              </a:ext>
            </a:extLst>
          </p:cNvPr>
          <p:cNvSpPr/>
          <p:nvPr/>
        </p:nvSpPr>
        <p:spPr>
          <a:xfrm>
            <a:off x="9546053" y="2484783"/>
            <a:ext cx="1437242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Cryo</a:t>
            </a:r>
            <a:r>
              <a:rPr lang="en-US" sz="1100" b="1" dirty="0"/>
              <a:t> Distribution [NA.CP02]</a:t>
            </a:r>
            <a:endParaRPr lang="en-GB" sz="11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61C85A-3020-838E-5CA2-24F51B575C67}"/>
              </a:ext>
            </a:extLst>
          </p:cNvPr>
          <p:cNvSpPr/>
          <p:nvPr/>
        </p:nvSpPr>
        <p:spPr>
          <a:xfrm>
            <a:off x="9551394" y="2914987"/>
            <a:ext cx="1437242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Cryo</a:t>
            </a:r>
            <a:r>
              <a:rPr lang="en-US" sz="1100" b="1" dirty="0"/>
              <a:t> Infrastructure</a:t>
            </a:r>
            <a:br>
              <a:rPr lang="en-US" sz="1100" b="1" dirty="0"/>
            </a:br>
            <a:r>
              <a:rPr lang="en-US" sz="1100" b="1" dirty="0"/>
              <a:t>[NA.CP03]</a:t>
            </a:r>
            <a:endParaRPr lang="en-GB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BB3455-AAB3-2C27-CEAC-B05F81DB5BBF}"/>
              </a:ext>
            </a:extLst>
          </p:cNvPr>
          <p:cNvSpPr txBox="1"/>
          <p:nvPr/>
        </p:nvSpPr>
        <p:spPr>
          <a:xfrm>
            <a:off x="4005705" y="1586487"/>
            <a:ext cx="10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RF-Payload</a:t>
            </a:r>
            <a:endParaRPr lang="en-GB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548B7F-E8DA-D0AD-1F3C-402593F16E5A}"/>
              </a:ext>
            </a:extLst>
          </p:cNvPr>
          <p:cNvSpPr txBox="1"/>
          <p:nvPr/>
        </p:nvSpPr>
        <p:spPr>
          <a:xfrm>
            <a:off x="9435457" y="1555609"/>
            <a:ext cx="166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Cryo</a:t>
            </a:r>
            <a:r>
              <a:rPr lang="en-US" sz="1200" b="1" dirty="0"/>
              <a:t> Supply System </a:t>
            </a:r>
            <a:br>
              <a:rPr lang="en-US" sz="1200" b="1" dirty="0"/>
            </a:br>
            <a:r>
              <a:rPr lang="en-US" sz="1200" b="1" dirty="0"/>
              <a:t>[NA.CP]</a:t>
            </a:r>
            <a:endParaRPr lang="en-GB" sz="1200" b="1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3632E39-6401-4E64-A0ED-F3EA402202B1}"/>
              </a:ext>
            </a:extLst>
          </p:cNvPr>
          <p:cNvSpPr/>
          <p:nvPr/>
        </p:nvSpPr>
        <p:spPr>
          <a:xfrm>
            <a:off x="5709217" y="794556"/>
            <a:ext cx="330095" cy="33855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u="sng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B0E9C7B-A8D1-FA14-618D-0E0A79D4A3EB}"/>
              </a:ext>
            </a:extLst>
          </p:cNvPr>
          <p:cNvSpPr/>
          <p:nvPr/>
        </p:nvSpPr>
        <p:spPr>
          <a:xfrm>
            <a:off x="8815071" y="794556"/>
            <a:ext cx="330095" cy="33855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u="sng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AE678FBB-BA1A-74F0-EF74-D26591C26056}"/>
              </a:ext>
            </a:extLst>
          </p:cNvPr>
          <p:cNvSpPr/>
          <p:nvPr/>
        </p:nvSpPr>
        <p:spPr>
          <a:xfrm rot="10800000">
            <a:off x="8997471" y="1579463"/>
            <a:ext cx="382001" cy="4073191"/>
          </a:xfrm>
          <a:prstGeom prst="rightBrace">
            <a:avLst>
              <a:gd name="adj1" fmla="val 8333"/>
              <a:gd name="adj2" fmla="val 658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012075-294F-0C47-A973-1BFE30B477AB}"/>
              </a:ext>
            </a:extLst>
          </p:cNvPr>
          <p:cNvSpPr/>
          <p:nvPr/>
        </p:nvSpPr>
        <p:spPr>
          <a:xfrm>
            <a:off x="9452837" y="6209266"/>
            <a:ext cx="1619359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Cooling Water</a:t>
            </a:r>
            <a:br>
              <a:rPr lang="en-US" sz="1100" b="1" dirty="0"/>
            </a:br>
            <a:r>
              <a:rPr lang="en-US" sz="1100" b="1" dirty="0"/>
              <a:t>[NA.CP01]</a:t>
            </a:r>
            <a:endParaRPr lang="en-GB" sz="11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1954D90-7663-E32A-A870-1F671E880A05}"/>
              </a:ext>
            </a:extLst>
          </p:cNvPr>
          <p:cNvCxnSpPr>
            <a:cxnSpLocks/>
            <a:stCxn id="8" idx="3"/>
            <a:endCxn id="103" idx="1"/>
          </p:cNvCxnSpPr>
          <p:nvPr/>
        </p:nvCxnSpPr>
        <p:spPr>
          <a:xfrm>
            <a:off x="5466858" y="3348613"/>
            <a:ext cx="3985979" cy="3056060"/>
          </a:xfrm>
          <a:prstGeom prst="bentConnector3">
            <a:avLst>
              <a:gd name="adj1" fmla="val 203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D68F23-D5CE-933A-9318-6DE5B08AD218}"/>
              </a:ext>
            </a:extLst>
          </p:cNvPr>
          <p:cNvSpPr txBox="1"/>
          <p:nvPr/>
        </p:nvSpPr>
        <p:spPr>
          <a:xfrm>
            <a:off x="9893550" y="9051"/>
            <a:ext cx="2298450" cy="43858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From QCELL Design Activities</a:t>
            </a:r>
            <a:br>
              <a:rPr lang="en-US" sz="1200" b="1" dirty="0"/>
            </a:br>
            <a:r>
              <a:rPr lang="en-US" sz="1050" dirty="0"/>
              <a:t>(</a:t>
            </a:r>
            <a:r>
              <a:rPr lang="en-US" sz="1050" dirty="0">
                <a:hlinkClick r:id="rId2"/>
              </a:rPr>
              <a:t>SCK CEN/83017932</a:t>
            </a:r>
            <a:r>
              <a:rPr lang="en-US" sz="1050" dirty="0"/>
              <a:t>)v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191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6356CEE-7D0A-7FEA-3701-94E4539DF2C9}"/>
              </a:ext>
            </a:extLst>
          </p:cNvPr>
          <p:cNvSpPr/>
          <p:nvPr/>
        </p:nvSpPr>
        <p:spPr>
          <a:xfrm>
            <a:off x="9445698" y="1582499"/>
            <a:ext cx="1619842" cy="18110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AB643E-E77C-90B0-1855-51A72365FBBB}"/>
              </a:ext>
            </a:extLst>
          </p:cNvPr>
          <p:cNvSpPr/>
          <p:nvPr/>
        </p:nvSpPr>
        <p:spPr>
          <a:xfrm>
            <a:off x="4005704" y="1586487"/>
            <a:ext cx="1686443" cy="27431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-11536" y="70613"/>
            <a:ext cx="12203536" cy="571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QCELL Stakeholders (Users and Services)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7735D-CF44-686B-F206-F5F5812065AA}"/>
              </a:ext>
            </a:extLst>
          </p:cNvPr>
          <p:cNvSpPr/>
          <p:nvPr/>
        </p:nvSpPr>
        <p:spPr>
          <a:xfrm>
            <a:off x="6297930" y="1586487"/>
            <a:ext cx="2162108" cy="274319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98D5F-888F-5751-88DB-32B30C05EE87}"/>
              </a:ext>
            </a:extLst>
          </p:cNvPr>
          <p:cNvSpPr/>
          <p:nvPr/>
        </p:nvSpPr>
        <p:spPr>
          <a:xfrm>
            <a:off x="4196858" y="1935846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SRF Cavity </a:t>
            </a:r>
            <a:br>
              <a:rPr lang="en-US" sz="1200" b="1" dirty="0"/>
            </a:br>
            <a:r>
              <a:rPr lang="en-US" sz="1200" b="1" dirty="0"/>
              <a:t>[CAV]</a:t>
            </a:r>
            <a:endParaRPr lang="en-GB" sz="1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A2DD5-7EF8-00E5-5BB6-73BBFA140E2A}"/>
              </a:ext>
            </a:extLst>
          </p:cNvPr>
          <p:cNvSpPr/>
          <p:nvPr/>
        </p:nvSpPr>
        <p:spPr>
          <a:xfrm>
            <a:off x="6672580" y="2088138"/>
            <a:ext cx="1352617" cy="4699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Cryomodule</a:t>
            </a:r>
            <a:br>
              <a:rPr lang="en-US" sz="1200" b="1" dirty="0"/>
            </a:br>
            <a:r>
              <a:rPr lang="en-US" sz="1200" b="1" dirty="0"/>
              <a:t> [QM]</a:t>
            </a:r>
            <a:endParaRPr lang="en-GB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51946-0DB1-6DA2-59F0-DE540ED8A455}"/>
              </a:ext>
            </a:extLst>
          </p:cNvPr>
          <p:cNvSpPr/>
          <p:nvPr/>
        </p:nvSpPr>
        <p:spPr>
          <a:xfrm>
            <a:off x="9449865" y="3492748"/>
            <a:ext cx="1615675" cy="4699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Insulation Vacuum</a:t>
            </a:r>
            <a:br>
              <a:rPr lang="en-US" sz="1200" b="1" dirty="0"/>
            </a:br>
            <a:r>
              <a:rPr lang="en-US" sz="1200" b="1" dirty="0"/>
              <a:t>[INVAC]</a:t>
            </a:r>
            <a:endParaRPr lang="en-GB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0C766-78D1-C747-8AA6-F8B553C8B624}"/>
              </a:ext>
            </a:extLst>
          </p:cNvPr>
          <p:cNvSpPr/>
          <p:nvPr/>
        </p:nvSpPr>
        <p:spPr>
          <a:xfrm>
            <a:off x="4196858" y="2526288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Cold Tuner </a:t>
            </a:r>
            <a:br>
              <a:rPr lang="en-US" sz="1200" b="1" dirty="0"/>
            </a:br>
            <a:r>
              <a:rPr lang="en-US" sz="1200" b="1" dirty="0"/>
              <a:t>[TUN]</a:t>
            </a:r>
            <a:endParaRPr lang="en-GB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798223-0D36-5DF5-F44E-BA2F1A4ADEAE}"/>
              </a:ext>
            </a:extLst>
          </p:cNvPr>
          <p:cNvSpPr/>
          <p:nvPr/>
        </p:nvSpPr>
        <p:spPr>
          <a:xfrm>
            <a:off x="4196858" y="3113663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RF Coupler </a:t>
            </a:r>
            <a:br>
              <a:rPr lang="en-US" sz="1200" b="1" dirty="0"/>
            </a:br>
            <a:r>
              <a:rPr lang="en-US" sz="1200" b="1" dirty="0"/>
              <a:t>[CPLR]</a:t>
            </a:r>
            <a:endParaRPr lang="en-GB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9D2EB-FE6B-9A79-DFAC-BE7DEC77CD7C}"/>
              </a:ext>
            </a:extLst>
          </p:cNvPr>
          <p:cNvSpPr/>
          <p:nvPr/>
        </p:nvSpPr>
        <p:spPr>
          <a:xfrm>
            <a:off x="4196858" y="3701038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Mag. Shield [MGS]</a:t>
            </a:r>
            <a:endParaRPr lang="en-GB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1BCBD-89A3-2E83-EE22-9AE5B1AAEA50}"/>
              </a:ext>
            </a:extLst>
          </p:cNvPr>
          <p:cNvSpPr/>
          <p:nvPr/>
        </p:nvSpPr>
        <p:spPr>
          <a:xfrm>
            <a:off x="6672580" y="2888238"/>
            <a:ext cx="1412945" cy="4699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Valve Box </a:t>
            </a:r>
            <a:br>
              <a:rPr lang="en-US" sz="1200" b="1" dirty="0"/>
            </a:br>
            <a:r>
              <a:rPr lang="en-US" sz="1200" b="1" dirty="0"/>
              <a:t>[QVB]</a:t>
            </a:r>
            <a:endParaRPr lang="en-GB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A74D3-96DB-4AD3-A05D-EEE85B3CE5AF}"/>
              </a:ext>
            </a:extLst>
          </p:cNvPr>
          <p:cNvSpPr/>
          <p:nvPr/>
        </p:nvSpPr>
        <p:spPr>
          <a:xfrm>
            <a:off x="9449865" y="4006064"/>
            <a:ext cx="1615675" cy="4699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Mech. Design</a:t>
            </a:r>
            <a:endParaRPr lang="en-GB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747A6-7547-FF9A-6AD9-4C87D71D784D}"/>
              </a:ext>
            </a:extLst>
          </p:cNvPr>
          <p:cNvSpPr/>
          <p:nvPr/>
        </p:nvSpPr>
        <p:spPr>
          <a:xfrm>
            <a:off x="9449865" y="5129360"/>
            <a:ext cx="1615675" cy="4699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Controls &amp; Interlocks</a:t>
            </a:r>
            <a:br>
              <a:rPr lang="en-US" sz="1100" b="1" dirty="0"/>
            </a:br>
            <a:r>
              <a:rPr lang="en-US" sz="1200" b="1" dirty="0"/>
              <a:t>[CIS]</a:t>
            </a:r>
            <a:endParaRPr lang="en-GB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F15FD-B238-6402-9360-E6A21F8326FF}"/>
              </a:ext>
            </a:extLst>
          </p:cNvPr>
          <p:cNvSpPr/>
          <p:nvPr/>
        </p:nvSpPr>
        <p:spPr>
          <a:xfrm>
            <a:off x="9546053" y="2029382"/>
            <a:ext cx="1437242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Cryoplant </a:t>
            </a:r>
            <a:br>
              <a:rPr lang="en-US" sz="1100" b="1" dirty="0"/>
            </a:br>
            <a:r>
              <a:rPr lang="en-US" sz="1100" b="1" dirty="0"/>
              <a:t>[NA.C01]</a:t>
            </a:r>
            <a:endParaRPr lang="en-GB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D92649-C64B-0AD7-00F3-6B0809E630E1}"/>
              </a:ext>
            </a:extLst>
          </p:cNvPr>
          <p:cNvSpPr/>
          <p:nvPr/>
        </p:nvSpPr>
        <p:spPr>
          <a:xfrm>
            <a:off x="9449865" y="5720590"/>
            <a:ext cx="1622332" cy="39086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Beam Vacuum</a:t>
            </a:r>
          </a:p>
          <a:p>
            <a:pPr algn="ctr"/>
            <a:r>
              <a:rPr lang="en-US" sz="1200" b="1" dirty="0"/>
              <a:t>[BVAC[</a:t>
            </a:r>
            <a:endParaRPr lang="en-GB" sz="1200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DD4824-B5F1-BE35-2F26-F8C7BCD7B493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466858" y="2170796"/>
            <a:ext cx="3983007" cy="3745226"/>
          </a:xfrm>
          <a:prstGeom prst="bentConnector3">
            <a:avLst>
              <a:gd name="adj1" fmla="val 408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5B43562-09D8-76A4-2B1E-658202414200}"/>
              </a:ext>
            </a:extLst>
          </p:cNvPr>
          <p:cNvSpPr/>
          <p:nvPr/>
        </p:nvSpPr>
        <p:spPr>
          <a:xfrm>
            <a:off x="5762414" y="1582499"/>
            <a:ext cx="368023" cy="27471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49A70-6706-A87F-9EEE-858B7A7177E6}"/>
              </a:ext>
            </a:extLst>
          </p:cNvPr>
          <p:cNvSpPr txBox="1"/>
          <p:nvPr/>
        </p:nvSpPr>
        <p:spPr>
          <a:xfrm>
            <a:off x="6281985" y="1586488"/>
            <a:ext cx="1438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Cryo</a:t>
            </a:r>
            <a:r>
              <a:rPr lang="en-US" sz="1200" b="1" dirty="0">
                <a:solidFill>
                  <a:schemeClr val="bg1"/>
                </a:solidFill>
              </a:rPr>
              <a:t> Cell [QCELL]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5396545-4988-34A2-477A-DC3139A9D1E5}"/>
              </a:ext>
            </a:extLst>
          </p:cNvPr>
          <p:cNvSpPr/>
          <p:nvPr/>
        </p:nvSpPr>
        <p:spPr>
          <a:xfrm>
            <a:off x="8599171" y="1586488"/>
            <a:ext cx="431800" cy="2743200"/>
          </a:xfrm>
          <a:prstGeom prst="rightBrace">
            <a:avLst>
              <a:gd name="adj1" fmla="val 8333"/>
              <a:gd name="adj2" fmla="val 502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CDB44-A31F-4404-5AF2-9F1996DBBD94}"/>
              </a:ext>
            </a:extLst>
          </p:cNvPr>
          <p:cNvSpPr/>
          <p:nvPr/>
        </p:nvSpPr>
        <p:spPr>
          <a:xfrm>
            <a:off x="6672581" y="3626524"/>
            <a:ext cx="1412944" cy="4699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Cryo</a:t>
            </a:r>
            <a:r>
              <a:rPr lang="en-US" sz="1200" b="1" dirty="0"/>
              <a:t> Controls</a:t>
            </a:r>
            <a:br>
              <a:rPr lang="en-US" sz="1200" b="1" dirty="0"/>
            </a:br>
            <a:r>
              <a:rPr lang="en-US" sz="1200" b="1" dirty="0"/>
              <a:t>“QMCS”</a:t>
            </a:r>
            <a:endParaRPr lang="en-GB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73B2BF-1B50-988B-2C9E-1000030198FB}"/>
              </a:ext>
            </a:extLst>
          </p:cNvPr>
          <p:cNvSpPr/>
          <p:nvPr/>
        </p:nvSpPr>
        <p:spPr>
          <a:xfrm>
            <a:off x="429107" y="1902017"/>
            <a:ext cx="749300" cy="20827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RCU</a:t>
            </a:r>
            <a:endParaRPr lang="en-GB" sz="1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750E9-EA07-7FD8-17DB-3F3C63C36153}"/>
              </a:ext>
            </a:extLst>
          </p:cNvPr>
          <p:cNvSpPr/>
          <p:nvPr/>
        </p:nvSpPr>
        <p:spPr>
          <a:xfrm>
            <a:off x="429107" y="2299044"/>
            <a:ext cx="749300" cy="23078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ACM</a:t>
            </a:r>
            <a:endParaRPr lang="en-GB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0FC8-749B-3B33-BAEB-BB1D30449436}"/>
              </a:ext>
            </a:extLst>
          </p:cNvPr>
          <p:cNvSpPr/>
          <p:nvPr/>
        </p:nvSpPr>
        <p:spPr>
          <a:xfrm>
            <a:off x="429107" y="3120592"/>
            <a:ext cx="749300" cy="23078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ICS</a:t>
            </a:r>
            <a:endParaRPr lang="en-GB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7159F8-D8E9-3627-2690-B7472CE762F7}"/>
              </a:ext>
            </a:extLst>
          </p:cNvPr>
          <p:cNvSpPr/>
          <p:nvPr/>
        </p:nvSpPr>
        <p:spPr>
          <a:xfrm>
            <a:off x="429107" y="2699750"/>
            <a:ext cx="749300" cy="230784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ACR</a:t>
            </a:r>
            <a:endParaRPr lang="en-GB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1FA85-A764-0DB9-248F-91C1006439A0}"/>
              </a:ext>
            </a:extLst>
          </p:cNvPr>
          <p:cNvSpPr txBox="1"/>
          <p:nvPr/>
        </p:nvSpPr>
        <p:spPr>
          <a:xfrm>
            <a:off x="242661" y="1518777"/>
            <a:ext cx="118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MDB Teams</a:t>
            </a:r>
            <a:endParaRPr lang="en-GB" sz="1400" b="1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C980F-332A-F0A8-0505-FE7017FAD85E}"/>
              </a:ext>
            </a:extLst>
          </p:cNvPr>
          <p:cNvSpPr txBox="1"/>
          <p:nvPr/>
        </p:nvSpPr>
        <p:spPr>
          <a:xfrm>
            <a:off x="9652568" y="763778"/>
            <a:ext cx="116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  <a:endParaRPr lang="en-GB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CB237-B75A-023F-03CF-A6392C642028}"/>
              </a:ext>
            </a:extLst>
          </p:cNvPr>
          <p:cNvSpPr txBox="1"/>
          <p:nvPr/>
        </p:nvSpPr>
        <p:spPr>
          <a:xfrm>
            <a:off x="4408504" y="763778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Users</a:t>
            </a:r>
            <a:endParaRPr lang="en-GB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8CC1E-0908-579A-3608-9CF8C4B6AA6A}"/>
              </a:ext>
            </a:extLst>
          </p:cNvPr>
          <p:cNvSpPr txBox="1"/>
          <p:nvPr/>
        </p:nvSpPr>
        <p:spPr>
          <a:xfrm>
            <a:off x="6263357" y="763778"/>
            <a:ext cx="2294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QCELL Equipment</a:t>
            </a:r>
            <a:endParaRPr lang="en-GB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A8B5B-DCFF-30CD-41E4-D25AF0F383FD}"/>
              </a:ext>
            </a:extLst>
          </p:cNvPr>
          <p:cNvSpPr/>
          <p:nvPr/>
        </p:nvSpPr>
        <p:spPr>
          <a:xfrm>
            <a:off x="429107" y="3504495"/>
            <a:ext cx="749300" cy="23078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NFS</a:t>
            </a:r>
            <a:endParaRPr lang="en-GB" sz="14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23EC5-5A20-2E76-B236-A2DE5B6C90A1}"/>
              </a:ext>
            </a:extLst>
          </p:cNvPr>
          <p:cNvSpPr/>
          <p:nvPr/>
        </p:nvSpPr>
        <p:spPr>
          <a:xfrm>
            <a:off x="9449865" y="4562760"/>
            <a:ext cx="1615675" cy="4699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Utilities ACC</a:t>
            </a:r>
            <a:br>
              <a:rPr lang="en-US" sz="1200" b="1" dirty="0"/>
            </a:br>
            <a:r>
              <a:rPr lang="en-US" sz="1200" b="1" dirty="0"/>
              <a:t>[</a:t>
            </a:r>
            <a:r>
              <a:rPr lang="en-US" sz="1200" b="1" dirty="0" err="1"/>
              <a:t>NA.xx</a:t>
            </a:r>
            <a:r>
              <a:rPr lang="en-US" sz="1200" b="1" dirty="0"/>
              <a:t>]</a:t>
            </a:r>
            <a:endParaRPr lang="en-GB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D8160F-5A85-41D0-6156-FEE5CB242CA9}"/>
              </a:ext>
            </a:extLst>
          </p:cNvPr>
          <p:cNvSpPr txBox="1"/>
          <p:nvPr/>
        </p:nvSpPr>
        <p:spPr>
          <a:xfrm>
            <a:off x="1675841" y="151877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Domain</a:t>
            </a:r>
            <a:endParaRPr lang="en-GB" sz="14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C8EC7E-415D-0BF0-1538-3DCAB29F2633}"/>
              </a:ext>
            </a:extLst>
          </p:cNvPr>
          <p:cNvSpPr txBox="1"/>
          <p:nvPr/>
        </p:nvSpPr>
        <p:spPr>
          <a:xfrm>
            <a:off x="1691611" y="188744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SRF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9D22D7-2542-A1D7-D2E5-6EF272E60D58}"/>
              </a:ext>
            </a:extLst>
          </p:cNvPr>
          <p:cNvSpPr txBox="1"/>
          <p:nvPr/>
        </p:nvSpPr>
        <p:spPr>
          <a:xfrm>
            <a:off x="1691611" y="2290576"/>
            <a:ext cx="1121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Mech, </a:t>
            </a:r>
            <a:r>
              <a:rPr lang="en-US" sz="1400" dirty="0" err="1"/>
              <a:t>xVAC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F172BE-5A63-6BE2-958C-109658E19B49}"/>
              </a:ext>
            </a:extLst>
          </p:cNvPr>
          <p:cNvSpPr txBox="1"/>
          <p:nvPr/>
        </p:nvSpPr>
        <p:spPr>
          <a:xfrm>
            <a:off x="1691611" y="2681440"/>
            <a:ext cx="629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CRYO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64DBD-52C3-4839-6765-30F5F0F8FC6C}"/>
              </a:ext>
            </a:extLst>
          </p:cNvPr>
          <p:cNvSpPr txBox="1"/>
          <p:nvPr/>
        </p:nvSpPr>
        <p:spPr>
          <a:xfrm>
            <a:off x="1691611" y="31279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C&amp;C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F79DA-C326-A935-F4CD-50AFD574BBB8}"/>
              </a:ext>
            </a:extLst>
          </p:cNvPr>
          <p:cNvSpPr txBox="1"/>
          <p:nvPr/>
        </p:nvSpPr>
        <p:spPr>
          <a:xfrm>
            <a:off x="1691611" y="3439428"/>
            <a:ext cx="958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Utilities,</a:t>
            </a:r>
          </a:p>
          <a:p>
            <a:r>
              <a:rPr lang="en-US" sz="1400" dirty="0"/>
              <a:t>Cryoplant</a:t>
            </a:r>
            <a:endParaRPr lang="en-GB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D0FA3E-7250-EC3B-0486-8BD4F00EF1C8}"/>
              </a:ext>
            </a:extLst>
          </p:cNvPr>
          <p:cNvSpPr/>
          <p:nvPr/>
        </p:nvSpPr>
        <p:spPr>
          <a:xfrm>
            <a:off x="9546053" y="2484783"/>
            <a:ext cx="1437242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Cryo</a:t>
            </a:r>
            <a:r>
              <a:rPr lang="en-US" sz="1100" b="1" dirty="0"/>
              <a:t> Distribution [NA.CP02]</a:t>
            </a:r>
            <a:endParaRPr lang="en-GB" sz="11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61C85A-3020-838E-5CA2-24F51B575C67}"/>
              </a:ext>
            </a:extLst>
          </p:cNvPr>
          <p:cNvSpPr/>
          <p:nvPr/>
        </p:nvSpPr>
        <p:spPr>
          <a:xfrm>
            <a:off x="9551394" y="2914987"/>
            <a:ext cx="1437242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Cryo</a:t>
            </a:r>
            <a:r>
              <a:rPr lang="en-US" sz="1100" b="1" dirty="0"/>
              <a:t> Infrastructure</a:t>
            </a:r>
            <a:br>
              <a:rPr lang="en-US" sz="1100" b="1" dirty="0"/>
            </a:br>
            <a:r>
              <a:rPr lang="en-US" sz="1100" b="1" dirty="0"/>
              <a:t>[NA.CP03]</a:t>
            </a:r>
            <a:endParaRPr lang="en-GB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BB3455-AAB3-2C27-CEAC-B05F81DB5BBF}"/>
              </a:ext>
            </a:extLst>
          </p:cNvPr>
          <p:cNvSpPr txBox="1"/>
          <p:nvPr/>
        </p:nvSpPr>
        <p:spPr>
          <a:xfrm>
            <a:off x="4005705" y="1586487"/>
            <a:ext cx="10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RF-Payload</a:t>
            </a:r>
            <a:endParaRPr lang="en-GB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548B7F-E8DA-D0AD-1F3C-402593F16E5A}"/>
              </a:ext>
            </a:extLst>
          </p:cNvPr>
          <p:cNvSpPr txBox="1"/>
          <p:nvPr/>
        </p:nvSpPr>
        <p:spPr>
          <a:xfrm>
            <a:off x="9435457" y="1555609"/>
            <a:ext cx="166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Cryo</a:t>
            </a:r>
            <a:r>
              <a:rPr lang="en-US" sz="1200" b="1" dirty="0"/>
              <a:t> Supply System </a:t>
            </a:r>
            <a:br>
              <a:rPr lang="en-US" sz="1200" b="1" dirty="0"/>
            </a:br>
            <a:r>
              <a:rPr lang="en-US" sz="1200" b="1" dirty="0"/>
              <a:t>[NA.CP]</a:t>
            </a:r>
            <a:endParaRPr lang="en-GB" sz="1200" b="1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3632E39-6401-4E64-A0ED-F3EA402202B1}"/>
              </a:ext>
            </a:extLst>
          </p:cNvPr>
          <p:cNvSpPr/>
          <p:nvPr/>
        </p:nvSpPr>
        <p:spPr>
          <a:xfrm>
            <a:off x="5709217" y="794556"/>
            <a:ext cx="330095" cy="33855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u="sng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B0E9C7B-A8D1-FA14-618D-0E0A79D4A3EB}"/>
              </a:ext>
            </a:extLst>
          </p:cNvPr>
          <p:cNvSpPr/>
          <p:nvPr/>
        </p:nvSpPr>
        <p:spPr>
          <a:xfrm>
            <a:off x="8815071" y="794556"/>
            <a:ext cx="330095" cy="33855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u="sng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AE678FBB-BA1A-74F0-EF74-D26591C26056}"/>
              </a:ext>
            </a:extLst>
          </p:cNvPr>
          <p:cNvSpPr/>
          <p:nvPr/>
        </p:nvSpPr>
        <p:spPr>
          <a:xfrm rot="10800000">
            <a:off x="8997471" y="1579463"/>
            <a:ext cx="382001" cy="4073191"/>
          </a:xfrm>
          <a:prstGeom prst="rightBrace">
            <a:avLst>
              <a:gd name="adj1" fmla="val 8333"/>
              <a:gd name="adj2" fmla="val 658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012075-294F-0C47-A973-1BFE30B477AB}"/>
              </a:ext>
            </a:extLst>
          </p:cNvPr>
          <p:cNvSpPr/>
          <p:nvPr/>
        </p:nvSpPr>
        <p:spPr>
          <a:xfrm>
            <a:off x="9452837" y="6209266"/>
            <a:ext cx="1619359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Cooling Water</a:t>
            </a:r>
            <a:br>
              <a:rPr lang="en-US" sz="1100" b="1" dirty="0"/>
            </a:br>
            <a:r>
              <a:rPr lang="en-US" sz="1100" b="1" dirty="0"/>
              <a:t>[NA.CP01]</a:t>
            </a:r>
            <a:endParaRPr lang="en-GB" sz="11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1954D90-7663-E32A-A870-1F671E880A05}"/>
              </a:ext>
            </a:extLst>
          </p:cNvPr>
          <p:cNvCxnSpPr>
            <a:cxnSpLocks/>
            <a:stCxn id="8" idx="3"/>
            <a:endCxn id="103" idx="1"/>
          </p:cNvCxnSpPr>
          <p:nvPr/>
        </p:nvCxnSpPr>
        <p:spPr>
          <a:xfrm>
            <a:off x="5466858" y="3348613"/>
            <a:ext cx="3985979" cy="3056060"/>
          </a:xfrm>
          <a:prstGeom prst="bentConnector3">
            <a:avLst>
              <a:gd name="adj1" fmla="val 203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D68F23-D5CE-933A-9318-6DE5B08AD218}"/>
              </a:ext>
            </a:extLst>
          </p:cNvPr>
          <p:cNvSpPr txBox="1"/>
          <p:nvPr/>
        </p:nvSpPr>
        <p:spPr>
          <a:xfrm>
            <a:off x="9893550" y="9051"/>
            <a:ext cx="2298450" cy="43858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From QCELL Design Activities</a:t>
            </a:r>
            <a:br>
              <a:rPr lang="en-US" sz="1200" b="1" dirty="0"/>
            </a:br>
            <a:r>
              <a:rPr lang="en-US" sz="1050" dirty="0"/>
              <a:t>(</a:t>
            </a:r>
            <a:r>
              <a:rPr lang="en-US" sz="1050" dirty="0">
                <a:hlinkClick r:id="rId2"/>
              </a:rPr>
              <a:t>SCK CEN/83017932</a:t>
            </a:r>
            <a:r>
              <a:rPr lang="en-US" sz="1050" dirty="0"/>
              <a:t>)v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7586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96356CEE-7D0A-7FEA-3701-94E4539DF2C9}"/>
              </a:ext>
            </a:extLst>
          </p:cNvPr>
          <p:cNvSpPr/>
          <p:nvPr/>
        </p:nvSpPr>
        <p:spPr>
          <a:xfrm>
            <a:off x="9445698" y="1582499"/>
            <a:ext cx="1619842" cy="18110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AB643E-E77C-90B0-1855-51A72365FBBB}"/>
              </a:ext>
            </a:extLst>
          </p:cNvPr>
          <p:cNvSpPr/>
          <p:nvPr/>
        </p:nvSpPr>
        <p:spPr>
          <a:xfrm>
            <a:off x="4005704" y="1586487"/>
            <a:ext cx="1686443" cy="27431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-11536" y="70613"/>
            <a:ext cx="12203536" cy="571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CRYO Stakeholders (Users and Services)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7735D-CF44-686B-F206-F5F5812065AA}"/>
              </a:ext>
            </a:extLst>
          </p:cNvPr>
          <p:cNvSpPr/>
          <p:nvPr/>
        </p:nvSpPr>
        <p:spPr>
          <a:xfrm>
            <a:off x="6297930" y="1586487"/>
            <a:ext cx="2162108" cy="274319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498D5F-888F-5751-88DB-32B30C05EE87}"/>
              </a:ext>
            </a:extLst>
          </p:cNvPr>
          <p:cNvSpPr/>
          <p:nvPr/>
        </p:nvSpPr>
        <p:spPr>
          <a:xfrm>
            <a:off x="4196858" y="1935846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SRF Cavity </a:t>
            </a:r>
            <a:br>
              <a:rPr lang="en-US" sz="1200" b="1" dirty="0"/>
            </a:br>
            <a:r>
              <a:rPr lang="en-US" sz="1200" b="1" dirty="0"/>
              <a:t>[CAV]</a:t>
            </a:r>
            <a:endParaRPr lang="en-GB" sz="1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A2DD5-7EF8-00E5-5BB6-73BBFA140E2A}"/>
              </a:ext>
            </a:extLst>
          </p:cNvPr>
          <p:cNvSpPr/>
          <p:nvPr/>
        </p:nvSpPr>
        <p:spPr>
          <a:xfrm>
            <a:off x="6672580" y="2088138"/>
            <a:ext cx="1352617" cy="4699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Cryomodule</a:t>
            </a:r>
            <a:br>
              <a:rPr lang="en-US" sz="1200" b="1" dirty="0"/>
            </a:br>
            <a:r>
              <a:rPr lang="en-US" sz="1200" b="1" dirty="0"/>
              <a:t> [QM]</a:t>
            </a:r>
            <a:endParaRPr lang="en-GB" sz="1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51946-0DB1-6DA2-59F0-DE540ED8A455}"/>
              </a:ext>
            </a:extLst>
          </p:cNvPr>
          <p:cNvSpPr/>
          <p:nvPr/>
        </p:nvSpPr>
        <p:spPr>
          <a:xfrm>
            <a:off x="9449865" y="3492748"/>
            <a:ext cx="1615675" cy="4699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Insulation Vacuum</a:t>
            </a:r>
            <a:br>
              <a:rPr lang="en-US" sz="1200" b="1" dirty="0"/>
            </a:br>
            <a:r>
              <a:rPr lang="en-US" sz="1200" b="1" dirty="0"/>
              <a:t>[INVAC]</a:t>
            </a:r>
            <a:endParaRPr lang="en-GB" sz="1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70C766-78D1-C747-8AA6-F8B553C8B624}"/>
              </a:ext>
            </a:extLst>
          </p:cNvPr>
          <p:cNvSpPr/>
          <p:nvPr/>
        </p:nvSpPr>
        <p:spPr>
          <a:xfrm>
            <a:off x="4196858" y="2526288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Cold Tuner </a:t>
            </a:r>
            <a:br>
              <a:rPr lang="en-US" sz="1200" b="1" dirty="0"/>
            </a:br>
            <a:r>
              <a:rPr lang="en-US" sz="1200" b="1" dirty="0"/>
              <a:t>[TUN]</a:t>
            </a:r>
            <a:endParaRPr lang="en-GB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798223-0D36-5DF5-F44E-BA2F1A4ADEAE}"/>
              </a:ext>
            </a:extLst>
          </p:cNvPr>
          <p:cNvSpPr/>
          <p:nvPr/>
        </p:nvSpPr>
        <p:spPr>
          <a:xfrm>
            <a:off x="4196858" y="3113663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RF Coupler </a:t>
            </a:r>
            <a:br>
              <a:rPr lang="en-US" sz="1200" b="1" dirty="0"/>
            </a:br>
            <a:r>
              <a:rPr lang="en-US" sz="1200" b="1" dirty="0"/>
              <a:t>[CPLR]</a:t>
            </a:r>
            <a:endParaRPr lang="en-GB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D9D2EB-FE6B-9A79-DFAC-BE7DEC77CD7C}"/>
              </a:ext>
            </a:extLst>
          </p:cNvPr>
          <p:cNvSpPr/>
          <p:nvPr/>
        </p:nvSpPr>
        <p:spPr>
          <a:xfrm>
            <a:off x="4196858" y="3701038"/>
            <a:ext cx="1270000" cy="4699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Mag. Shield [MGS]</a:t>
            </a:r>
            <a:endParaRPr lang="en-GB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21BCBD-89A3-2E83-EE22-9AE5B1AAEA50}"/>
              </a:ext>
            </a:extLst>
          </p:cNvPr>
          <p:cNvSpPr/>
          <p:nvPr/>
        </p:nvSpPr>
        <p:spPr>
          <a:xfrm>
            <a:off x="6672580" y="2888238"/>
            <a:ext cx="1412945" cy="4699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Valve Box </a:t>
            </a:r>
            <a:br>
              <a:rPr lang="en-US" sz="1200" b="1" dirty="0"/>
            </a:br>
            <a:r>
              <a:rPr lang="en-US" sz="1200" b="1" dirty="0"/>
              <a:t>[QVB]</a:t>
            </a:r>
            <a:endParaRPr lang="en-GB" sz="1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DA74D3-96DB-4AD3-A05D-EEE85B3CE5AF}"/>
              </a:ext>
            </a:extLst>
          </p:cNvPr>
          <p:cNvSpPr/>
          <p:nvPr/>
        </p:nvSpPr>
        <p:spPr>
          <a:xfrm>
            <a:off x="9449865" y="4006064"/>
            <a:ext cx="1615675" cy="46990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Mech. Design</a:t>
            </a:r>
            <a:endParaRPr lang="en-GB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8747A6-7547-FF9A-6AD9-4C87D71D784D}"/>
              </a:ext>
            </a:extLst>
          </p:cNvPr>
          <p:cNvSpPr/>
          <p:nvPr/>
        </p:nvSpPr>
        <p:spPr>
          <a:xfrm>
            <a:off x="9449865" y="5129360"/>
            <a:ext cx="1615675" cy="4699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Controls &amp; Interlocks</a:t>
            </a:r>
            <a:br>
              <a:rPr lang="en-US" sz="1100" b="1" dirty="0"/>
            </a:br>
            <a:r>
              <a:rPr lang="en-US" sz="1200" b="1" dirty="0"/>
              <a:t>[CIS]</a:t>
            </a:r>
            <a:endParaRPr lang="en-GB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F15FD-B238-6402-9360-E6A21F8326FF}"/>
              </a:ext>
            </a:extLst>
          </p:cNvPr>
          <p:cNvSpPr/>
          <p:nvPr/>
        </p:nvSpPr>
        <p:spPr>
          <a:xfrm>
            <a:off x="9546053" y="2029382"/>
            <a:ext cx="1437242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Cryoplant </a:t>
            </a:r>
            <a:br>
              <a:rPr lang="en-US" sz="1100" b="1" dirty="0"/>
            </a:br>
            <a:r>
              <a:rPr lang="en-US" sz="1100" b="1" dirty="0"/>
              <a:t>[NA.C01]</a:t>
            </a:r>
            <a:endParaRPr lang="en-GB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D92649-C64B-0AD7-00F3-6B0809E630E1}"/>
              </a:ext>
            </a:extLst>
          </p:cNvPr>
          <p:cNvSpPr/>
          <p:nvPr/>
        </p:nvSpPr>
        <p:spPr>
          <a:xfrm>
            <a:off x="9449865" y="5720590"/>
            <a:ext cx="1622332" cy="39086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Beam Vacuum</a:t>
            </a:r>
          </a:p>
          <a:p>
            <a:pPr algn="ctr"/>
            <a:r>
              <a:rPr lang="en-US" sz="1200" b="1" dirty="0"/>
              <a:t>[BVAC[</a:t>
            </a:r>
            <a:endParaRPr lang="en-GB" sz="1200" b="1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DD4824-B5F1-BE35-2F26-F8C7BCD7B493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5466858" y="2170796"/>
            <a:ext cx="3983007" cy="3745226"/>
          </a:xfrm>
          <a:prstGeom prst="bentConnector3">
            <a:avLst>
              <a:gd name="adj1" fmla="val 408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5B43562-09D8-76A4-2B1E-658202414200}"/>
              </a:ext>
            </a:extLst>
          </p:cNvPr>
          <p:cNvSpPr/>
          <p:nvPr/>
        </p:nvSpPr>
        <p:spPr>
          <a:xfrm>
            <a:off x="5762414" y="1582499"/>
            <a:ext cx="368023" cy="27471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49A70-6706-A87F-9EEE-858B7A7177E6}"/>
              </a:ext>
            </a:extLst>
          </p:cNvPr>
          <p:cNvSpPr txBox="1"/>
          <p:nvPr/>
        </p:nvSpPr>
        <p:spPr>
          <a:xfrm>
            <a:off x="6281985" y="1586488"/>
            <a:ext cx="1438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bg1"/>
                </a:solidFill>
              </a:rPr>
              <a:t>Cryo</a:t>
            </a:r>
            <a:r>
              <a:rPr lang="en-US" sz="1200" b="1" dirty="0">
                <a:solidFill>
                  <a:schemeClr val="bg1"/>
                </a:solidFill>
              </a:rPr>
              <a:t> Cell [QCELL]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65396545-4988-34A2-477A-DC3139A9D1E5}"/>
              </a:ext>
            </a:extLst>
          </p:cNvPr>
          <p:cNvSpPr/>
          <p:nvPr/>
        </p:nvSpPr>
        <p:spPr>
          <a:xfrm>
            <a:off x="8599171" y="1586488"/>
            <a:ext cx="431800" cy="2743200"/>
          </a:xfrm>
          <a:prstGeom prst="rightBrace">
            <a:avLst>
              <a:gd name="adj1" fmla="val 8333"/>
              <a:gd name="adj2" fmla="val 5025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DCDB44-A31F-4404-5AF2-9F1996DBBD94}"/>
              </a:ext>
            </a:extLst>
          </p:cNvPr>
          <p:cNvSpPr/>
          <p:nvPr/>
        </p:nvSpPr>
        <p:spPr>
          <a:xfrm>
            <a:off x="6672581" y="3626524"/>
            <a:ext cx="1412944" cy="4699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Cryo</a:t>
            </a:r>
            <a:r>
              <a:rPr lang="en-US" sz="1200" b="1" dirty="0"/>
              <a:t> Controls</a:t>
            </a:r>
            <a:br>
              <a:rPr lang="en-US" sz="1200" b="1" dirty="0"/>
            </a:br>
            <a:r>
              <a:rPr lang="en-US" sz="1200" b="1" dirty="0"/>
              <a:t>“QMCS”</a:t>
            </a:r>
            <a:endParaRPr lang="en-GB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73B2BF-1B50-988B-2C9E-1000030198FB}"/>
              </a:ext>
            </a:extLst>
          </p:cNvPr>
          <p:cNvSpPr/>
          <p:nvPr/>
        </p:nvSpPr>
        <p:spPr>
          <a:xfrm>
            <a:off x="429107" y="1902017"/>
            <a:ext cx="749300" cy="208275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RCU</a:t>
            </a:r>
            <a:endParaRPr lang="en-GB" sz="1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750E9-EA07-7FD8-17DB-3F3C63C36153}"/>
              </a:ext>
            </a:extLst>
          </p:cNvPr>
          <p:cNvSpPr/>
          <p:nvPr/>
        </p:nvSpPr>
        <p:spPr>
          <a:xfrm>
            <a:off x="429107" y="2299044"/>
            <a:ext cx="749300" cy="230784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ACM</a:t>
            </a:r>
            <a:endParaRPr lang="en-GB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0FC8-749B-3B33-BAEB-BB1D30449436}"/>
              </a:ext>
            </a:extLst>
          </p:cNvPr>
          <p:cNvSpPr/>
          <p:nvPr/>
        </p:nvSpPr>
        <p:spPr>
          <a:xfrm>
            <a:off x="429107" y="3120592"/>
            <a:ext cx="749300" cy="230784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ICS</a:t>
            </a:r>
            <a:endParaRPr lang="en-GB" sz="14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7159F8-D8E9-3627-2690-B7472CE762F7}"/>
              </a:ext>
            </a:extLst>
          </p:cNvPr>
          <p:cNvSpPr/>
          <p:nvPr/>
        </p:nvSpPr>
        <p:spPr>
          <a:xfrm>
            <a:off x="429107" y="2699750"/>
            <a:ext cx="749300" cy="230784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ACR</a:t>
            </a:r>
            <a:endParaRPr lang="en-GB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51FA85-A764-0DB9-248F-91C1006439A0}"/>
              </a:ext>
            </a:extLst>
          </p:cNvPr>
          <p:cNvSpPr txBox="1"/>
          <p:nvPr/>
        </p:nvSpPr>
        <p:spPr>
          <a:xfrm>
            <a:off x="242661" y="1518777"/>
            <a:ext cx="118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MDB Teams</a:t>
            </a:r>
            <a:endParaRPr lang="en-GB" sz="1400" b="1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DC980F-332A-F0A8-0505-FE7017FAD85E}"/>
              </a:ext>
            </a:extLst>
          </p:cNvPr>
          <p:cNvSpPr txBox="1"/>
          <p:nvPr/>
        </p:nvSpPr>
        <p:spPr>
          <a:xfrm>
            <a:off x="9652568" y="763778"/>
            <a:ext cx="11611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Services</a:t>
            </a:r>
            <a:endParaRPr lang="en-GB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ECB237-B75A-023F-03CF-A6392C642028}"/>
              </a:ext>
            </a:extLst>
          </p:cNvPr>
          <p:cNvSpPr txBox="1"/>
          <p:nvPr/>
        </p:nvSpPr>
        <p:spPr>
          <a:xfrm>
            <a:off x="4408504" y="763778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Users</a:t>
            </a:r>
            <a:endParaRPr lang="en-GB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B8CC1E-0908-579A-3608-9CF8C4B6AA6A}"/>
              </a:ext>
            </a:extLst>
          </p:cNvPr>
          <p:cNvSpPr txBox="1"/>
          <p:nvPr/>
        </p:nvSpPr>
        <p:spPr>
          <a:xfrm>
            <a:off x="6263357" y="763778"/>
            <a:ext cx="2294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u="sng" dirty="0">
                <a:latin typeface="Cambria" panose="02040503050406030204" pitchFamily="18" charset="0"/>
                <a:ea typeface="Cambria" panose="02040503050406030204" pitchFamily="18" charset="0"/>
              </a:rPr>
              <a:t>QCELL Equipment</a:t>
            </a:r>
            <a:endParaRPr lang="en-GB" sz="20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A8B5B-DCFF-30CD-41E4-D25AF0F383FD}"/>
              </a:ext>
            </a:extLst>
          </p:cNvPr>
          <p:cNvSpPr/>
          <p:nvPr/>
        </p:nvSpPr>
        <p:spPr>
          <a:xfrm>
            <a:off x="429107" y="3504495"/>
            <a:ext cx="749300" cy="23078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NFS</a:t>
            </a:r>
            <a:endParaRPr lang="en-GB" sz="14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23EC5-5A20-2E76-B236-A2DE5B6C90A1}"/>
              </a:ext>
            </a:extLst>
          </p:cNvPr>
          <p:cNvSpPr/>
          <p:nvPr/>
        </p:nvSpPr>
        <p:spPr>
          <a:xfrm>
            <a:off x="9449865" y="4562760"/>
            <a:ext cx="1615675" cy="4699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Utilities ACC</a:t>
            </a:r>
            <a:br>
              <a:rPr lang="en-US" sz="1200" b="1" dirty="0"/>
            </a:br>
            <a:r>
              <a:rPr lang="en-US" sz="1200" b="1" dirty="0"/>
              <a:t>[</a:t>
            </a:r>
            <a:r>
              <a:rPr lang="en-US" sz="1200" b="1" dirty="0" err="1"/>
              <a:t>NA.xx</a:t>
            </a:r>
            <a:r>
              <a:rPr lang="en-US" sz="1200" b="1" dirty="0"/>
              <a:t>]</a:t>
            </a:r>
            <a:endParaRPr lang="en-GB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D8160F-5A85-41D0-6156-FEE5CB242CA9}"/>
              </a:ext>
            </a:extLst>
          </p:cNvPr>
          <p:cNvSpPr txBox="1"/>
          <p:nvPr/>
        </p:nvSpPr>
        <p:spPr>
          <a:xfrm>
            <a:off x="1675841" y="1518777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Domain</a:t>
            </a:r>
            <a:endParaRPr lang="en-GB" sz="1400" b="1" u="sn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C8EC7E-415D-0BF0-1538-3DCAB29F2633}"/>
              </a:ext>
            </a:extLst>
          </p:cNvPr>
          <p:cNvSpPr txBox="1"/>
          <p:nvPr/>
        </p:nvSpPr>
        <p:spPr>
          <a:xfrm>
            <a:off x="1691611" y="1887444"/>
            <a:ext cx="476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SRF</a:t>
            </a:r>
            <a:endParaRPr lang="en-GB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9D22D7-2542-A1D7-D2E5-6EF272E60D58}"/>
              </a:ext>
            </a:extLst>
          </p:cNvPr>
          <p:cNvSpPr txBox="1"/>
          <p:nvPr/>
        </p:nvSpPr>
        <p:spPr>
          <a:xfrm>
            <a:off x="1691611" y="2290576"/>
            <a:ext cx="1121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Mech, </a:t>
            </a:r>
            <a:r>
              <a:rPr lang="en-US" sz="1400" dirty="0" err="1"/>
              <a:t>xVAC</a:t>
            </a:r>
            <a:endParaRPr lang="en-GB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F172BE-5A63-6BE2-958C-109658E19B49}"/>
              </a:ext>
            </a:extLst>
          </p:cNvPr>
          <p:cNvSpPr txBox="1"/>
          <p:nvPr/>
        </p:nvSpPr>
        <p:spPr>
          <a:xfrm>
            <a:off x="1691611" y="2681440"/>
            <a:ext cx="629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CRYO</a:t>
            </a:r>
            <a:endParaRPr lang="en-GB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264DBD-52C3-4839-6765-30F5F0F8FC6C}"/>
              </a:ext>
            </a:extLst>
          </p:cNvPr>
          <p:cNvSpPr txBox="1"/>
          <p:nvPr/>
        </p:nvSpPr>
        <p:spPr>
          <a:xfrm>
            <a:off x="1691611" y="312794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C&amp;C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F79DA-C326-A935-F4CD-50AFD574BBB8}"/>
              </a:ext>
            </a:extLst>
          </p:cNvPr>
          <p:cNvSpPr txBox="1"/>
          <p:nvPr/>
        </p:nvSpPr>
        <p:spPr>
          <a:xfrm>
            <a:off x="1691611" y="3439428"/>
            <a:ext cx="958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Utilities,</a:t>
            </a:r>
          </a:p>
          <a:p>
            <a:r>
              <a:rPr lang="en-US" sz="1400" dirty="0"/>
              <a:t>Cryoplant</a:t>
            </a:r>
            <a:endParaRPr lang="en-GB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DD0FA3E-7250-EC3B-0486-8BD4F00EF1C8}"/>
              </a:ext>
            </a:extLst>
          </p:cNvPr>
          <p:cNvSpPr/>
          <p:nvPr/>
        </p:nvSpPr>
        <p:spPr>
          <a:xfrm>
            <a:off x="9546053" y="2484783"/>
            <a:ext cx="1437242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Cryo</a:t>
            </a:r>
            <a:r>
              <a:rPr lang="en-US" sz="1100" b="1" dirty="0"/>
              <a:t> Distribution [NA.CP02]</a:t>
            </a:r>
            <a:endParaRPr lang="en-GB" sz="1100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61C85A-3020-838E-5CA2-24F51B575C67}"/>
              </a:ext>
            </a:extLst>
          </p:cNvPr>
          <p:cNvSpPr/>
          <p:nvPr/>
        </p:nvSpPr>
        <p:spPr>
          <a:xfrm>
            <a:off x="9551394" y="2914987"/>
            <a:ext cx="1437242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Cryo</a:t>
            </a:r>
            <a:r>
              <a:rPr lang="en-US" sz="1100" b="1" dirty="0"/>
              <a:t> Infrastructure</a:t>
            </a:r>
            <a:br>
              <a:rPr lang="en-US" sz="1100" b="1" dirty="0"/>
            </a:br>
            <a:r>
              <a:rPr lang="en-US" sz="1100" b="1" dirty="0"/>
              <a:t>[NA.CP03]</a:t>
            </a:r>
            <a:endParaRPr lang="en-GB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BB3455-AAB3-2C27-CEAC-B05F81DB5BBF}"/>
              </a:ext>
            </a:extLst>
          </p:cNvPr>
          <p:cNvSpPr txBox="1"/>
          <p:nvPr/>
        </p:nvSpPr>
        <p:spPr>
          <a:xfrm>
            <a:off x="4005705" y="1586487"/>
            <a:ext cx="10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RF-Payload</a:t>
            </a:r>
            <a:endParaRPr lang="en-GB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548B7F-E8DA-D0AD-1F3C-402593F16E5A}"/>
              </a:ext>
            </a:extLst>
          </p:cNvPr>
          <p:cNvSpPr txBox="1"/>
          <p:nvPr/>
        </p:nvSpPr>
        <p:spPr>
          <a:xfrm>
            <a:off x="9435457" y="1555609"/>
            <a:ext cx="1664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Cryo</a:t>
            </a:r>
            <a:r>
              <a:rPr lang="en-US" sz="1200" b="1" dirty="0"/>
              <a:t> Supply System </a:t>
            </a:r>
            <a:br>
              <a:rPr lang="en-US" sz="1200" b="1" dirty="0"/>
            </a:br>
            <a:r>
              <a:rPr lang="en-US" sz="1200" b="1" dirty="0"/>
              <a:t>[NA.CP]</a:t>
            </a:r>
            <a:endParaRPr lang="en-GB" sz="1200" b="1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13632E39-6401-4E64-A0ED-F3EA402202B1}"/>
              </a:ext>
            </a:extLst>
          </p:cNvPr>
          <p:cNvSpPr/>
          <p:nvPr/>
        </p:nvSpPr>
        <p:spPr>
          <a:xfrm>
            <a:off x="5709217" y="794556"/>
            <a:ext cx="330095" cy="33855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u="sng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AB0E9C7B-A8D1-FA14-618D-0E0A79D4A3EB}"/>
              </a:ext>
            </a:extLst>
          </p:cNvPr>
          <p:cNvSpPr/>
          <p:nvPr/>
        </p:nvSpPr>
        <p:spPr>
          <a:xfrm>
            <a:off x="8815071" y="794556"/>
            <a:ext cx="330095" cy="338554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u="sng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AE678FBB-BA1A-74F0-EF74-D26591C26056}"/>
              </a:ext>
            </a:extLst>
          </p:cNvPr>
          <p:cNvSpPr/>
          <p:nvPr/>
        </p:nvSpPr>
        <p:spPr>
          <a:xfrm rot="10800000">
            <a:off x="8997471" y="1579463"/>
            <a:ext cx="382001" cy="4073191"/>
          </a:xfrm>
          <a:prstGeom prst="rightBrace">
            <a:avLst>
              <a:gd name="adj1" fmla="val 8333"/>
              <a:gd name="adj2" fmla="val 6588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012075-294F-0C47-A973-1BFE30B477AB}"/>
              </a:ext>
            </a:extLst>
          </p:cNvPr>
          <p:cNvSpPr/>
          <p:nvPr/>
        </p:nvSpPr>
        <p:spPr>
          <a:xfrm>
            <a:off x="9452837" y="6209266"/>
            <a:ext cx="1619359" cy="390814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Cooling Water</a:t>
            </a:r>
            <a:br>
              <a:rPr lang="en-US" sz="1100" b="1" dirty="0"/>
            </a:br>
            <a:r>
              <a:rPr lang="en-US" sz="1100" b="1" dirty="0"/>
              <a:t>[NA.CP01]</a:t>
            </a:r>
            <a:endParaRPr lang="en-GB" sz="11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B1954D90-7663-E32A-A870-1F671E880A05}"/>
              </a:ext>
            </a:extLst>
          </p:cNvPr>
          <p:cNvCxnSpPr>
            <a:cxnSpLocks/>
            <a:stCxn id="8" idx="3"/>
            <a:endCxn id="103" idx="1"/>
          </p:cNvCxnSpPr>
          <p:nvPr/>
        </p:nvCxnSpPr>
        <p:spPr>
          <a:xfrm>
            <a:off x="5466858" y="3348613"/>
            <a:ext cx="3985979" cy="3056060"/>
          </a:xfrm>
          <a:prstGeom prst="bentConnector3">
            <a:avLst>
              <a:gd name="adj1" fmla="val 2034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D68F23-D5CE-933A-9318-6DE5B08AD218}"/>
              </a:ext>
            </a:extLst>
          </p:cNvPr>
          <p:cNvSpPr txBox="1"/>
          <p:nvPr/>
        </p:nvSpPr>
        <p:spPr>
          <a:xfrm>
            <a:off x="9893550" y="9051"/>
            <a:ext cx="2298450" cy="43858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From QCELL Design Activities</a:t>
            </a:r>
            <a:br>
              <a:rPr lang="en-US" sz="1200" b="1" dirty="0"/>
            </a:br>
            <a:r>
              <a:rPr lang="en-US" sz="1050" dirty="0"/>
              <a:t>(</a:t>
            </a:r>
            <a:r>
              <a:rPr lang="en-US" sz="1050" dirty="0">
                <a:hlinkClick r:id="rId2"/>
              </a:rPr>
              <a:t>SCK CEN/83017932</a:t>
            </a:r>
            <a:r>
              <a:rPr lang="en-US" sz="1050" dirty="0"/>
              <a:t>)v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785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17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r>
              <a:rPr lang="en-US" sz="2400" dirty="0"/>
              <a:t>Function: provide 2K refrigeration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7" y="1547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9AEA95-EA05-7D2B-74CF-4E36A031B87F}"/>
              </a:ext>
            </a:extLst>
          </p:cNvPr>
          <p:cNvSpPr txBox="1"/>
          <p:nvPr/>
        </p:nvSpPr>
        <p:spPr>
          <a:xfrm>
            <a:off x="5994400" y="2327564"/>
            <a:ext cx="152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Generates 2K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48DA6-DE98-973C-C6D3-7B38525EFB6C}"/>
              </a:ext>
            </a:extLst>
          </p:cNvPr>
          <p:cNvSpPr txBox="1"/>
          <p:nvPr/>
        </p:nvSpPr>
        <p:spPr>
          <a:xfrm>
            <a:off x="226291" y="767329"/>
            <a:ext cx="1768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VLP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SHe supply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A4E5E-B09D-5B8D-237F-C706D375EAD9}"/>
              </a:ext>
            </a:extLst>
          </p:cNvPr>
          <p:cNvSpPr/>
          <p:nvPr/>
        </p:nvSpPr>
        <p:spPr>
          <a:xfrm>
            <a:off x="5911273" y="3219230"/>
            <a:ext cx="1311563" cy="794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E3396F7-E7CA-46F8-9F2B-7BCB0D71C8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980433" y="6479665"/>
            <a:ext cx="2743200" cy="143176"/>
          </a:xfrm>
          <a:prstGeom prst="rect">
            <a:avLst/>
          </a:prstGeom>
        </p:spPr>
        <p:txBody>
          <a:bodyPr/>
          <a:lstStyle/>
          <a:p>
            <a:fld id="{A814E660-BF25-4843-B2A0-93C6E2B6253B}" type="slidenum">
              <a:rPr lang="en-BE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endParaRPr lang="en-BE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2" name="Rectangle 691"/>
          <p:cNvSpPr/>
          <p:nvPr/>
        </p:nvSpPr>
        <p:spPr>
          <a:xfrm>
            <a:off x="952500" y="661750"/>
            <a:ext cx="10287000" cy="537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2000" b="1" dirty="0">
                <a:solidFill>
                  <a:schemeClr val="accent2"/>
                </a:solidFill>
              </a:rPr>
              <a:t>Copyright © </a:t>
            </a:r>
            <a:r>
              <a:rPr lang="en-GB" sz="2000" b="1">
                <a:solidFill>
                  <a:schemeClr val="accent2"/>
                </a:solidFill>
              </a:rPr>
              <a:t>SCK</a:t>
            </a:r>
            <a:r>
              <a:rPr lang="en-GB" sz="2000" b="1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GB" sz="2000" b="1">
                <a:solidFill>
                  <a:schemeClr val="accent2"/>
                </a:solidFill>
              </a:rPr>
              <a:t>CEN</a:t>
            </a:r>
          </a:p>
          <a:p>
            <a:pPr algn="ctr">
              <a:spcBef>
                <a:spcPct val="0"/>
              </a:spcBef>
            </a:pPr>
            <a:endParaRPr lang="en-GB" sz="2000" b="1" dirty="0">
              <a:solidFill>
                <a:schemeClr val="accent2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</a:rPr>
              <a:t>All property rights and copyright are reserved.</a:t>
            </a:r>
            <a:endParaRPr lang="en-GB" sz="1600" dirty="0">
              <a:solidFill>
                <a:schemeClr val="accent1"/>
              </a:solidFill>
              <a:latin typeface="Georgia" panose="02040502050405020303" pitchFamily="18" charset="0"/>
            </a:endParaRPr>
          </a:p>
          <a:p>
            <a:pPr algn="ctr">
              <a:spcBef>
                <a:spcPct val="0"/>
              </a:spcBef>
            </a:pPr>
            <a:endParaRPr lang="en-GB" sz="1400" b="1" dirty="0"/>
          </a:p>
          <a:p>
            <a:pPr algn="ctr">
              <a:spcBef>
                <a:spcPct val="0"/>
              </a:spcBef>
            </a:pPr>
            <a:r>
              <a:rPr lang="en-US" sz="1200" dirty="0"/>
              <a:t>This presentation contains data, information and formats for dedicated use only and may not be communicated, copied, reproduced, distributed or cited without the explicit written permission of SCK CEN.</a:t>
            </a:r>
          </a:p>
          <a:p>
            <a:pPr algn="ctr">
              <a:spcBef>
                <a:spcPct val="0"/>
              </a:spcBef>
            </a:pPr>
            <a:r>
              <a:rPr lang="en-US" sz="1200" dirty="0"/>
              <a:t>If this explicit written permission has been obtained, please reference the author, followed by ‘by courtesy of SCK CEN’.</a:t>
            </a:r>
          </a:p>
          <a:p>
            <a:pPr algn="ctr">
              <a:spcBef>
                <a:spcPct val="0"/>
              </a:spcBef>
            </a:pPr>
            <a:endParaRPr lang="en-US" sz="1200" dirty="0"/>
          </a:p>
          <a:p>
            <a:pPr algn="ctr">
              <a:spcBef>
                <a:spcPct val="0"/>
              </a:spcBef>
            </a:pPr>
            <a:r>
              <a:rPr lang="en-US" sz="1200" dirty="0"/>
              <a:t>Any infringement to this rule is illegal and entitles to claim damages from the infringer, without prejudice to any other right in case of granting a patent or registration in the field of intellectual property.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200" b="1" dirty="0"/>
              <a:t>SCK CEN</a:t>
            </a:r>
          </a:p>
          <a:p>
            <a:pPr algn="ctr">
              <a:spcBef>
                <a:spcPct val="0"/>
              </a:spcBef>
            </a:pPr>
            <a:r>
              <a:rPr lang="en-GB" sz="1200" dirty="0"/>
              <a:t>Belgian Nuclear </a:t>
            </a:r>
            <a:r>
              <a:rPr lang="en-US" sz="1200" dirty="0"/>
              <a:t>Research</a:t>
            </a:r>
            <a:r>
              <a:rPr lang="en-GB" sz="1200" dirty="0"/>
              <a:t> Centre</a:t>
            </a:r>
          </a:p>
          <a:p>
            <a:pPr algn="ctr">
              <a:spcBef>
                <a:spcPct val="0"/>
              </a:spcBef>
            </a:pPr>
            <a:r>
              <a:rPr lang="en-GB" sz="1050" dirty="0" err="1"/>
              <a:t>Studiecentrum</a:t>
            </a:r>
            <a:r>
              <a:rPr lang="en-GB" sz="1050" dirty="0"/>
              <a:t> </a:t>
            </a:r>
            <a:r>
              <a:rPr lang="en-GB" sz="1050" dirty="0" err="1"/>
              <a:t>voor</a:t>
            </a:r>
            <a:r>
              <a:rPr lang="en-GB" sz="1050" dirty="0"/>
              <a:t> </a:t>
            </a:r>
            <a:r>
              <a:rPr lang="en-GB" sz="1050" dirty="0" err="1"/>
              <a:t>Kernenergie</a:t>
            </a:r>
            <a:endParaRPr lang="en-GB" sz="1050" dirty="0"/>
          </a:p>
          <a:p>
            <a:pPr algn="ctr">
              <a:spcBef>
                <a:spcPct val="0"/>
              </a:spcBef>
            </a:pPr>
            <a:r>
              <a:rPr lang="en-GB" sz="1050" dirty="0"/>
              <a:t>Centre </a:t>
            </a:r>
            <a:r>
              <a:rPr lang="en-GB" sz="1050" dirty="0" err="1"/>
              <a:t>d'Etude</a:t>
            </a:r>
            <a:r>
              <a:rPr lang="en-GB" sz="1050" dirty="0"/>
              <a:t> de </a:t>
            </a:r>
            <a:r>
              <a:rPr lang="en-GB" sz="1050" dirty="0" err="1"/>
              <a:t>l'Energie</a:t>
            </a:r>
            <a:r>
              <a:rPr lang="en-GB" sz="1050" dirty="0"/>
              <a:t> </a:t>
            </a:r>
            <a:r>
              <a:rPr lang="en-GB" sz="1050" dirty="0" err="1"/>
              <a:t>Nucléaire</a:t>
            </a:r>
            <a:endParaRPr lang="en-GB" sz="1050" dirty="0"/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/>
              <a:t>Foundation of Public Utility</a:t>
            </a: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000" dirty="0" err="1"/>
              <a:t>Stichting</a:t>
            </a:r>
            <a:r>
              <a:rPr lang="en-GB" sz="1000" dirty="0"/>
              <a:t> van </a:t>
            </a:r>
            <a:r>
              <a:rPr lang="en-GB" sz="1000" dirty="0" err="1"/>
              <a:t>Openbaar</a:t>
            </a:r>
            <a:r>
              <a:rPr lang="en-GB" sz="1000" dirty="0"/>
              <a:t> Nut </a:t>
            </a:r>
          </a:p>
          <a:p>
            <a:pPr algn="ctr">
              <a:spcBef>
                <a:spcPct val="0"/>
              </a:spcBef>
            </a:pPr>
            <a:r>
              <a:rPr lang="en-GB" sz="1000" dirty="0" err="1"/>
              <a:t>Fondation</a:t>
            </a:r>
            <a:r>
              <a:rPr lang="en-GB" sz="1000" dirty="0"/>
              <a:t> </a:t>
            </a:r>
            <a:r>
              <a:rPr lang="en-GB" sz="1000" dirty="0" err="1"/>
              <a:t>d'Utilité</a:t>
            </a:r>
            <a:r>
              <a:rPr lang="en-GB" sz="1000" dirty="0"/>
              <a:t> </a:t>
            </a:r>
            <a:r>
              <a:rPr lang="en-GB" sz="1000" dirty="0" err="1"/>
              <a:t>Publique</a:t>
            </a:r>
            <a:r>
              <a:rPr lang="en-GB" sz="1000" dirty="0"/>
              <a:t> </a:t>
            </a:r>
          </a:p>
          <a:p>
            <a:pPr algn="ctr">
              <a:spcBef>
                <a:spcPct val="0"/>
              </a:spcBef>
            </a:pPr>
            <a:endParaRPr lang="en-GB" sz="1200" dirty="0"/>
          </a:p>
          <a:p>
            <a:pPr algn="ctr">
              <a:spcBef>
                <a:spcPct val="0"/>
              </a:spcBef>
            </a:pPr>
            <a:r>
              <a:rPr lang="en-GB" sz="1100" b="1" dirty="0"/>
              <a:t>Registered Office:</a:t>
            </a:r>
          </a:p>
          <a:p>
            <a:pPr algn="ctr">
              <a:spcBef>
                <a:spcPct val="0"/>
              </a:spcBef>
            </a:pPr>
            <a:r>
              <a:rPr lang="en-GB" sz="1100" dirty="0"/>
              <a:t>Avenue Herrmann-</a:t>
            </a:r>
            <a:r>
              <a:rPr lang="en-GB" sz="1100" dirty="0" err="1"/>
              <a:t>Debrouxlaan</a:t>
            </a:r>
            <a:r>
              <a:rPr lang="en-GB" sz="1100" dirty="0"/>
              <a:t> 40 - 1160 BRUSSELS - Belgium</a:t>
            </a:r>
          </a:p>
          <a:p>
            <a:pPr algn="ctr">
              <a:spcBef>
                <a:spcPct val="0"/>
              </a:spcBef>
            </a:pPr>
            <a:endParaRPr lang="en-GB" sz="1100" dirty="0"/>
          </a:p>
          <a:p>
            <a:pPr algn="ctr">
              <a:spcBef>
                <a:spcPct val="0"/>
              </a:spcBef>
            </a:pPr>
            <a:r>
              <a:rPr lang="en-GB" sz="1100" b="1" dirty="0"/>
              <a:t>Research Centres:</a:t>
            </a:r>
          </a:p>
          <a:p>
            <a:pPr algn="ctr">
              <a:spcBef>
                <a:spcPct val="0"/>
              </a:spcBef>
            </a:pPr>
            <a:r>
              <a:rPr lang="en-GB" sz="1100" dirty="0" err="1"/>
              <a:t>Boeretang</a:t>
            </a:r>
            <a:r>
              <a:rPr lang="en-GB" sz="1100" dirty="0"/>
              <a:t> 200 - 2400 MOL - Belgium</a:t>
            </a:r>
          </a:p>
          <a:p>
            <a:pPr algn="ctr">
              <a:spcBef>
                <a:spcPct val="0"/>
              </a:spcBef>
            </a:pPr>
            <a:r>
              <a:rPr lang="fr-FR" sz="1100" dirty="0"/>
              <a:t>Chemin du Cyclotron 6 - 1348 Ottignies-Louvain-la-Neuve - </a:t>
            </a:r>
            <a:r>
              <a:rPr lang="fr-FR" sz="1100" dirty="0" err="1"/>
              <a:t>Belgium</a:t>
            </a:r>
            <a:endParaRPr lang="fr-FR" sz="1100" dirty="0"/>
          </a:p>
          <a:p>
            <a:pPr algn="ctr">
              <a:spcBef>
                <a:spcPct val="0"/>
              </a:spcBef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1917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19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7" y="1547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562F1D-67E0-7A17-E406-C0B702F2F971}"/>
              </a:ext>
            </a:extLst>
          </p:cNvPr>
          <p:cNvCxnSpPr/>
          <p:nvPr/>
        </p:nvCxnSpPr>
        <p:spPr>
          <a:xfrm>
            <a:off x="5800436" y="674255"/>
            <a:ext cx="0" cy="5902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48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7" y="1547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95E5AFC-7142-3E07-90AF-AA362970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593" y="2048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E918A03-2887-FEAB-9E48-6BA6C1CFF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4120"/>
              </p:ext>
            </p:extLst>
          </p:nvPr>
        </p:nvGraphicFramePr>
        <p:xfrm>
          <a:off x="3696876" y="1292470"/>
          <a:ext cx="8026757" cy="487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08923" imgH="21084320" progId="Visio.Drawing.15">
                  <p:embed/>
                </p:oleObj>
              </mc:Choice>
              <mc:Fallback>
                <p:oleObj name="Visio" r:id="rId2" imgW="34708923" imgH="2108432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6876" y="1292470"/>
                        <a:ext cx="8026757" cy="4870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41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20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7" y="1547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9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E223D0-E420-3DFB-835C-FFA224F3CF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970C7-8F2F-5665-E49C-98478245C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21</a:t>
            </a:fld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B5C7B-BB1E-06E6-30A6-430EDC3347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ARCHITECTURE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834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22</a:t>
            </a:fld>
            <a:endParaRPr lang="en-BE" dirty="0"/>
          </a:p>
        </p:txBody>
      </p:sp>
      <p:sp>
        <p:nvSpPr>
          <p:cNvPr id="6" name="TextBox 5"/>
          <p:cNvSpPr txBox="1"/>
          <p:nvPr/>
        </p:nvSpPr>
        <p:spPr>
          <a:xfrm>
            <a:off x="985652" y="486888"/>
            <a:ext cx="95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 NF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2810" y="486888"/>
            <a:ext cx="9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 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652" y="1031174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NA-CP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8918" y="1031174"/>
            <a:ext cx="125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(LINAC LB)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5652" y="1652649"/>
            <a:ext cx="1122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NA-CP01</a:t>
            </a:r>
          </a:p>
          <a:p>
            <a:r>
              <a:rPr lang="en-US" dirty="0"/>
              <a:t>NA-CP02</a:t>
            </a:r>
          </a:p>
          <a:p>
            <a:r>
              <a:rPr lang="en-US" dirty="0"/>
              <a:t>NA-CP03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77084" y="18010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QCELL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2921330" y="136566"/>
            <a:ext cx="0" cy="3544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1943350" y="671554"/>
            <a:ext cx="1789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1858007" y="1215840"/>
            <a:ext cx="18409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3"/>
            <a:endCxn id="11" idx="1"/>
          </p:cNvCxnSpPr>
          <p:nvPr/>
        </p:nvCxnSpPr>
        <p:spPr>
          <a:xfrm flipV="1">
            <a:off x="2108075" y="1985756"/>
            <a:ext cx="1669009" cy="1285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1"/>
          </p:cNvCxnSpPr>
          <p:nvPr/>
        </p:nvCxnSpPr>
        <p:spPr>
          <a:xfrm flipV="1">
            <a:off x="2167247" y="1985756"/>
            <a:ext cx="1609837" cy="400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84908" y="547708"/>
            <a:ext cx="832279" cy="26161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MYR-6093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27371" y="486888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MYR-6093 Cryogenic System IARD</a:t>
            </a:r>
          </a:p>
        </p:txBody>
      </p:sp>
      <p:sp>
        <p:nvSpPr>
          <p:cNvPr id="29" name="U-Turn Arrow 28"/>
          <p:cNvSpPr/>
          <p:nvPr/>
        </p:nvSpPr>
        <p:spPr>
          <a:xfrm>
            <a:off x="3093522" y="350322"/>
            <a:ext cx="3981059" cy="197386"/>
          </a:xfrm>
          <a:prstGeom prst="uturnArrow">
            <a:avLst/>
          </a:prstGeom>
          <a:solidFill>
            <a:srgbClr val="FFFFCC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27372" y="846508"/>
            <a:ext cx="3491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Defines ACC ADR of CRYO System in top-down approach: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from SBS </a:t>
            </a:r>
            <a:r>
              <a:rPr lang="en-US" sz="1050" dirty="0" err="1"/>
              <a:t>lvl</a:t>
            </a:r>
            <a:r>
              <a:rPr lang="en-US" sz="1050" dirty="0"/>
              <a:t> 2 (ACC NF//ACC PS) down to SBS </a:t>
            </a:r>
            <a:r>
              <a:rPr lang="en-US" sz="1050" dirty="0" err="1"/>
              <a:t>lvl</a:t>
            </a:r>
            <a:r>
              <a:rPr lang="en-US" sz="1050" dirty="0"/>
              <a:t> 4 (</a:t>
            </a:r>
            <a:r>
              <a:rPr lang="en-US" sz="1050" dirty="0" err="1"/>
              <a:t>NA.CPxx</a:t>
            </a:r>
            <a:r>
              <a:rPr lang="en-US" sz="1050" dirty="0"/>
              <a:t>//QCELL)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27371" y="3843048"/>
            <a:ext cx="50945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Design Decisions: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Pressure drop budgets: 7mbar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4281054" y="86043"/>
            <a:ext cx="1919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TOP-Level</a:t>
            </a:r>
            <a:r>
              <a:rPr lang="en-US" sz="1200" dirty="0"/>
              <a:t> CRYO Interface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1064" y="5088656"/>
            <a:ext cx="51315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Questions: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Where to document the top-level CRYO System (NA.CP + QCELLs)? Two options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Create an ARD of ACC specific for </a:t>
            </a:r>
            <a:r>
              <a:rPr lang="en-US" sz="1050" b="1" dirty="0"/>
              <a:t>cryogenics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050" dirty="0"/>
              <a:t>Create an IARD of the top-level </a:t>
            </a:r>
            <a:r>
              <a:rPr lang="en-US" sz="1050" b="1" dirty="0"/>
              <a:t>cryogenics</a:t>
            </a:r>
            <a:r>
              <a:rPr lang="en-US" sz="1050" dirty="0"/>
              <a:t> interface ACC NF//ACC 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What about PTF user? Is it part of ACC PS?</a:t>
            </a:r>
          </a:p>
        </p:txBody>
      </p:sp>
      <p:pic>
        <p:nvPicPr>
          <p:cNvPr id="106" name="Picture 1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474" y="1554360"/>
            <a:ext cx="1772957" cy="839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340" y="1554360"/>
            <a:ext cx="2533595" cy="14448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3694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23</a:t>
            </a:fld>
            <a:endParaRPr lang="en-BE" dirty="0"/>
          </a:p>
        </p:txBody>
      </p:sp>
      <p:sp>
        <p:nvSpPr>
          <p:cNvPr id="2" name="Rectangle 1"/>
          <p:cNvSpPr/>
          <p:nvPr/>
        </p:nvSpPr>
        <p:spPr>
          <a:xfrm>
            <a:off x="896587" y="619559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 PS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41097" y="626518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 NF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1888177" y="836284"/>
            <a:ext cx="852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40128" y="626518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 PS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84638" y="633477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 NF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7631718" y="843243"/>
            <a:ext cx="852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631718" y="983768"/>
            <a:ext cx="852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631718" y="698760"/>
            <a:ext cx="852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54" y="154378"/>
            <a:ext cx="2064186" cy="1909939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8045532" y="275049"/>
            <a:ext cx="1793174" cy="384032"/>
          </a:xfrm>
          <a:custGeom>
            <a:avLst/>
            <a:gdLst>
              <a:gd name="connsiteX0" fmla="*/ 0 w 1793174"/>
              <a:gd name="connsiteY0" fmla="*/ 384032 h 384032"/>
              <a:gd name="connsiteX1" fmla="*/ 475013 w 1793174"/>
              <a:gd name="connsiteY1" fmla="*/ 33709 h 384032"/>
              <a:gd name="connsiteX2" fmla="*/ 1793174 w 1793174"/>
              <a:gd name="connsiteY2" fmla="*/ 33709 h 3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174" h="384032">
                <a:moveTo>
                  <a:pt x="0" y="384032"/>
                </a:moveTo>
                <a:cubicBezTo>
                  <a:pt x="88075" y="238064"/>
                  <a:pt x="176151" y="92096"/>
                  <a:pt x="475013" y="33709"/>
                </a:cubicBezTo>
                <a:cubicBezTo>
                  <a:pt x="773875" y="-24678"/>
                  <a:pt x="1283524" y="4515"/>
                  <a:pt x="1793174" y="3370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67454" y="154378"/>
            <a:ext cx="1866307" cy="1276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96587" y="2232624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QCELL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41097" y="1854551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NA.CP</a:t>
            </a: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 flipV="1">
            <a:off x="1888177" y="2064317"/>
            <a:ext cx="852920" cy="378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41097" y="2434576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NA.PS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30953" y="3063019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NA.xx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65" idx="1"/>
          </p:cNvCxnSpPr>
          <p:nvPr/>
        </p:nvCxnSpPr>
        <p:spPr>
          <a:xfrm>
            <a:off x="1878033" y="2457425"/>
            <a:ext cx="863064" cy="186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3"/>
            <a:endCxn id="66" idx="1"/>
          </p:cNvCxnSpPr>
          <p:nvPr/>
        </p:nvCxnSpPr>
        <p:spPr>
          <a:xfrm>
            <a:off x="1888177" y="2442390"/>
            <a:ext cx="842776" cy="83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40128" y="2037893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QCELL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484638" y="1659820"/>
            <a:ext cx="1110624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NA.CP02</a:t>
            </a:r>
          </a:p>
        </p:txBody>
      </p:sp>
      <p:cxnSp>
        <p:nvCxnSpPr>
          <p:cNvPr id="72" name="Straight Arrow Connector 71"/>
          <p:cNvCxnSpPr>
            <a:stCxn id="70" idx="3"/>
            <a:endCxn id="71" idx="1"/>
          </p:cNvCxnSpPr>
          <p:nvPr/>
        </p:nvCxnSpPr>
        <p:spPr>
          <a:xfrm flipV="1">
            <a:off x="7631718" y="1869586"/>
            <a:ext cx="852920" cy="378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484638" y="2239845"/>
            <a:ext cx="1110624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NA.PS05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74494" y="2868288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NA.xx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73" idx="1"/>
          </p:cNvCxnSpPr>
          <p:nvPr/>
        </p:nvCxnSpPr>
        <p:spPr>
          <a:xfrm>
            <a:off x="7621574" y="2262694"/>
            <a:ext cx="863064" cy="186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  <a:endCxn id="74" idx="1"/>
          </p:cNvCxnSpPr>
          <p:nvPr/>
        </p:nvCxnSpPr>
        <p:spPr>
          <a:xfrm>
            <a:off x="7631718" y="2247659"/>
            <a:ext cx="842776" cy="83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63" y="115168"/>
            <a:ext cx="1537004" cy="398949"/>
          </a:xfrm>
          <a:prstGeom prst="rect">
            <a:avLst/>
          </a:prstGeom>
          <a:ln>
            <a:solidFill>
              <a:srgbClr val="FF0066"/>
            </a:solidFill>
          </a:ln>
        </p:spPr>
      </p:pic>
      <p:cxnSp>
        <p:nvCxnSpPr>
          <p:cNvPr id="80" name="Straight Arrow Connector 79"/>
          <p:cNvCxnSpPr/>
          <p:nvPr/>
        </p:nvCxnSpPr>
        <p:spPr>
          <a:xfrm flipH="1">
            <a:off x="2229499" y="836284"/>
            <a:ext cx="8816" cy="1708903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85216" y="698760"/>
            <a:ext cx="92837" cy="1359630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101311" y="843243"/>
            <a:ext cx="20013" cy="1512909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265648" y="991244"/>
            <a:ext cx="13804" cy="1898314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229499" y="1869586"/>
            <a:ext cx="258100" cy="1152829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141675" y="1916253"/>
            <a:ext cx="68867" cy="439899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86443" y="4279301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QVB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730952" y="3901228"/>
            <a:ext cx="1951635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[NA.CP02] QLM</a:t>
            </a:r>
          </a:p>
        </p:txBody>
      </p:sp>
      <p:cxnSp>
        <p:nvCxnSpPr>
          <p:cNvPr id="101" name="Straight Arrow Connector 100"/>
          <p:cNvCxnSpPr>
            <a:stCxn id="99" idx="3"/>
            <a:endCxn id="100" idx="1"/>
          </p:cNvCxnSpPr>
          <p:nvPr/>
        </p:nvCxnSpPr>
        <p:spPr>
          <a:xfrm flipV="1">
            <a:off x="1878033" y="4110994"/>
            <a:ext cx="852919" cy="378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730952" y="4481253"/>
            <a:ext cx="1951635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[NA.CP03] WPR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20809" y="5109696"/>
            <a:ext cx="1961778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[NA.PS05] xxx</a:t>
            </a:r>
          </a:p>
        </p:txBody>
      </p:sp>
      <p:cxnSp>
        <p:nvCxnSpPr>
          <p:cNvPr id="104" name="Straight Arrow Connector 103"/>
          <p:cNvCxnSpPr>
            <a:endCxn id="102" idx="1"/>
          </p:cNvCxnSpPr>
          <p:nvPr/>
        </p:nvCxnSpPr>
        <p:spPr>
          <a:xfrm>
            <a:off x="1867889" y="4504102"/>
            <a:ext cx="863063" cy="186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9" idx="3"/>
            <a:endCxn id="103" idx="1"/>
          </p:cNvCxnSpPr>
          <p:nvPr/>
        </p:nvCxnSpPr>
        <p:spPr>
          <a:xfrm>
            <a:off x="1878033" y="4489067"/>
            <a:ext cx="842776" cy="83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746660" y="1873545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cryo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746660" y="2484133"/>
            <a:ext cx="69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82587" y="3955656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Tunnel </a:t>
            </a:r>
            <a:r>
              <a:rPr lang="en-US" sz="1200" dirty="0" err="1"/>
              <a:t>cryoline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92730" y="4489067"/>
            <a:ext cx="1511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Warm return piping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92730" y="5180962"/>
            <a:ext cx="123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Compressed air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75953" y="5942489"/>
            <a:ext cx="172786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[QVB] terminal point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741654" y="5942489"/>
            <a:ext cx="1961778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[NA.PS05] terminal point</a:t>
            </a:r>
          </a:p>
        </p:txBody>
      </p:sp>
      <p:cxnSp>
        <p:nvCxnSpPr>
          <p:cNvPr id="122" name="Straight Arrow Connector 121"/>
          <p:cNvCxnSpPr>
            <a:stCxn id="120" idx="3"/>
            <a:endCxn id="121" idx="1"/>
          </p:cNvCxnSpPr>
          <p:nvPr/>
        </p:nvCxnSpPr>
        <p:spPr>
          <a:xfrm>
            <a:off x="2303813" y="6152255"/>
            <a:ext cx="4378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692730" y="6013755"/>
            <a:ext cx="243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Pressurized air, line for valve #123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2444274" y="5041075"/>
            <a:ext cx="120174" cy="1111179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434130" y="6152254"/>
            <a:ext cx="0" cy="396563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82101" y="6410438"/>
            <a:ext cx="2658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Airflow, mechanical connection, etc…</a:t>
            </a:r>
          </a:p>
        </p:txBody>
      </p:sp>
      <p:pic>
        <p:nvPicPr>
          <p:cNvPr id="151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461" y="3772687"/>
            <a:ext cx="2064186" cy="1909939"/>
          </a:xfrm>
          <a:prstGeom prst="rect">
            <a:avLst/>
          </a:prstGeom>
        </p:spPr>
      </p:pic>
      <p:sp>
        <p:nvSpPr>
          <p:cNvPr id="152" name="Rectangle 151"/>
          <p:cNvSpPr/>
          <p:nvPr/>
        </p:nvSpPr>
        <p:spPr>
          <a:xfrm>
            <a:off x="8185461" y="3772687"/>
            <a:ext cx="1866307" cy="1276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8200820" y="5197727"/>
            <a:ext cx="2048827" cy="2751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/>
          <p:cNvSpPr txBox="1"/>
          <p:nvPr/>
        </p:nvSpPr>
        <p:spPr>
          <a:xfrm>
            <a:off x="10352033" y="4237168"/>
            <a:ext cx="1482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Missalignment</a:t>
            </a:r>
            <a:r>
              <a:rPr lang="en-US" sz="1200" dirty="0"/>
              <a:t> in representation</a:t>
            </a:r>
          </a:p>
        </p:txBody>
      </p:sp>
      <p:cxnSp>
        <p:nvCxnSpPr>
          <p:cNvPr id="155" name="Straight Arrow Connector 154"/>
          <p:cNvCxnSpPr>
            <a:stCxn id="154" idx="1"/>
          </p:cNvCxnSpPr>
          <p:nvPr/>
        </p:nvCxnSpPr>
        <p:spPr>
          <a:xfrm flipH="1">
            <a:off x="10137096" y="4468001"/>
            <a:ext cx="214937" cy="715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4" idx="1"/>
          </p:cNvCxnSpPr>
          <p:nvPr/>
        </p:nvCxnSpPr>
        <p:spPr>
          <a:xfrm flipH="1" flipV="1">
            <a:off x="10051768" y="4320760"/>
            <a:ext cx="300265" cy="147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687435" y="5712848"/>
            <a:ext cx="5488900" cy="4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7885216" y="5772983"/>
            <a:ext cx="1482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Generic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cryo</a:t>
            </a:r>
            <a:endParaRPr lang="en-US" sz="1200" dirty="0"/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09" y="3666698"/>
            <a:ext cx="6398293" cy="2985869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66" name="TextBox 165"/>
          <p:cNvSpPr txBox="1"/>
          <p:nvPr/>
        </p:nvSpPr>
        <p:spPr>
          <a:xfrm>
            <a:off x="9801837" y="5994939"/>
            <a:ext cx="1482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Generic interface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cryo</a:t>
            </a:r>
            <a:endParaRPr lang="en-US" sz="12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9198848" y="5942489"/>
            <a:ext cx="639858" cy="2097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8587057" y="6111995"/>
            <a:ext cx="1251649" cy="178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>
            <a:off x="8355720" y="6269310"/>
            <a:ext cx="1314060" cy="138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658060" y="228535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air</a:t>
            </a:r>
          </a:p>
        </p:txBody>
      </p:sp>
      <p:sp>
        <p:nvSpPr>
          <p:cNvPr id="174" name="Rectangle 173"/>
          <p:cNvSpPr/>
          <p:nvPr/>
        </p:nvSpPr>
        <p:spPr>
          <a:xfrm>
            <a:off x="819505" y="1378575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LINAC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729541" y="1330136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NA.PS</a:t>
            </a:r>
          </a:p>
        </p:txBody>
      </p:sp>
      <p:cxnSp>
        <p:nvCxnSpPr>
          <p:cNvPr id="176" name="Straight Arrow Connector 175"/>
          <p:cNvCxnSpPr>
            <a:stCxn id="174" idx="3"/>
          </p:cNvCxnSpPr>
          <p:nvPr/>
        </p:nvCxnSpPr>
        <p:spPr>
          <a:xfrm flipV="1">
            <a:off x="1811095" y="1554065"/>
            <a:ext cx="918446" cy="342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51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24</a:t>
            </a:fld>
            <a:endParaRPr lang="en-BE" dirty="0"/>
          </a:p>
        </p:txBody>
      </p:sp>
      <p:sp>
        <p:nvSpPr>
          <p:cNvPr id="2" name="Rectangle 1"/>
          <p:cNvSpPr/>
          <p:nvPr/>
        </p:nvSpPr>
        <p:spPr>
          <a:xfrm>
            <a:off x="896587" y="619559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 PS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741097" y="626518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 NF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1888177" y="836284"/>
            <a:ext cx="852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640128" y="626518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 PS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84638" y="633477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 NF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>
          <a:xfrm>
            <a:off x="7631718" y="843243"/>
            <a:ext cx="852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631718" y="983768"/>
            <a:ext cx="852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631718" y="698760"/>
            <a:ext cx="8529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454" y="154378"/>
            <a:ext cx="2064186" cy="1909939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8045532" y="275049"/>
            <a:ext cx="1793174" cy="384032"/>
          </a:xfrm>
          <a:custGeom>
            <a:avLst/>
            <a:gdLst>
              <a:gd name="connsiteX0" fmla="*/ 0 w 1793174"/>
              <a:gd name="connsiteY0" fmla="*/ 384032 h 384032"/>
              <a:gd name="connsiteX1" fmla="*/ 475013 w 1793174"/>
              <a:gd name="connsiteY1" fmla="*/ 33709 h 384032"/>
              <a:gd name="connsiteX2" fmla="*/ 1793174 w 1793174"/>
              <a:gd name="connsiteY2" fmla="*/ 33709 h 3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3174" h="384032">
                <a:moveTo>
                  <a:pt x="0" y="384032"/>
                </a:moveTo>
                <a:cubicBezTo>
                  <a:pt x="88075" y="238064"/>
                  <a:pt x="176151" y="92096"/>
                  <a:pt x="475013" y="33709"/>
                </a:cubicBezTo>
                <a:cubicBezTo>
                  <a:pt x="773875" y="-24678"/>
                  <a:pt x="1283524" y="4515"/>
                  <a:pt x="1793174" y="3370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67454" y="154378"/>
            <a:ext cx="1866307" cy="12765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87435" y="2113467"/>
            <a:ext cx="1169343" cy="657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[Section]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741097" y="1854551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NA.CP</a:t>
            </a:r>
          </a:p>
        </p:txBody>
      </p:sp>
      <p:cxnSp>
        <p:nvCxnSpPr>
          <p:cNvPr id="64" name="Straight Arrow Connector 63"/>
          <p:cNvCxnSpPr>
            <a:stCxn id="62" idx="3"/>
            <a:endCxn id="63" idx="1"/>
          </p:cNvCxnSpPr>
          <p:nvPr/>
        </p:nvCxnSpPr>
        <p:spPr>
          <a:xfrm flipV="1">
            <a:off x="1888177" y="2064317"/>
            <a:ext cx="852920" cy="378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741097" y="2434576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NA.PS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2730953" y="3063019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NA.xx</a:t>
            </a:r>
            <a:endParaRPr lang="en-US" dirty="0"/>
          </a:p>
        </p:txBody>
      </p:sp>
      <p:cxnSp>
        <p:nvCxnSpPr>
          <p:cNvPr id="67" name="Straight Arrow Connector 66"/>
          <p:cNvCxnSpPr>
            <a:endCxn id="65" idx="1"/>
          </p:cNvCxnSpPr>
          <p:nvPr/>
        </p:nvCxnSpPr>
        <p:spPr>
          <a:xfrm>
            <a:off x="1878033" y="2457425"/>
            <a:ext cx="863064" cy="186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2" idx="3"/>
            <a:endCxn id="66" idx="1"/>
          </p:cNvCxnSpPr>
          <p:nvPr/>
        </p:nvCxnSpPr>
        <p:spPr>
          <a:xfrm>
            <a:off x="1888177" y="2442390"/>
            <a:ext cx="842776" cy="83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640128" y="2037893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CELLs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484638" y="1659820"/>
            <a:ext cx="1110624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NA.CP02</a:t>
            </a:r>
          </a:p>
        </p:txBody>
      </p:sp>
      <p:cxnSp>
        <p:nvCxnSpPr>
          <p:cNvPr id="72" name="Straight Arrow Connector 71"/>
          <p:cNvCxnSpPr>
            <a:stCxn id="70" idx="3"/>
            <a:endCxn id="71" idx="1"/>
          </p:cNvCxnSpPr>
          <p:nvPr/>
        </p:nvCxnSpPr>
        <p:spPr>
          <a:xfrm flipV="1">
            <a:off x="7631718" y="1869586"/>
            <a:ext cx="852920" cy="378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484638" y="2239845"/>
            <a:ext cx="1110624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NA.PS05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474494" y="2868288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NA.xx</a:t>
            </a:r>
            <a:endParaRPr lang="en-US" dirty="0"/>
          </a:p>
        </p:txBody>
      </p:sp>
      <p:cxnSp>
        <p:nvCxnSpPr>
          <p:cNvPr id="75" name="Straight Arrow Connector 74"/>
          <p:cNvCxnSpPr>
            <a:endCxn id="73" idx="1"/>
          </p:cNvCxnSpPr>
          <p:nvPr/>
        </p:nvCxnSpPr>
        <p:spPr>
          <a:xfrm>
            <a:off x="7621574" y="2262694"/>
            <a:ext cx="863064" cy="186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3"/>
            <a:endCxn id="74" idx="1"/>
          </p:cNvCxnSpPr>
          <p:nvPr/>
        </p:nvCxnSpPr>
        <p:spPr>
          <a:xfrm>
            <a:off x="7631718" y="2247659"/>
            <a:ext cx="842776" cy="83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063" y="115168"/>
            <a:ext cx="1537004" cy="398949"/>
          </a:xfrm>
          <a:prstGeom prst="rect">
            <a:avLst/>
          </a:prstGeom>
          <a:ln>
            <a:solidFill>
              <a:srgbClr val="FF0066"/>
            </a:solidFill>
          </a:ln>
        </p:spPr>
      </p:pic>
      <p:cxnSp>
        <p:nvCxnSpPr>
          <p:cNvPr id="80" name="Straight Arrow Connector 79"/>
          <p:cNvCxnSpPr/>
          <p:nvPr/>
        </p:nvCxnSpPr>
        <p:spPr>
          <a:xfrm flipH="1">
            <a:off x="2229499" y="836284"/>
            <a:ext cx="8816" cy="1708903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7885216" y="698760"/>
            <a:ext cx="92837" cy="1359630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8101311" y="843243"/>
            <a:ext cx="20013" cy="1512909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265648" y="991244"/>
            <a:ext cx="13804" cy="1898314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229499" y="1869586"/>
            <a:ext cx="258100" cy="1152829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2141675" y="1916253"/>
            <a:ext cx="68867" cy="439899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886443" y="4279301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QVB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2730952" y="3901228"/>
            <a:ext cx="1951635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[NA.CP02] QLM</a:t>
            </a:r>
          </a:p>
        </p:txBody>
      </p:sp>
      <p:cxnSp>
        <p:nvCxnSpPr>
          <p:cNvPr id="101" name="Straight Arrow Connector 100"/>
          <p:cNvCxnSpPr>
            <a:stCxn id="99" idx="3"/>
            <a:endCxn id="100" idx="1"/>
          </p:cNvCxnSpPr>
          <p:nvPr/>
        </p:nvCxnSpPr>
        <p:spPr>
          <a:xfrm flipV="1">
            <a:off x="1878033" y="4110994"/>
            <a:ext cx="852919" cy="378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2730952" y="4481253"/>
            <a:ext cx="1951635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[NA.CP03] WPR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720809" y="5109696"/>
            <a:ext cx="1961778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[NA.PS05] xxx</a:t>
            </a:r>
          </a:p>
        </p:txBody>
      </p:sp>
      <p:cxnSp>
        <p:nvCxnSpPr>
          <p:cNvPr id="104" name="Straight Arrow Connector 103"/>
          <p:cNvCxnSpPr>
            <a:endCxn id="102" idx="1"/>
          </p:cNvCxnSpPr>
          <p:nvPr/>
        </p:nvCxnSpPr>
        <p:spPr>
          <a:xfrm>
            <a:off x="1867889" y="4504102"/>
            <a:ext cx="863063" cy="1869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9" idx="3"/>
            <a:endCxn id="103" idx="1"/>
          </p:cNvCxnSpPr>
          <p:nvPr/>
        </p:nvCxnSpPr>
        <p:spPr>
          <a:xfrm>
            <a:off x="1878033" y="4489067"/>
            <a:ext cx="842776" cy="8303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3746660" y="1873545"/>
            <a:ext cx="476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cryo</a:t>
            </a:r>
            <a:endParaRPr 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746660" y="2484133"/>
            <a:ext cx="693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Process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82587" y="3955656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Tunnel </a:t>
            </a:r>
            <a:r>
              <a:rPr lang="en-US" sz="1200" dirty="0" err="1"/>
              <a:t>cryoline</a:t>
            </a:r>
            <a:endParaRPr 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692730" y="4489067"/>
            <a:ext cx="1511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Warm return piping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692730" y="5180962"/>
            <a:ext cx="123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Compressed air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75953" y="5942489"/>
            <a:ext cx="172786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[QVB] terminal point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2741654" y="5942489"/>
            <a:ext cx="1961778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[NA.PS05] terminal point</a:t>
            </a:r>
          </a:p>
        </p:txBody>
      </p:sp>
      <p:cxnSp>
        <p:nvCxnSpPr>
          <p:cNvPr id="122" name="Straight Arrow Connector 121"/>
          <p:cNvCxnSpPr>
            <a:stCxn id="120" idx="3"/>
            <a:endCxn id="121" idx="1"/>
          </p:cNvCxnSpPr>
          <p:nvPr/>
        </p:nvCxnSpPr>
        <p:spPr>
          <a:xfrm>
            <a:off x="2303813" y="6152255"/>
            <a:ext cx="4378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692730" y="6013755"/>
            <a:ext cx="2439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Pressurized air, line for valve #123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2444274" y="5041075"/>
            <a:ext cx="120174" cy="1111179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2434130" y="6152254"/>
            <a:ext cx="0" cy="396563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2482101" y="6410438"/>
            <a:ext cx="2658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Airflow, mechanical connection, etc…</a:t>
            </a:r>
          </a:p>
        </p:txBody>
      </p:sp>
      <p:cxnSp>
        <p:nvCxnSpPr>
          <p:cNvPr id="162" name="Straight Connector 161"/>
          <p:cNvCxnSpPr/>
          <p:nvPr/>
        </p:nvCxnSpPr>
        <p:spPr>
          <a:xfrm flipV="1">
            <a:off x="687435" y="5712848"/>
            <a:ext cx="5488900" cy="42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9658060" y="2285350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air</a:t>
            </a:r>
          </a:p>
        </p:txBody>
      </p:sp>
      <p:sp>
        <p:nvSpPr>
          <p:cNvPr id="175" name="Rectangle 174"/>
          <p:cNvSpPr/>
          <p:nvPr/>
        </p:nvSpPr>
        <p:spPr>
          <a:xfrm>
            <a:off x="2729541" y="1330136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NA.xx</a:t>
            </a:r>
            <a:endParaRPr lang="en-US" dirty="0"/>
          </a:p>
        </p:txBody>
      </p:sp>
      <p:cxnSp>
        <p:nvCxnSpPr>
          <p:cNvPr id="77" name="Straight Arrow Connector 76"/>
          <p:cNvCxnSpPr>
            <a:endCxn id="175" idx="1"/>
          </p:cNvCxnSpPr>
          <p:nvPr/>
        </p:nvCxnSpPr>
        <p:spPr>
          <a:xfrm flipV="1">
            <a:off x="1888177" y="1539902"/>
            <a:ext cx="841364" cy="8870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843779" y="4949154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QM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V="1">
            <a:off x="1835369" y="4706054"/>
            <a:ext cx="852919" cy="378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03" idx="1"/>
          </p:cNvCxnSpPr>
          <p:nvPr/>
        </p:nvCxnSpPr>
        <p:spPr>
          <a:xfrm>
            <a:off x="1858648" y="5099163"/>
            <a:ext cx="862161" cy="2202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872231" y="4005986"/>
            <a:ext cx="991590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QVB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8272550" y="3817636"/>
            <a:ext cx="1110624" cy="419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NA.PS05</a:t>
            </a:r>
          </a:p>
        </p:txBody>
      </p:sp>
      <p:cxnSp>
        <p:nvCxnSpPr>
          <p:cNvPr id="89" name="Straight Arrow Connector 88"/>
          <p:cNvCxnSpPr>
            <a:endCxn id="88" idx="1"/>
          </p:cNvCxnSpPr>
          <p:nvPr/>
        </p:nvCxnSpPr>
        <p:spPr>
          <a:xfrm flipV="1">
            <a:off x="7857491" y="4027402"/>
            <a:ext cx="415059" cy="2261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5953" y="1120140"/>
            <a:ext cx="4106634" cy="26212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87435" y="1181100"/>
            <a:ext cx="3907425" cy="25069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 flipV="1">
            <a:off x="649080" y="1162504"/>
            <a:ext cx="3975748" cy="2471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31634" y="4545368"/>
            <a:ext cx="27434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ACC ADR</a:t>
            </a:r>
          </a:p>
          <a:p>
            <a:pPr marL="800100" lvl="1" indent="-342900">
              <a:buAutoNum type="arabicPeriod"/>
            </a:pPr>
            <a:r>
              <a:rPr lang="en-US" dirty="0"/>
              <a:t>ACC PS // NA.CP</a:t>
            </a:r>
          </a:p>
          <a:p>
            <a:pPr marL="800100" lvl="1" indent="-342900">
              <a:buAutoNum type="arabicPeriod"/>
            </a:pPr>
            <a:r>
              <a:rPr lang="en-US" dirty="0"/>
              <a:t>ACC PS // NA.PS</a:t>
            </a:r>
          </a:p>
          <a:p>
            <a:pPr marL="800100" lvl="1" indent="-342900">
              <a:buAutoNum type="arabicPeriod"/>
            </a:pPr>
            <a:r>
              <a:rPr lang="en-US" dirty="0"/>
              <a:t>ACC PS // </a:t>
            </a:r>
            <a:r>
              <a:rPr lang="en-US" dirty="0" err="1"/>
              <a:t>NA.xx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ACC-PS ADR</a:t>
            </a:r>
          </a:p>
          <a:p>
            <a:pPr marL="800100" lvl="1" indent="-342900">
              <a:buAutoNum type="arabicPeriod"/>
            </a:pPr>
            <a:r>
              <a:rPr lang="en-US" dirty="0"/>
              <a:t>“cell” // NA.PS01</a:t>
            </a:r>
          </a:p>
          <a:p>
            <a:pPr marL="800100" lvl="1" indent="-342900">
              <a:buAutoNum type="arabicPeriod"/>
            </a:pPr>
            <a:r>
              <a:rPr lang="en-US" dirty="0"/>
              <a:t>“cell” // NA.PS02</a:t>
            </a:r>
          </a:p>
        </p:txBody>
      </p:sp>
    </p:spTree>
    <p:extLst>
      <p:ext uri="{BB962C8B-B14F-4D97-AF65-F5344CB8AC3E}">
        <p14:creationId xmlns:p14="http://schemas.microsoft.com/office/powerpoint/2010/main" val="402876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25</a:t>
            </a:fld>
            <a:endParaRPr lang="en-BE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562" y="119802"/>
            <a:ext cx="3381325" cy="27978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556579" y="1291133"/>
            <a:ext cx="1429452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1663" y="1286866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 PS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8219" y="1286866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 NF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6435" y="2511599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1663" y="1987626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QCELL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0981" y="2498163"/>
            <a:ext cx="113227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SRFCELL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8219" y="2446804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PS03</a:t>
            </a:r>
          </a:p>
        </p:txBody>
      </p:sp>
      <p:cxnSp>
        <p:nvCxnSpPr>
          <p:cNvPr id="14" name="Straight Arrow Connector 13"/>
          <p:cNvCxnSpPr>
            <a:stCxn id="10" idx="3"/>
            <a:endCxn id="9" idx="1"/>
          </p:cNvCxnSpPr>
          <p:nvPr/>
        </p:nvCxnSpPr>
        <p:spPr>
          <a:xfrm>
            <a:off x="3073253" y="2197392"/>
            <a:ext cx="333182" cy="52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9" idx="1"/>
          </p:cNvCxnSpPr>
          <p:nvPr/>
        </p:nvCxnSpPr>
        <p:spPr>
          <a:xfrm>
            <a:off x="3073253" y="2707929"/>
            <a:ext cx="333182" cy="1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9" idx="3"/>
          </p:cNvCxnSpPr>
          <p:nvPr/>
        </p:nvCxnSpPr>
        <p:spPr>
          <a:xfrm flipH="1">
            <a:off x="5136175" y="2656570"/>
            <a:ext cx="322044" cy="6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6" idx="1"/>
          </p:cNvCxnSpPr>
          <p:nvPr/>
        </p:nvCxnSpPr>
        <p:spPr>
          <a:xfrm>
            <a:off x="3073253" y="1496632"/>
            <a:ext cx="483326" cy="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1305" y="1710665"/>
            <a:ext cx="0" cy="8009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6" idx="3"/>
          </p:cNvCxnSpPr>
          <p:nvPr/>
        </p:nvCxnSpPr>
        <p:spPr>
          <a:xfrm flipH="1">
            <a:off x="4986031" y="1496632"/>
            <a:ext cx="472188" cy="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06435" y="5327313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20degC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81663" y="5022513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40981" y="5609253"/>
            <a:ext cx="113227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58219" y="5262518"/>
            <a:ext cx="136849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PS07.xx.yy</a:t>
            </a:r>
          </a:p>
        </p:txBody>
      </p:sp>
      <p:cxnSp>
        <p:nvCxnSpPr>
          <p:cNvPr id="34" name="Straight Arrow Connector 33"/>
          <p:cNvCxnSpPr>
            <a:stCxn id="31" idx="3"/>
            <a:endCxn id="30" idx="1"/>
          </p:cNvCxnSpPr>
          <p:nvPr/>
        </p:nvCxnSpPr>
        <p:spPr>
          <a:xfrm>
            <a:off x="3073253" y="5232279"/>
            <a:ext cx="333182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30" idx="1"/>
          </p:cNvCxnSpPr>
          <p:nvPr/>
        </p:nvCxnSpPr>
        <p:spPr>
          <a:xfrm flipV="1">
            <a:off x="3073253" y="5537079"/>
            <a:ext cx="333182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1"/>
            <a:endCxn id="30" idx="3"/>
          </p:cNvCxnSpPr>
          <p:nvPr/>
        </p:nvCxnSpPr>
        <p:spPr>
          <a:xfrm flipH="1">
            <a:off x="5136175" y="5472284"/>
            <a:ext cx="322044" cy="6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57681" y="243805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xCELL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969467" y="38154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xDevice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406435" y="3588925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Purified Water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81663" y="3573333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CPLR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940981" y="4160073"/>
            <a:ext cx="113227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458219" y="3813338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PS03.xx</a:t>
            </a:r>
          </a:p>
        </p:txBody>
      </p:sp>
      <p:cxnSp>
        <p:nvCxnSpPr>
          <p:cNvPr id="90" name="Straight Arrow Connector 89"/>
          <p:cNvCxnSpPr>
            <a:stCxn id="87" idx="3"/>
            <a:endCxn id="86" idx="1"/>
          </p:cNvCxnSpPr>
          <p:nvPr/>
        </p:nvCxnSpPr>
        <p:spPr>
          <a:xfrm>
            <a:off x="3073253" y="3783099"/>
            <a:ext cx="333182" cy="1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3"/>
            <a:endCxn id="93" idx="1"/>
          </p:cNvCxnSpPr>
          <p:nvPr/>
        </p:nvCxnSpPr>
        <p:spPr>
          <a:xfrm flipV="1">
            <a:off x="3073253" y="4333280"/>
            <a:ext cx="333182" cy="3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1"/>
            <a:endCxn id="86" idx="3"/>
          </p:cNvCxnSpPr>
          <p:nvPr/>
        </p:nvCxnSpPr>
        <p:spPr>
          <a:xfrm flipH="1" flipV="1">
            <a:off x="5136175" y="3798691"/>
            <a:ext cx="322044" cy="22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06435" y="4123514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Water</a:t>
            </a:r>
          </a:p>
        </p:txBody>
      </p:sp>
      <p:cxnSp>
        <p:nvCxnSpPr>
          <p:cNvPr id="94" name="Straight Arrow Connector 93"/>
          <p:cNvCxnSpPr>
            <a:stCxn id="89" idx="1"/>
            <a:endCxn id="93" idx="3"/>
          </p:cNvCxnSpPr>
          <p:nvPr/>
        </p:nvCxnSpPr>
        <p:spPr>
          <a:xfrm flipH="1">
            <a:off x="5136175" y="4023104"/>
            <a:ext cx="322044" cy="31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1"/>
          </p:cNvCxnSpPr>
          <p:nvPr/>
        </p:nvCxnSpPr>
        <p:spPr>
          <a:xfrm flipV="1">
            <a:off x="3041288" y="3798691"/>
            <a:ext cx="365147" cy="57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96966" y="5228012"/>
            <a:ext cx="104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point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95673" y="1963668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child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9740" y="128686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3491" y="238429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ACC-PS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1428" y="36391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xCELL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091" y="29534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Defined in </a:t>
            </a:r>
          </a:p>
          <a:p>
            <a:r>
              <a:rPr lang="en-US" dirty="0">
                <a:solidFill>
                  <a:schemeClr val="accent2"/>
                </a:solidFill>
              </a:rPr>
              <a:t>ADR of…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7621" y="4796271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7621" y="3373871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7621" y="1883138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53" idx="0"/>
          </p:cNvCxnSpPr>
          <p:nvPr/>
        </p:nvCxnSpPr>
        <p:spPr>
          <a:xfrm flipH="1">
            <a:off x="5867062" y="1706398"/>
            <a:ext cx="86952" cy="3534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2"/>
            <a:endCxn id="12" idx="0"/>
          </p:cNvCxnSpPr>
          <p:nvPr/>
        </p:nvCxnSpPr>
        <p:spPr>
          <a:xfrm>
            <a:off x="5867062" y="2246570"/>
            <a:ext cx="86952" cy="200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638126" y="2059879"/>
            <a:ext cx="457872" cy="18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87621" y="4872468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28" y="514264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xCELL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40981" y="2983593"/>
            <a:ext cx="1132272" cy="229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63" name="Straight Arrow Connector 62"/>
          <p:cNvCxnSpPr>
            <a:stCxn id="62" idx="3"/>
            <a:endCxn id="9" idx="1"/>
          </p:cNvCxnSpPr>
          <p:nvPr/>
        </p:nvCxnSpPr>
        <p:spPr>
          <a:xfrm flipV="1">
            <a:off x="3073253" y="2721365"/>
            <a:ext cx="333182" cy="37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054" y="3040164"/>
            <a:ext cx="3865761" cy="33170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61353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26</a:t>
            </a:fld>
            <a:endParaRPr lang="en-BE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562" y="119802"/>
            <a:ext cx="3381325" cy="27978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556579" y="1291133"/>
            <a:ext cx="1429452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1663" y="1286866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 PS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8219" y="1286866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 NF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6435" y="2511599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1663" y="1987626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QCELL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0981" y="2498163"/>
            <a:ext cx="113227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SRFCELL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8219" y="2446804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PS03</a:t>
            </a:r>
          </a:p>
        </p:txBody>
      </p:sp>
      <p:cxnSp>
        <p:nvCxnSpPr>
          <p:cNvPr id="14" name="Straight Arrow Connector 13"/>
          <p:cNvCxnSpPr>
            <a:stCxn id="10" idx="3"/>
            <a:endCxn id="9" idx="1"/>
          </p:cNvCxnSpPr>
          <p:nvPr/>
        </p:nvCxnSpPr>
        <p:spPr>
          <a:xfrm>
            <a:off x="3073253" y="2197392"/>
            <a:ext cx="333182" cy="52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9" idx="1"/>
          </p:cNvCxnSpPr>
          <p:nvPr/>
        </p:nvCxnSpPr>
        <p:spPr>
          <a:xfrm>
            <a:off x="3073253" y="2707929"/>
            <a:ext cx="333182" cy="1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9" idx="3"/>
          </p:cNvCxnSpPr>
          <p:nvPr/>
        </p:nvCxnSpPr>
        <p:spPr>
          <a:xfrm flipH="1">
            <a:off x="5136175" y="2656570"/>
            <a:ext cx="322044" cy="6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6" idx="1"/>
          </p:cNvCxnSpPr>
          <p:nvPr/>
        </p:nvCxnSpPr>
        <p:spPr>
          <a:xfrm>
            <a:off x="3073253" y="1496632"/>
            <a:ext cx="483326" cy="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1305" y="1710665"/>
            <a:ext cx="0" cy="8009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6" idx="3"/>
          </p:cNvCxnSpPr>
          <p:nvPr/>
        </p:nvCxnSpPr>
        <p:spPr>
          <a:xfrm flipH="1">
            <a:off x="4986031" y="1496632"/>
            <a:ext cx="472188" cy="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06435" y="5327313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20degC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81663" y="5022513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40981" y="5609253"/>
            <a:ext cx="113227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58219" y="5262518"/>
            <a:ext cx="136849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PS07.xx.yy</a:t>
            </a:r>
          </a:p>
        </p:txBody>
      </p:sp>
      <p:cxnSp>
        <p:nvCxnSpPr>
          <p:cNvPr id="34" name="Straight Arrow Connector 33"/>
          <p:cNvCxnSpPr>
            <a:stCxn id="31" idx="3"/>
            <a:endCxn id="30" idx="1"/>
          </p:cNvCxnSpPr>
          <p:nvPr/>
        </p:nvCxnSpPr>
        <p:spPr>
          <a:xfrm>
            <a:off x="3073253" y="5232279"/>
            <a:ext cx="333182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30" idx="1"/>
          </p:cNvCxnSpPr>
          <p:nvPr/>
        </p:nvCxnSpPr>
        <p:spPr>
          <a:xfrm flipV="1">
            <a:off x="3073253" y="5537079"/>
            <a:ext cx="333182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1"/>
            <a:endCxn id="30" idx="3"/>
          </p:cNvCxnSpPr>
          <p:nvPr/>
        </p:nvCxnSpPr>
        <p:spPr>
          <a:xfrm flipH="1">
            <a:off x="5136175" y="5472284"/>
            <a:ext cx="322044" cy="6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57681" y="243805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xCELL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969467" y="38154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xDevice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406435" y="3588925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Purified Water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81663" y="3573333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CPLR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940981" y="4160073"/>
            <a:ext cx="113227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458219" y="3813338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PS03.xx</a:t>
            </a:r>
          </a:p>
        </p:txBody>
      </p:sp>
      <p:cxnSp>
        <p:nvCxnSpPr>
          <p:cNvPr id="90" name="Straight Arrow Connector 89"/>
          <p:cNvCxnSpPr>
            <a:stCxn id="87" idx="3"/>
            <a:endCxn id="86" idx="1"/>
          </p:cNvCxnSpPr>
          <p:nvPr/>
        </p:nvCxnSpPr>
        <p:spPr>
          <a:xfrm>
            <a:off x="3073253" y="3783099"/>
            <a:ext cx="333182" cy="1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3"/>
            <a:endCxn id="93" idx="1"/>
          </p:cNvCxnSpPr>
          <p:nvPr/>
        </p:nvCxnSpPr>
        <p:spPr>
          <a:xfrm flipV="1">
            <a:off x="3073253" y="4333280"/>
            <a:ext cx="333182" cy="3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1"/>
            <a:endCxn id="86" idx="3"/>
          </p:cNvCxnSpPr>
          <p:nvPr/>
        </p:nvCxnSpPr>
        <p:spPr>
          <a:xfrm flipH="1" flipV="1">
            <a:off x="5136175" y="3798691"/>
            <a:ext cx="322044" cy="22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06435" y="4123514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Water</a:t>
            </a:r>
          </a:p>
        </p:txBody>
      </p:sp>
      <p:cxnSp>
        <p:nvCxnSpPr>
          <p:cNvPr id="94" name="Straight Arrow Connector 93"/>
          <p:cNvCxnSpPr>
            <a:stCxn id="89" idx="1"/>
            <a:endCxn id="93" idx="3"/>
          </p:cNvCxnSpPr>
          <p:nvPr/>
        </p:nvCxnSpPr>
        <p:spPr>
          <a:xfrm flipH="1">
            <a:off x="5136175" y="4023104"/>
            <a:ext cx="322044" cy="31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1"/>
          </p:cNvCxnSpPr>
          <p:nvPr/>
        </p:nvCxnSpPr>
        <p:spPr>
          <a:xfrm flipV="1">
            <a:off x="3041288" y="3798691"/>
            <a:ext cx="365147" cy="57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96966" y="5228012"/>
            <a:ext cx="104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point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95673" y="1963668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child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9740" y="128686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3491" y="238429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ACC-PS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1428" y="36391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xCELL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091" y="29534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Defined in </a:t>
            </a:r>
          </a:p>
          <a:p>
            <a:r>
              <a:rPr lang="en-US" dirty="0">
                <a:solidFill>
                  <a:schemeClr val="accent2"/>
                </a:solidFill>
              </a:rPr>
              <a:t>ADR of…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7621" y="4796271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7621" y="3373871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7621" y="1883138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53" idx="0"/>
          </p:cNvCxnSpPr>
          <p:nvPr/>
        </p:nvCxnSpPr>
        <p:spPr>
          <a:xfrm flipH="1">
            <a:off x="5867062" y="1706398"/>
            <a:ext cx="86952" cy="3534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2"/>
            <a:endCxn id="12" idx="0"/>
          </p:cNvCxnSpPr>
          <p:nvPr/>
        </p:nvCxnSpPr>
        <p:spPr>
          <a:xfrm>
            <a:off x="5867062" y="2246570"/>
            <a:ext cx="86952" cy="200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638126" y="2059879"/>
            <a:ext cx="457872" cy="18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87621" y="4872468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28" y="514264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xCELL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40981" y="2983593"/>
            <a:ext cx="1132272" cy="229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63" name="Straight Arrow Connector 62"/>
          <p:cNvCxnSpPr>
            <a:stCxn id="62" idx="3"/>
            <a:endCxn id="9" idx="1"/>
          </p:cNvCxnSpPr>
          <p:nvPr/>
        </p:nvCxnSpPr>
        <p:spPr>
          <a:xfrm flipV="1">
            <a:off x="3073253" y="2721365"/>
            <a:ext cx="333182" cy="37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054" y="3040164"/>
            <a:ext cx="3865761" cy="33170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323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27</a:t>
            </a:fld>
            <a:endParaRPr lang="en-BE" dirty="0"/>
          </a:p>
        </p:txBody>
      </p:sp>
      <p:pic>
        <p:nvPicPr>
          <p:cNvPr id="102" name="Picture 1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562" y="119802"/>
            <a:ext cx="3381325" cy="279789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3556579" y="1291133"/>
            <a:ext cx="1429452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81663" y="1286866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 PS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8219" y="1286866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 NF</a:t>
            </a:r>
          </a:p>
        </p:txBody>
      </p:sp>
      <p:sp>
        <p:nvSpPr>
          <p:cNvPr id="9" name="Rectangle 8"/>
          <p:cNvSpPr/>
          <p:nvPr/>
        </p:nvSpPr>
        <p:spPr>
          <a:xfrm>
            <a:off x="3406435" y="2511599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81663" y="1987626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QCELL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40981" y="2498163"/>
            <a:ext cx="113227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SRFCELL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58219" y="2446804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PS03</a:t>
            </a:r>
          </a:p>
        </p:txBody>
      </p:sp>
      <p:cxnSp>
        <p:nvCxnSpPr>
          <p:cNvPr id="14" name="Straight Arrow Connector 13"/>
          <p:cNvCxnSpPr>
            <a:stCxn id="10" idx="3"/>
            <a:endCxn id="9" idx="1"/>
          </p:cNvCxnSpPr>
          <p:nvPr/>
        </p:nvCxnSpPr>
        <p:spPr>
          <a:xfrm>
            <a:off x="3073253" y="2197392"/>
            <a:ext cx="333182" cy="52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9" idx="1"/>
          </p:cNvCxnSpPr>
          <p:nvPr/>
        </p:nvCxnSpPr>
        <p:spPr>
          <a:xfrm>
            <a:off x="3073253" y="2707929"/>
            <a:ext cx="333182" cy="13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  <a:endCxn id="9" idx="3"/>
          </p:cNvCxnSpPr>
          <p:nvPr/>
        </p:nvCxnSpPr>
        <p:spPr>
          <a:xfrm flipH="1">
            <a:off x="5136175" y="2656570"/>
            <a:ext cx="322044" cy="6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6" idx="1"/>
          </p:cNvCxnSpPr>
          <p:nvPr/>
        </p:nvCxnSpPr>
        <p:spPr>
          <a:xfrm>
            <a:off x="3073253" y="1496632"/>
            <a:ext cx="483326" cy="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271305" y="1710665"/>
            <a:ext cx="0" cy="8009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6" idx="3"/>
          </p:cNvCxnSpPr>
          <p:nvPr/>
        </p:nvCxnSpPr>
        <p:spPr>
          <a:xfrm flipH="1">
            <a:off x="4986031" y="1496632"/>
            <a:ext cx="472188" cy="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406435" y="5327313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Water 20degC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81663" y="5022513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40981" y="5609253"/>
            <a:ext cx="113227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xxxx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58219" y="5262518"/>
            <a:ext cx="136849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PS07.xx.yy</a:t>
            </a:r>
          </a:p>
        </p:txBody>
      </p:sp>
      <p:cxnSp>
        <p:nvCxnSpPr>
          <p:cNvPr id="34" name="Straight Arrow Connector 33"/>
          <p:cNvCxnSpPr>
            <a:stCxn id="31" idx="3"/>
            <a:endCxn id="30" idx="1"/>
          </p:cNvCxnSpPr>
          <p:nvPr/>
        </p:nvCxnSpPr>
        <p:spPr>
          <a:xfrm>
            <a:off x="3073253" y="5232279"/>
            <a:ext cx="333182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2" idx="3"/>
            <a:endCxn id="30" idx="1"/>
          </p:cNvCxnSpPr>
          <p:nvPr/>
        </p:nvCxnSpPr>
        <p:spPr>
          <a:xfrm flipV="1">
            <a:off x="3073253" y="5537079"/>
            <a:ext cx="333182" cy="28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3" idx="1"/>
            <a:endCxn id="30" idx="3"/>
          </p:cNvCxnSpPr>
          <p:nvPr/>
        </p:nvCxnSpPr>
        <p:spPr>
          <a:xfrm flipH="1">
            <a:off x="5136175" y="5472284"/>
            <a:ext cx="322044" cy="6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6957681" y="243805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xCELL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969467" y="381543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xDevice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3406435" y="3588925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Purified Water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81663" y="3573333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CPLR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940981" y="4160073"/>
            <a:ext cx="1132272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SSA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458219" y="3813338"/>
            <a:ext cx="991590" cy="4195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PS03.xx</a:t>
            </a:r>
          </a:p>
        </p:txBody>
      </p:sp>
      <p:cxnSp>
        <p:nvCxnSpPr>
          <p:cNvPr id="90" name="Straight Arrow Connector 89"/>
          <p:cNvCxnSpPr>
            <a:stCxn id="87" idx="3"/>
            <a:endCxn id="86" idx="1"/>
          </p:cNvCxnSpPr>
          <p:nvPr/>
        </p:nvCxnSpPr>
        <p:spPr>
          <a:xfrm>
            <a:off x="3073253" y="3783099"/>
            <a:ext cx="333182" cy="1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8" idx="3"/>
            <a:endCxn id="93" idx="1"/>
          </p:cNvCxnSpPr>
          <p:nvPr/>
        </p:nvCxnSpPr>
        <p:spPr>
          <a:xfrm flipV="1">
            <a:off x="3073253" y="4333280"/>
            <a:ext cx="333182" cy="3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1"/>
            <a:endCxn id="86" idx="3"/>
          </p:cNvCxnSpPr>
          <p:nvPr/>
        </p:nvCxnSpPr>
        <p:spPr>
          <a:xfrm flipH="1" flipV="1">
            <a:off x="5136175" y="3798691"/>
            <a:ext cx="322044" cy="224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406435" y="4123514"/>
            <a:ext cx="1729740" cy="4195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 Water</a:t>
            </a:r>
          </a:p>
        </p:txBody>
      </p:sp>
      <p:cxnSp>
        <p:nvCxnSpPr>
          <p:cNvPr id="94" name="Straight Arrow Connector 93"/>
          <p:cNvCxnSpPr>
            <a:stCxn id="89" idx="1"/>
            <a:endCxn id="93" idx="3"/>
          </p:cNvCxnSpPr>
          <p:nvPr/>
        </p:nvCxnSpPr>
        <p:spPr>
          <a:xfrm flipH="1">
            <a:off x="5136175" y="4023104"/>
            <a:ext cx="322044" cy="310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6" idx="1"/>
          </p:cNvCxnSpPr>
          <p:nvPr/>
        </p:nvCxnSpPr>
        <p:spPr>
          <a:xfrm flipV="1">
            <a:off x="3041288" y="3798691"/>
            <a:ext cx="365147" cy="57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6996966" y="5228012"/>
            <a:ext cx="1045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Terminal point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95673" y="1963668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child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69740" y="1286866"/>
            <a:ext cx="60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ACC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23491" y="238429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ACC-PS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11428" y="36391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xCELL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8091" y="295348"/>
            <a:ext cx="1292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Defined in </a:t>
            </a:r>
          </a:p>
          <a:p>
            <a:r>
              <a:rPr lang="en-US" dirty="0">
                <a:solidFill>
                  <a:schemeClr val="accent2"/>
                </a:solidFill>
              </a:rPr>
              <a:t>ADR of…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87621" y="4796271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87621" y="3373871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7621" y="1883138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8" idx="2"/>
            <a:endCxn id="53" idx="0"/>
          </p:cNvCxnSpPr>
          <p:nvPr/>
        </p:nvCxnSpPr>
        <p:spPr>
          <a:xfrm flipH="1">
            <a:off x="5867062" y="1706398"/>
            <a:ext cx="86952" cy="35348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3" idx="2"/>
            <a:endCxn id="12" idx="0"/>
          </p:cNvCxnSpPr>
          <p:nvPr/>
        </p:nvCxnSpPr>
        <p:spPr>
          <a:xfrm>
            <a:off x="5867062" y="2246570"/>
            <a:ext cx="86952" cy="20023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638126" y="2059879"/>
            <a:ext cx="457872" cy="1866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PS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587621" y="4872468"/>
            <a:ext cx="73728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28" y="514264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xCELL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940981" y="2983593"/>
            <a:ext cx="1132272" cy="2299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cxnSp>
        <p:nvCxnSpPr>
          <p:cNvPr id="63" name="Straight Arrow Connector 62"/>
          <p:cNvCxnSpPr>
            <a:stCxn id="62" idx="3"/>
            <a:endCxn id="9" idx="1"/>
          </p:cNvCxnSpPr>
          <p:nvPr/>
        </p:nvCxnSpPr>
        <p:spPr>
          <a:xfrm flipV="1">
            <a:off x="3073253" y="2721365"/>
            <a:ext cx="333182" cy="37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054" y="3040164"/>
            <a:ext cx="3865761" cy="331703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285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0382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73916" y="152866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6764" y="155393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53782" y="1322009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23630" y="2583543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85381" y="1722556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91049" y="1897998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60382" y="336597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73916" y="279369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86764" y="28189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253782" y="2587037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223630" y="3848571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185381" y="2987584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091049" y="3163026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91049" y="2408102"/>
            <a:ext cx="356260" cy="4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0343" y="167219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QCELL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962" y="296691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36534" y="41643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CPLR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2223630" y="3848571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73916" y="40587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86764" y="408399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2253782" y="3852065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223630" y="5113599"/>
            <a:ext cx="27262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185381" y="4252612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091049" y="3673130"/>
            <a:ext cx="356260" cy="4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89520" y="8431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03054" y="27085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15902" y="29613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282920" y="64202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52768" y="1325736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214519" y="464749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120187" y="640191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282920" y="1329230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39481" y="41438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ACC-PS</a:t>
            </a:r>
          </a:p>
        </p:txBody>
      </p:sp>
      <p:cxnSp>
        <p:nvCxnSpPr>
          <p:cNvPr id="116" name="Straight Arrow Connector 115"/>
          <p:cNvCxnSpPr>
            <a:endCxn id="107" idx="1"/>
          </p:cNvCxnSpPr>
          <p:nvPr/>
        </p:nvCxnSpPr>
        <p:spPr>
          <a:xfrm>
            <a:off x="3214519" y="464749"/>
            <a:ext cx="1075001" cy="56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3995496" y="1129759"/>
            <a:ext cx="356260" cy="4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66941" y="5435604"/>
            <a:ext cx="15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Design Note</a:t>
            </a:r>
          </a:p>
        </p:txBody>
      </p:sp>
      <p:cxnSp>
        <p:nvCxnSpPr>
          <p:cNvPr id="44" name="Straight Arrow Connector 43"/>
          <p:cNvCxnSpPr>
            <a:stCxn id="96" idx="2"/>
          </p:cNvCxnSpPr>
          <p:nvPr/>
        </p:nvCxnSpPr>
        <p:spPr>
          <a:xfrm>
            <a:off x="3893900" y="4453326"/>
            <a:ext cx="375279" cy="91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3037" y="5760817"/>
            <a:ext cx="192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vs coarse tuning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159884" y="3336807"/>
            <a:ext cx="775305" cy="35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CPLR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8016393" y="3336807"/>
            <a:ext cx="682281" cy="35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LLRF</a:t>
            </a:r>
          </a:p>
        </p:txBody>
      </p:sp>
      <p:cxnSp>
        <p:nvCxnSpPr>
          <p:cNvPr id="51" name="Straight Arrow Connector 50"/>
          <p:cNvCxnSpPr>
            <a:stCxn id="46" idx="3"/>
            <a:endCxn id="118" idx="1"/>
          </p:cNvCxnSpPr>
          <p:nvPr/>
        </p:nvCxnSpPr>
        <p:spPr>
          <a:xfrm>
            <a:off x="6935189" y="3514068"/>
            <a:ext cx="1081204" cy="0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67" idx="3"/>
          </p:cNvCxnSpPr>
          <p:nvPr/>
        </p:nvCxnSpPr>
        <p:spPr>
          <a:xfrm>
            <a:off x="4927552" y="3550637"/>
            <a:ext cx="970714" cy="1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7045961" y="353445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IADR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023423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6957" y="152866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49805" y="155393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016823" y="1322009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986671" y="2583543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948422" y="1722556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854090" y="1897998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016823" y="2587037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73384" y="167219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SRFCELL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7015809" y="1325736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45961" y="1329230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49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9893" y="1329230"/>
            <a:ext cx="9621965" cy="1257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0382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73916" y="152866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6764" y="155393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53782" y="1322009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23630" y="2583543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85381" y="1722556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91049" y="1897998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60382" y="336597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ADR*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73916" y="279369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86764" y="28189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2253782" y="2587037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223630" y="3848571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185381" y="2987584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091049" y="3163026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91049" y="2408102"/>
            <a:ext cx="356260" cy="4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0343" y="1672196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QCELL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962" y="296691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36534" y="4164340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CPLR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2223630" y="3848571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73916" y="405872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86764" y="408399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2253782" y="3852065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223630" y="5113599"/>
            <a:ext cx="27262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185381" y="4252612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091049" y="3673130"/>
            <a:ext cx="356260" cy="4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89520" y="843136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03054" y="27085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15902" y="29613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282920" y="64202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52768" y="1325736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214519" y="464749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120187" y="640191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282920" y="1329230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39481" y="414389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ACC-PS</a:t>
            </a:r>
          </a:p>
        </p:txBody>
      </p:sp>
      <p:cxnSp>
        <p:nvCxnSpPr>
          <p:cNvPr id="116" name="Straight Arrow Connector 115"/>
          <p:cNvCxnSpPr>
            <a:endCxn id="107" idx="1"/>
          </p:cNvCxnSpPr>
          <p:nvPr/>
        </p:nvCxnSpPr>
        <p:spPr>
          <a:xfrm>
            <a:off x="3214519" y="464749"/>
            <a:ext cx="1075001" cy="563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>
            <a:off x="3995496" y="1129759"/>
            <a:ext cx="356260" cy="4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66941" y="5435604"/>
            <a:ext cx="15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Design Note</a:t>
            </a:r>
          </a:p>
        </p:txBody>
      </p:sp>
      <p:cxnSp>
        <p:nvCxnSpPr>
          <p:cNvPr id="44" name="Straight Arrow Connector 43"/>
          <p:cNvCxnSpPr>
            <a:stCxn id="96" idx="2"/>
          </p:cNvCxnSpPr>
          <p:nvPr/>
        </p:nvCxnSpPr>
        <p:spPr>
          <a:xfrm>
            <a:off x="3893900" y="4453326"/>
            <a:ext cx="375279" cy="91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3037" y="5760817"/>
            <a:ext cx="192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vs coarse tuning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023423" y="210094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6957" y="152866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49805" y="155393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123" name="Straight Connector 122"/>
          <p:cNvCxnSpPr/>
          <p:nvPr/>
        </p:nvCxnSpPr>
        <p:spPr>
          <a:xfrm>
            <a:off x="7016823" y="1322009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6986671" y="2583543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948422" y="1722556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854090" y="1897998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016823" y="2587037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73384" y="1672196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SRFCELL</a:t>
            </a:r>
          </a:p>
        </p:txBody>
      </p:sp>
      <p:cxnSp>
        <p:nvCxnSpPr>
          <p:cNvPr id="129" name="Straight Connector 128"/>
          <p:cNvCxnSpPr/>
          <p:nvPr/>
        </p:nvCxnSpPr>
        <p:spPr>
          <a:xfrm>
            <a:off x="7015809" y="1325736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7045961" y="1329230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9" idx="3"/>
          </p:cNvCxnSpPr>
          <p:nvPr/>
        </p:nvCxnSpPr>
        <p:spPr>
          <a:xfrm flipH="1">
            <a:off x="4201035" y="2415685"/>
            <a:ext cx="4874886" cy="58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95506" y="3735303"/>
            <a:ext cx="2066307" cy="1884967"/>
          </a:xfrm>
          <a:prstGeom prst="ellipse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506735" y="3735303"/>
            <a:ext cx="2066307" cy="1884967"/>
          </a:xfrm>
          <a:prstGeom prst="ellipse">
            <a:avLst/>
          </a:prstGeom>
          <a:solidFill>
            <a:srgbClr val="F7964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425997" y="336597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SRFCELL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23235" y="339309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19478" y="442805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QM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034252" y="6052627"/>
            <a:ext cx="775305" cy="35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CPLR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890761" y="6052627"/>
            <a:ext cx="682281" cy="35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LLRF</a:t>
            </a:r>
          </a:p>
        </p:txBody>
      </p:sp>
      <p:cxnSp>
        <p:nvCxnSpPr>
          <p:cNvPr id="76" name="Straight Arrow Connector 75"/>
          <p:cNvCxnSpPr>
            <a:stCxn id="74" idx="3"/>
            <a:endCxn id="75" idx="1"/>
          </p:cNvCxnSpPr>
          <p:nvPr/>
        </p:nvCxnSpPr>
        <p:spPr>
          <a:xfrm>
            <a:off x="8809557" y="6229888"/>
            <a:ext cx="1081204" cy="0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920329" y="625027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IADR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161813" y="4924213"/>
            <a:ext cx="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64076" y="4797386"/>
            <a:ext cx="348006" cy="281591"/>
          </a:xfrm>
          <a:prstGeom prst="ellipse">
            <a:avLst/>
          </a:prstGeom>
          <a:noFill/>
          <a:ln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9897" y="3264454"/>
            <a:ext cx="1360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*cherry picks items from QCELL&amp;SRFCELL</a:t>
            </a:r>
          </a:p>
        </p:txBody>
      </p:sp>
    </p:spTree>
    <p:extLst>
      <p:ext uri="{BB962C8B-B14F-4D97-AF65-F5344CB8AC3E}">
        <p14:creationId xmlns:p14="http://schemas.microsoft.com/office/powerpoint/2010/main" val="417309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3</a:t>
            </a:fld>
            <a:endParaRPr lang="en-B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0431080-6F9C-4C1B-FA76-916575909B34}"/>
              </a:ext>
            </a:extLst>
          </p:cNvPr>
          <p:cNvSpPr/>
          <p:nvPr/>
        </p:nvSpPr>
        <p:spPr>
          <a:xfrm>
            <a:off x="1703822" y="5819693"/>
            <a:ext cx="1877434" cy="47719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Transients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6AFC8E-BD50-40C4-C8C9-9AF308EDA09A}"/>
              </a:ext>
            </a:extLst>
          </p:cNvPr>
          <p:cNvSpPr/>
          <p:nvPr/>
        </p:nvSpPr>
        <p:spPr>
          <a:xfrm>
            <a:off x="2566211" y="2182260"/>
            <a:ext cx="2105891" cy="96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Standby</a:t>
            </a:r>
          </a:p>
          <a:p>
            <a:pPr algn="ctr"/>
            <a:r>
              <a:rPr lang="en-US" sz="1200" dirty="0"/>
              <a:t>(2K, 4K, 70K, 300K)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A3A566-1FD4-CC31-5AF0-4219B2CE7692}"/>
              </a:ext>
            </a:extLst>
          </p:cNvPr>
          <p:cNvSpPr/>
          <p:nvPr/>
        </p:nvSpPr>
        <p:spPr>
          <a:xfrm>
            <a:off x="2553583" y="1046465"/>
            <a:ext cx="2105891" cy="96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CRYO OK</a:t>
            </a:r>
          </a:p>
          <a:p>
            <a:pPr algn="ctr"/>
            <a:r>
              <a:rPr lang="en-US" sz="1400" dirty="0"/>
              <a:t>(2K)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E6B4A-6A87-924A-43A2-5958009DF4F1}"/>
              </a:ext>
            </a:extLst>
          </p:cNvPr>
          <p:cNvSpPr/>
          <p:nvPr/>
        </p:nvSpPr>
        <p:spPr>
          <a:xfrm>
            <a:off x="406400" y="5819693"/>
            <a:ext cx="1046162" cy="4771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EE2594-9B2B-0E75-765E-405149B5BA46}"/>
              </a:ext>
            </a:extLst>
          </p:cNvPr>
          <p:cNvSpPr/>
          <p:nvPr/>
        </p:nvSpPr>
        <p:spPr>
          <a:xfrm>
            <a:off x="2553583" y="3318056"/>
            <a:ext cx="2105891" cy="9605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Cooldown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CD35A3-01C3-6A4A-25A7-9A56825CA24B}"/>
              </a:ext>
            </a:extLst>
          </p:cNvPr>
          <p:cNvSpPr/>
          <p:nvPr/>
        </p:nvSpPr>
        <p:spPr>
          <a:xfrm>
            <a:off x="2528327" y="4413422"/>
            <a:ext cx="2105891" cy="9605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Warmup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A3139-2CD5-A8BB-FB55-0F9598698325}"/>
              </a:ext>
            </a:extLst>
          </p:cNvPr>
          <p:cNvSpPr txBox="1"/>
          <p:nvPr/>
        </p:nvSpPr>
        <p:spPr>
          <a:xfrm>
            <a:off x="9594728" y="596677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LINAC</a:t>
            </a:r>
            <a:endParaRPr lang="en-GB" b="1" dirty="0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7EB903F6-C0B4-A653-1FF9-A26B1AFEF05B}"/>
              </a:ext>
            </a:extLst>
          </p:cNvPr>
          <p:cNvSpPr/>
          <p:nvPr/>
        </p:nvSpPr>
        <p:spPr>
          <a:xfrm>
            <a:off x="2667343" y="1358738"/>
            <a:ext cx="326661" cy="27054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FA980F-4AF8-0AE8-B158-AF0BB238983C}"/>
              </a:ext>
            </a:extLst>
          </p:cNvPr>
          <p:cNvSpPr txBox="1"/>
          <p:nvPr/>
        </p:nvSpPr>
        <p:spPr>
          <a:xfrm>
            <a:off x="9203199" y="1142860"/>
            <a:ext cx="211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LINAC in operation</a:t>
            </a:r>
          </a:p>
          <a:p>
            <a:r>
              <a:rPr lang="en-US" dirty="0"/>
              <a:t>(RF can be on)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6C2B45-264E-600E-F97E-EA332CB8D6E4}"/>
              </a:ext>
            </a:extLst>
          </p:cNvPr>
          <p:cNvSpPr txBox="1"/>
          <p:nvPr/>
        </p:nvSpPr>
        <p:spPr>
          <a:xfrm>
            <a:off x="9203199" y="3334434"/>
            <a:ext cx="252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LINAC not in operation</a:t>
            </a:r>
          </a:p>
          <a:p>
            <a:r>
              <a:rPr lang="en-US" dirty="0"/>
              <a:t>(RF cannot be on)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DCBA45-180E-5088-6BD7-ED1E114BE7DF}"/>
              </a:ext>
            </a:extLst>
          </p:cNvPr>
          <p:cNvCxnSpPr/>
          <p:nvPr/>
        </p:nvCxnSpPr>
        <p:spPr>
          <a:xfrm>
            <a:off x="8007927" y="775855"/>
            <a:ext cx="1468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649445A-199F-F25A-6090-29006F57A4E3}"/>
              </a:ext>
            </a:extLst>
          </p:cNvPr>
          <p:cNvSpPr/>
          <p:nvPr/>
        </p:nvSpPr>
        <p:spPr>
          <a:xfrm>
            <a:off x="6059157" y="2182260"/>
            <a:ext cx="2105891" cy="96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Standby</a:t>
            </a:r>
            <a:br>
              <a:rPr lang="en-US" dirty="0"/>
            </a:br>
            <a:r>
              <a:rPr lang="en-US" sz="1200" dirty="0"/>
              <a:t>(2K, 4K, 70K, 300K)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CCB234-FC12-2498-0BDF-BDAE84E770CA}"/>
              </a:ext>
            </a:extLst>
          </p:cNvPr>
          <p:cNvSpPr/>
          <p:nvPr/>
        </p:nvSpPr>
        <p:spPr>
          <a:xfrm>
            <a:off x="6046529" y="1046465"/>
            <a:ext cx="2105891" cy="96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CRYO OK</a:t>
            </a:r>
            <a:br>
              <a:rPr lang="en-US" dirty="0"/>
            </a:br>
            <a:r>
              <a:rPr lang="en-US" sz="1200" dirty="0"/>
              <a:t>(2K)</a:t>
            </a:r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96452C-A6B1-C840-0C33-FC1FE79C63EC}"/>
              </a:ext>
            </a:extLst>
          </p:cNvPr>
          <p:cNvSpPr/>
          <p:nvPr/>
        </p:nvSpPr>
        <p:spPr>
          <a:xfrm>
            <a:off x="6046529" y="3318056"/>
            <a:ext cx="2105891" cy="9605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Cooldown</a:t>
            </a:r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6DFB59-6CA8-2ECF-DB35-912C02351DB1}"/>
              </a:ext>
            </a:extLst>
          </p:cNvPr>
          <p:cNvSpPr/>
          <p:nvPr/>
        </p:nvSpPr>
        <p:spPr>
          <a:xfrm>
            <a:off x="6021273" y="4413422"/>
            <a:ext cx="2105891" cy="9605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Warmup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7F9C6-0E26-4830-6AC0-F4D7A835A6CF}"/>
              </a:ext>
            </a:extLst>
          </p:cNvPr>
          <p:cNvSpPr txBox="1"/>
          <p:nvPr/>
        </p:nvSpPr>
        <p:spPr>
          <a:xfrm>
            <a:off x="6693184" y="596677"/>
            <a:ext cx="86433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QCELL</a:t>
            </a:r>
            <a:endParaRPr lang="en-GB" b="1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E341858-E345-4915-DF60-61B0D6096601}"/>
              </a:ext>
            </a:extLst>
          </p:cNvPr>
          <p:cNvSpPr/>
          <p:nvPr/>
        </p:nvSpPr>
        <p:spPr>
          <a:xfrm>
            <a:off x="6184209" y="1348723"/>
            <a:ext cx="326661" cy="27054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BDF4AB33-C84E-11B6-D2DB-6DBF0B36F50B}"/>
              </a:ext>
            </a:extLst>
          </p:cNvPr>
          <p:cNvSpPr/>
          <p:nvPr/>
        </p:nvSpPr>
        <p:spPr>
          <a:xfrm>
            <a:off x="8311891" y="2087418"/>
            <a:ext cx="471054" cy="3140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DE2D36-D1D5-1058-67F1-733643D885EB}"/>
              </a:ext>
            </a:extLst>
          </p:cNvPr>
          <p:cNvCxnSpPr/>
          <p:nvPr/>
        </p:nvCxnSpPr>
        <p:spPr>
          <a:xfrm>
            <a:off x="4656747" y="795129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4D73517-F2D6-5510-4E9C-8A853D30A4AD}"/>
              </a:ext>
            </a:extLst>
          </p:cNvPr>
          <p:cNvSpPr txBox="1"/>
          <p:nvPr/>
        </p:nvSpPr>
        <p:spPr>
          <a:xfrm>
            <a:off x="3191991" y="5715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NA.CP</a:t>
            </a:r>
            <a:endParaRPr lang="en-GB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D5CCB3-C6DE-D7A2-13D6-FF621794AF1E}"/>
              </a:ext>
            </a:extLst>
          </p:cNvPr>
          <p:cNvSpPr txBox="1"/>
          <p:nvPr/>
        </p:nvSpPr>
        <p:spPr>
          <a:xfrm>
            <a:off x="7874912" y="1203590"/>
            <a:ext cx="87395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n=yes</a:t>
            </a:r>
          </a:p>
          <a:p>
            <a:r>
              <a:rPr lang="en-US" sz="1200" dirty="0"/>
              <a:t>n-1=yes</a:t>
            </a:r>
          </a:p>
          <a:p>
            <a:r>
              <a:rPr lang="en-US" sz="1200" dirty="0"/>
              <a:t>n-m=</a:t>
            </a:r>
            <a:r>
              <a:rPr lang="en-US" sz="1200" dirty="0" err="1"/>
              <a:t>tbd</a:t>
            </a:r>
            <a:r>
              <a:rPr lang="en-US" sz="1200" dirty="0"/>
              <a:t>?</a:t>
            </a:r>
            <a:endParaRPr lang="en-GB" sz="1200" dirty="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41572CF9-A679-884F-62E6-1A2218452404}"/>
              </a:ext>
            </a:extLst>
          </p:cNvPr>
          <p:cNvSpPr/>
          <p:nvPr/>
        </p:nvSpPr>
        <p:spPr>
          <a:xfrm flipH="1">
            <a:off x="4913823" y="1330754"/>
            <a:ext cx="809058" cy="3897028"/>
          </a:xfrm>
          <a:prstGeom prst="rightBrace">
            <a:avLst>
              <a:gd name="adj1" fmla="val 8333"/>
              <a:gd name="adj2" fmla="val 617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1A4297-8333-1E6C-BBDD-36065CEB9194}"/>
              </a:ext>
            </a:extLst>
          </p:cNvPr>
          <p:cNvCxnSpPr>
            <a:stCxn id="8" idx="6"/>
            <a:endCxn id="32" idx="2"/>
          </p:cNvCxnSpPr>
          <p:nvPr/>
        </p:nvCxnSpPr>
        <p:spPr>
          <a:xfrm>
            <a:off x="4659474" y="1526756"/>
            <a:ext cx="138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6A284F-B975-8C0D-E932-717447C4719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659474" y="1526756"/>
            <a:ext cx="1399683" cy="114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855ACF9-5F10-AF27-B5E0-F464AA9F56B8}"/>
              </a:ext>
            </a:extLst>
          </p:cNvPr>
          <p:cNvCxnSpPr>
            <a:cxnSpLocks/>
            <a:stCxn id="5" idx="6"/>
            <a:endCxn id="31" idx="2"/>
          </p:cNvCxnSpPr>
          <p:nvPr/>
        </p:nvCxnSpPr>
        <p:spPr>
          <a:xfrm>
            <a:off x="4672102" y="2662551"/>
            <a:ext cx="1387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4F49CC-488F-4988-006E-DF90F7CF0E6E}"/>
              </a:ext>
            </a:extLst>
          </p:cNvPr>
          <p:cNvCxnSpPr>
            <a:cxnSpLocks/>
          </p:cNvCxnSpPr>
          <p:nvPr/>
        </p:nvCxnSpPr>
        <p:spPr>
          <a:xfrm>
            <a:off x="4667561" y="3798347"/>
            <a:ext cx="13870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D9A467-33D7-9C04-458D-1FD952560E3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672102" y="2662551"/>
            <a:ext cx="1374427" cy="1135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891DC3F-1ED8-634F-ADA4-E430C53DA21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659474" y="1526756"/>
            <a:ext cx="1380740" cy="2253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9F1BD450-F484-C4D5-D03E-78CD2EAD9C88}"/>
              </a:ext>
            </a:extLst>
          </p:cNvPr>
          <p:cNvSpPr/>
          <p:nvPr/>
        </p:nvSpPr>
        <p:spPr>
          <a:xfrm>
            <a:off x="9366034" y="1809641"/>
            <a:ext cx="326661" cy="27054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883F7C-55FD-3799-0A09-177B60130D4E}"/>
              </a:ext>
            </a:extLst>
          </p:cNvPr>
          <p:cNvSpPr txBox="1"/>
          <p:nvPr/>
        </p:nvSpPr>
        <p:spPr>
          <a:xfrm>
            <a:off x="9743628" y="1766891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Affects FT of linac</a:t>
            </a:r>
            <a:endParaRPr lang="en-GB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1771D9-DD21-BA60-E3C7-DCB9D8687E2C}"/>
              </a:ext>
            </a:extLst>
          </p:cNvPr>
          <p:cNvCxnSpPr>
            <a:cxnSpLocks/>
          </p:cNvCxnSpPr>
          <p:nvPr/>
        </p:nvCxnSpPr>
        <p:spPr>
          <a:xfrm>
            <a:off x="4653159" y="4893713"/>
            <a:ext cx="13870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00E2F2-E5F7-FEEB-2C85-BC347606BAB3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672102" y="2662551"/>
            <a:ext cx="1349171" cy="223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3AC3E7F-67D1-CEA0-89AF-CB450C5FDD4A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659474" y="1526756"/>
            <a:ext cx="1336543" cy="3389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A721D51-1921-3F01-45E2-0A74A023654F}"/>
              </a:ext>
            </a:extLst>
          </p:cNvPr>
          <p:cNvSpPr txBox="1"/>
          <p:nvPr/>
        </p:nvSpPr>
        <p:spPr>
          <a:xfrm>
            <a:off x="6506006" y="12177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D6F1CC-A30D-FEDA-4C83-30DF99C6A8A3}"/>
              </a:ext>
            </a:extLst>
          </p:cNvPr>
          <p:cNvSpPr txBox="1"/>
          <p:nvPr/>
        </p:nvSpPr>
        <p:spPr>
          <a:xfrm>
            <a:off x="3024476" y="11825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9893" y="2075527"/>
            <a:ext cx="9621965" cy="1257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0382" y="28472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73916" y="227496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OCD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86764" y="23002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53782" y="2068306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85381" y="2468853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91049" y="2644295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260382" y="411226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ADR*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73916" y="353999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86764" y="356526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2223630" y="4594868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3167018" y="3713209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091049" y="3909323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4071889" y="3196844"/>
            <a:ext cx="356260" cy="4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0343" y="241849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QCELL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962" y="371320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36534" y="49106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CPLR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2223630" y="4594868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473916" y="480501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586764" y="483029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2253782" y="4598362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223630" y="5424749"/>
            <a:ext cx="272626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3185381" y="4998909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091049" y="4419427"/>
            <a:ext cx="356260" cy="4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4289520" y="1589433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ADR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503054" y="101715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OCD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615902" y="104242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REQ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2282920" y="931149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52768" y="2072033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214519" y="1211046"/>
            <a:ext cx="33510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120187" y="1386488"/>
            <a:ext cx="231569" cy="28706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2282920" y="2075527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39481" y="1160686"/>
            <a:ext cx="95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ACC-PS</a:t>
            </a:r>
          </a:p>
        </p:txBody>
      </p:sp>
      <p:cxnSp>
        <p:nvCxnSpPr>
          <p:cNvPr id="116" name="Straight Arrow Connector 115"/>
          <p:cNvCxnSpPr>
            <a:endCxn id="107" idx="1"/>
          </p:cNvCxnSpPr>
          <p:nvPr/>
        </p:nvCxnSpPr>
        <p:spPr>
          <a:xfrm>
            <a:off x="3214519" y="1211046"/>
            <a:ext cx="1075001" cy="5630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</p:cNvCxnSpPr>
          <p:nvPr/>
        </p:nvCxnSpPr>
        <p:spPr>
          <a:xfrm flipH="1">
            <a:off x="3995496" y="1876056"/>
            <a:ext cx="356260" cy="4372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66941" y="5746754"/>
            <a:ext cx="15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Design Note</a:t>
            </a:r>
          </a:p>
        </p:txBody>
      </p:sp>
      <p:cxnSp>
        <p:nvCxnSpPr>
          <p:cNvPr id="44" name="Straight Arrow Connector 43"/>
          <p:cNvCxnSpPr>
            <a:cxnSpLocks/>
            <a:stCxn id="96" idx="2"/>
          </p:cNvCxnSpPr>
          <p:nvPr/>
        </p:nvCxnSpPr>
        <p:spPr>
          <a:xfrm>
            <a:off x="3893900" y="5199623"/>
            <a:ext cx="251588" cy="54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23037" y="6071967"/>
            <a:ext cx="1922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vs coarse tuning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023423" y="2847240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7236957" y="227496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OCD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349805" y="230023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6986671" y="3329840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948422" y="2468853"/>
            <a:ext cx="3351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8854090" y="2644295"/>
            <a:ext cx="231569" cy="287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7016823" y="3333334"/>
            <a:ext cx="2726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5873384" y="241849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SRFCELL</a:t>
            </a:r>
          </a:p>
        </p:txBody>
      </p:sp>
      <p:cxnSp>
        <p:nvCxnSpPr>
          <p:cNvPr id="57" name="Straight Arrow Connector 56"/>
          <p:cNvCxnSpPr>
            <a:endCxn id="69" idx="3"/>
          </p:cNvCxnSpPr>
          <p:nvPr/>
        </p:nvCxnSpPr>
        <p:spPr>
          <a:xfrm flipH="1">
            <a:off x="4201035" y="3161982"/>
            <a:ext cx="4874886" cy="587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7095506" y="4046453"/>
            <a:ext cx="2066307" cy="1884967"/>
          </a:xfrm>
          <a:prstGeom prst="ellipse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506735" y="4046453"/>
            <a:ext cx="2066307" cy="1884967"/>
          </a:xfrm>
          <a:prstGeom prst="ellipse">
            <a:avLst/>
          </a:prstGeom>
          <a:solidFill>
            <a:srgbClr val="F79646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425997" y="3677121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SRFCELL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23235" y="3704248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QCELL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519478" y="473920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QM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034252" y="6363777"/>
            <a:ext cx="775305" cy="35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CPLR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890761" y="6363777"/>
            <a:ext cx="682281" cy="354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LLRF</a:t>
            </a:r>
          </a:p>
        </p:txBody>
      </p:sp>
      <p:cxnSp>
        <p:nvCxnSpPr>
          <p:cNvPr id="76" name="Straight Arrow Connector 75"/>
          <p:cNvCxnSpPr>
            <a:stCxn id="74" idx="3"/>
            <a:endCxn id="75" idx="1"/>
          </p:cNvCxnSpPr>
          <p:nvPr/>
        </p:nvCxnSpPr>
        <p:spPr>
          <a:xfrm>
            <a:off x="8809557" y="6541038"/>
            <a:ext cx="1081204" cy="0"/>
          </a:xfrm>
          <a:prstGeom prst="straightConnector1">
            <a:avLst/>
          </a:prstGeom>
          <a:ln w="5715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920329" y="656142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IADR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161813" y="5235363"/>
            <a:ext cx="0" cy="1219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64076" y="5108536"/>
            <a:ext cx="348006" cy="281591"/>
          </a:xfrm>
          <a:prstGeom prst="ellipse">
            <a:avLst/>
          </a:prstGeom>
          <a:noFill/>
          <a:ln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949897" y="4010751"/>
            <a:ext cx="136084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*cherry picks items from QCELL&amp;SRFCELL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917EB-62F5-26FF-3241-BC4D76835F9D}"/>
              </a:ext>
            </a:extLst>
          </p:cNvPr>
          <p:cNvSpPr txBox="1"/>
          <p:nvPr/>
        </p:nvSpPr>
        <p:spPr>
          <a:xfrm>
            <a:off x="1125440" y="411480"/>
            <a:ext cx="12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 CRYO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C2EC6-E9BE-5721-02F9-E0850730AB93}"/>
              </a:ext>
            </a:extLst>
          </p:cNvPr>
          <p:cNvSpPr txBox="1"/>
          <p:nvPr/>
        </p:nvSpPr>
        <p:spPr>
          <a:xfrm>
            <a:off x="4257722" y="420387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ADR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3DC71-F485-3CFF-A39C-8E4610A16C66}"/>
              </a:ext>
            </a:extLst>
          </p:cNvPr>
          <p:cNvSpPr txBox="1"/>
          <p:nvPr/>
        </p:nvSpPr>
        <p:spPr>
          <a:xfrm>
            <a:off x="2473916" y="40112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OCD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B5E71B-C3FA-145F-D367-D00157545F5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82588" y="605053"/>
            <a:ext cx="11751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B66FD3-8E04-7153-4B16-2DF28FE1340D}"/>
              </a:ext>
            </a:extLst>
          </p:cNvPr>
          <p:cNvCxnSpPr>
            <a:cxnSpLocks/>
          </p:cNvCxnSpPr>
          <p:nvPr/>
        </p:nvCxnSpPr>
        <p:spPr>
          <a:xfrm flipH="1">
            <a:off x="3995496" y="739218"/>
            <a:ext cx="495886" cy="159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82868" y="803645"/>
          <a:ext cx="11633530" cy="5494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31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6964579" y="528725"/>
            <a:ext cx="229624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OCD: Overall operational concept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6094" y="1207743"/>
            <a:ext cx="3212832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ADR: </a:t>
            </a:r>
          </a:p>
          <a:p>
            <a:pPr marL="285750" indent="-285750">
              <a:buFontTx/>
              <a:buChar char="-"/>
            </a:pPr>
            <a:r>
              <a:rPr lang="en-US" dirty="0"/>
              <a:t>Machine physics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Reliability modeling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Integration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8303" y="3823940"/>
            <a:ext cx="171743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RF architecture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78272" y="4288855"/>
            <a:ext cx="145512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DF devices architecture (incl. PCO’s)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6779" y="1888945"/>
            <a:ext cx="1928447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Cryo</a:t>
            </a:r>
            <a:r>
              <a:rPr lang="en-US" dirty="0"/>
              <a:t> architecture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85491" y="3827190"/>
            <a:ext cx="1878232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Insulation vacuum architecture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89211" y="3821240"/>
            <a:ext cx="144477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Beam vacuum architecture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6559062" y="851891"/>
            <a:ext cx="405517" cy="8677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1274884" y="2258277"/>
            <a:ext cx="16119" cy="438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0"/>
          </p:cNvCxnSpPr>
          <p:nvPr/>
        </p:nvCxnSpPr>
        <p:spPr>
          <a:xfrm flipV="1">
            <a:off x="4605836" y="3385878"/>
            <a:ext cx="10126" cy="9029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2776809" y="3385879"/>
            <a:ext cx="596648" cy="4353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 flipH="1" flipV="1">
            <a:off x="1411583" y="3899810"/>
            <a:ext cx="1687286" cy="659423"/>
          </a:xfrm>
          <a:prstGeom prst="bentConnector3">
            <a:avLst>
              <a:gd name="adj1" fmla="val -5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6644964" y="1807907"/>
            <a:ext cx="351130" cy="169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5" idx="0"/>
          </p:cNvCxnSpPr>
          <p:nvPr/>
        </p:nvCxnSpPr>
        <p:spPr>
          <a:xfrm flipV="1">
            <a:off x="6111596" y="3404034"/>
            <a:ext cx="11326" cy="417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0"/>
          </p:cNvCxnSpPr>
          <p:nvPr/>
        </p:nvCxnSpPr>
        <p:spPr>
          <a:xfrm flipV="1">
            <a:off x="7824607" y="3404034"/>
            <a:ext cx="547" cy="4231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222848" y="3823940"/>
            <a:ext cx="30399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H="1" flipV="1">
            <a:off x="9374843" y="3404034"/>
            <a:ext cx="1" cy="419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001825" y="3821240"/>
            <a:ext cx="303991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36" name="Straight Arrow Connector 35"/>
          <p:cNvCxnSpPr>
            <a:stCxn id="35" idx="0"/>
          </p:cNvCxnSpPr>
          <p:nvPr/>
        </p:nvCxnSpPr>
        <p:spPr>
          <a:xfrm flipH="1" flipV="1">
            <a:off x="11153820" y="3401334"/>
            <a:ext cx="1" cy="4199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4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4</a:t>
            </a:fld>
            <a:endParaRPr lang="en-BE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0431080-6F9C-4C1B-FA76-916575909B34}"/>
              </a:ext>
            </a:extLst>
          </p:cNvPr>
          <p:cNvSpPr/>
          <p:nvPr/>
        </p:nvSpPr>
        <p:spPr>
          <a:xfrm>
            <a:off x="1703822" y="5819693"/>
            <a:ext cx="1877434" cy="47719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Transients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2E6B4A-6A87-924A-43A2-5958009DF4F1}"/>
              </a:ext>
            </a:extLst>
          </p:cNvPr>
          <p:cNvSpPr/>
          <p:nvPr/>
        </p:nvSpPr>
        <p:spPr>
          <a:xfrm>
            <a:off x="406400" y="5819693"/>
            <a:ext cx="1046162" cy="47719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DA3139-2CD5-A8BB-FB55-0F9598698325}"/>
              </a:ext>
            </a:extLst>
          </p:cNvPr>
          <p:cNvSpPr txBox="1"/>
          <p:nvPr/>
        </p:nvSpPr>
        <p:spPr>
          <a:xfrm>
            <a:off x="9594728" y="596677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LINAC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FA980F-4AF8-0AE8-B158-AF0BB238983C}"/>
              </a:ext>
            </a:extLst>
          </p:cNvPr>
          <p:cNvSpPr txBox="1"/>
          <p:nvPr/>
        </p:nvSpPr>
        <p:spPr>
          <a:xfrm>
            <a:off x="9203199" y="1142860"/>
            <a:ext cx="2114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LINAC in operation</a:t>
            </a:r>
          </a:p>
          <a:p>
            <a:r>
              <a:rPr lang="en-US" dirty="0"/>
              <a:t>(RF can be on)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6C2B45-264E-600E-F97E-EA332CB8D6E4}"/>
              </a:ext>
            </a:extLst>
          </p:cNvPr>
          <p:cNvSpPr txBox="1"/>
          <p:nvPr/>
        </p:nvSpPr>
        <p:spPr>
          <a:xfrm>
            <a:off x="9203199" y="3334434"/>
            <a:ext cx="252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LINAC not in operation</a:t>
            </a:r>
          </a:p>
          <a:p>
            <a:r>
              <a:rPr lang="en-US" dirty="0"/>
              <a:t>(RF cannot be on)</a:t>
            </a:r>
            <a:endParaRPr lang="en-GB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DCBA45-180E-5088-6BD7-ED1E114BE7DF}"/>
              </a:ext>
            </a:extLst>
          </p:cNvPr>
          <p:cNvCxnSpPr/>
          <p:nvPr/>
        </p:nvCxnSpPr>
        <p:spPr>
          <a:xfrm>
            <a:off x="8007927" y="775855"/>
            <a:ext cx="14685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649445A-199F-F25A-6090-29006F57A4E3}"/>
              </a:ext>
            </a:extLst>
          </p:cNvPr>
          <p:cNvSpPr/>
          <p:nvPr/>
        </p:nvSpPr>
        <p:spPr>
          <a:xfrm>
            <a:off x="6059157" y="2182260"/>
            <a:ext cx="2105891" cy="96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Standby</a:t>
            </a:r>
            <a:br>
              <a:rPr lang="en-US" dirty="0"/>
            </a:br>
            <a:r>
              <a:rPr lang="en-US" sz="1200" dirty="0"/>
              <a:t>(2K, 4K, 70K, 300K)</a:t>
            </a:r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3CCB234-FC12-2498-0BDF-BDAE84E770CA}"/>
              </a:ext>
            </a:extLst>
          </p:cNvPr>
          <p:cNvSpPr/>
          <p:nvPr/>
        </p:nvSpPr>
        <p:spPr>
          <a:xfrm>
            <a:off x="6046529" y="1046465"/>
            <a:ext cx="2105891" cy="96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CRYO OK</a:t>
            </a:r>
            <a:br>
              <a:rPr lang="en-US" dirty="0"/>
            </a:br>
            <a:r>
              <a:rPr lang="en-US" sz="1200" dirty="0"/>
              <a:t>(2K)</a:t>
            </a:r>
            <a:endParaRPr lang="en-GB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96452C-A6B1-C840-0C33-FC1FE79C63EC}"/>
              </a:ext>
            </a:extLst>
          </p:cNvPr>
          <p:cNvSpPr/>
          <p:nvPr/>
        </p:nvSpPr>
        <p:spPr>
          <a:xfrm>
            <a:off x="6046529" y="3318056"/>
            <a:ext cx="2105891" cy="9605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Cooldown</a:t>
            </a:r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46DFB59-6CA8-2ECF-DB35-912C02351DB1}"/>
              </a:ext>
            </a:extLst>
          </p:cNvPr>
          <p:cNvSpPr/>
          <p:nvPr/>
        </p:nvSpPr>
        <p:spPr>
          <a:xfrm>
            <a:off x="6021273" y="4413422"/>
            <a:ext cx="2105891" cy="96058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Warmup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27F9C6-0E26-4830-6AC0-F4D7A835A6CF}"/>
              </a:ext>
            </a:extLst>
          </p:cNvPr>
          <p:cNvSpPr txBox="1"/>
          <p:nvPr/>
        </p:nvSpPr>
        <p:spPr>
          <a:xfrm>
            <a:off x="6693184" y="596677"/>
            <a:ext cx="86433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QCELL</a:t>
            </a:r>
            <a:endParaRPr lang="en-GB" b="1" dirty="0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0E341858-E345-4915-DF60-61B0D6096601}"/>
              </a:ext>
            </a:extLst>
          </p:cNvPr>
          <p:cNvSpPr/>
          <p:nvPr/>
        </p:nvSpPr>
        <p:spPr>
          <a:xfrm>
            <a:off x="6184209" y="1348723"/>
            <a:ext cx="326661" cy="27054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BDF4AB33-C84E-11B6-D2DB-6DBF0B36F50B}"/>
              </a:ext>
            </a:extLst>
          </p:cNvPr>
          <p:cNvSpPr/>
          <p:nvPr/>
        </p:nvSpPr>
        <p:spPr>
          <a:xfrm>
            <a:off x="8311891" y="2087418"/>
            <a:ext cx="471054" cy="31403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D5CCB3-C6DE-D7A2-13D6-FF621794AF1E}"/>
              </a:ext>
            </a:extLst>
          </p:cNvPr>
          <p:cNvSpPr txBox="1"/>
          <p:nvPr/>
        </p:nvSpPr>
        <p:spPr>
          <a:xfrm>
            <a:off x="7874912" y="1203590"/>
            <a:ext cx="87395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n=yes</a:t>
            </a:r>
          </a:p>
          <a:p>
            <a:r>
              <a:rPr lang="en-US" sz="1200" dirty="0"/>
              <a:t>n-1=yes</a:t>
            </a:r>
          </a:p>
          <a:p>
            <a:r>
              <a:rPr lang="en-US" sz="1200" dirty="0"/>
              <a:t>n-m=</a:t>
            </a:r>
            <a:r>
              <a:rPr lang="en-US" sz="1200" dirty="0" err="1"/>
              <a:t>tbd</a:t>
            </a:r>
            <a:r>
              <a:rPr lang="en-US" sz="1200" dirty="0"/>
              <a:t>?</a:t>
            </a:r>
            <a:endParaRPr lang="en-GB" sz="1200" dirty="0"/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9F1BD450-F484-C4D5-D03E-78CD2EAD9C88}"/>
              </a:ext>
            </a:extLst>
          </p:cNvPr>
          <p:cNvSpPr/>
          <p:nvPr/>
        </p:nvSpPr>
        <p:spPr>
          <a:xfrm>
            <a:off x="9366034" y="1809641"/>
            <a:ext cx="326661" cy="270545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883F7C-55FD-3799-0A09-177B60130D4E}"/>
              </a:ext>
            </a:extLst>
          </p:cNvPr>
          <p:cNvSpPr txBox="1"/>
          <p:nvPr/>
        </p:nvSpPr>
        <p:spPr>
          <a:xfrm>
            <a:off x="9743628" y="1766891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Affects FT of linac</a:t>
            </a:r>
            <a:endParaRPr lang="en-GB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721D51-1921-3F01-45E2-0A74A023654F}"/>
              </a:ext>
            </a:extLst>
          </p:cNvPr>
          <p:cNvSpPr txBox="1"/>
          <p:nvPr/>
        </p:nvSpPr>
        <p:spPr>
          <a:xfrm>
            <a:off x="6506006" y="121775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20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5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96CA439-8D2A-845E-F1E0-518B44D20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198" y="1298231"/>
          <a:ext cx="3578469" cy="426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97261" imgH="4160190" progId="Visio.Drawing.15">
                  <p:embed/>
                </p:oleObj>
              </mc:Choice>
              <mc:Fallback>
                <p:oleObj name="Visio" r:id="rId2" imgW="3497261" imgH="4160190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96CA439-8D2A-845E-F1E0-518B44D200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198" y="1298231"/>
                        <a:ext cx="3578469" cy="4261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7" y="1547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11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6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7" y="1547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" name="Image 4">
            <a:extLst>
              <a:ext uri="{FF2B5EF4-FFF2-40B4-BE49-F238E27FC236}">
                <a16:creationId xmlns:a16="http://schemas.microsoft.com/office/drawing/2014/main" id="{7EA8B038-93D2-07C0-37D3-2A8FD33C2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42" y="990282"/>
            <a:ext cx="5974715" cy="4877435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420415-3D49-5F22-24C7-6E9EF551B4EC}"/>
              </a:ext>
            </a:extLst>
          </p:cNvPr>
          <p:cNvSpPr/>
          <p:nvPr/>
        </p:nvSpPr>
        <p:spPr>
          <a:xfrm>
            <a:off x="3174023" y="2127738"/>
            <a:ext cx="1204546" cy="18200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B9F345-B1CF-DA38-95E2-B5327B0701B2}"/>
              </a:ext>
            </a:extLst>
          </p:cNvPr>
          <p:cNvSpPr/>
          <p:nvPr/>
        </p:nvSpPr>
        <p:spPr>
          <a:xfrm>
            <a:off x="6729047" y="1718898"/>
            <a:ext cx="1869830" cy="1077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077CF-7D63-37D9-2D44-9082D7D978FE}"/>
              </a:ext>
            </a:extLst>
          </p:cNvPr>
          <p:cNvSpPr/>
          <p:nvPr/>
        </p:nvSpPr>
        <p:spPr>
          <a:xfrm>
            <a:off x="6720254" y="2816884"/>
            <a:ext cx="1869830" cy="10770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E36A96-E253-EAE9-6FA6-C0F20B0546C8}"/>
              </a:ext>
            </a:extLst>
          </p:cNvPr>
          <p:cNvSpPr/>
          <p:nvPr/>
        </p:nvSpPr>
        <p:spPr>
          <a:xfrm>
            <a:off x="6720254" y="3933507"/>
            <a:ext cx="441643" cy="1208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83A4A-9B25-9A78-F654-634244A6EE50}"/>
              </a:ext>
            </a:extLst>
          </p:cNvPr>
          <p:cNvSpPr txBox="1"/>
          <p:nvPr/>
        </p:nvSpPr>
        <p:spPr>
          <a:xfrm>
            <a:off x="1815702" y="2072759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Moves </a:t>
            </a:r>
            <a:r>
              <a:rPr lang="en-US" dirty="0" err="1"/>
              <a:t>GHe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30C97-AA97-9196-8AD3-955120223F58}"/>
              </a:ext>
            </a:extLst>
          </p:cNvPr>
          <p:cNvSpPr txBox="1"/>
          <p:nvPr/>
        </p:nvSpPr>
        <p:spPr>
          <a:xfrm>
            <a:off x="8826102" y="169466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 – 80 K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6E13B-7590-D5F6-A7CC-9EE6AEF38A6C}"/>
              </a:ext>
            </a:extLst>
          </p:cNvPr>
          <p:cNvSpPr txBox="1"/>
          <p:nvPr/>
        </p:nvSpPr>
        <p:spPr>
          <a:xfrm>
            <a:off x="8826102" y="279595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 – 40 K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7C21F-4392-27D5-BB03-3078A92676E4}"/>
              </a:ext>
            </a:extLst>
          </p:cNvPr>
          <p:cNvSpPr txBox="1"/>
          <p:nvPr/>
        </p:nvSpPr>
        <p:spPr>
          <a:xfrm>
            <a:off x="5070257" y="412121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Cold </a:t>
            </a:r>
            <a:r>
              <a:rPr lang="en-US" dirty="0" err="1"/>
              <a:t>GHe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8FA7D-1B4C-90EC-D9B3-0910E17882B3}"/>
              </a:ext>
            </a:extLst>
          </p:cNvPr>
          <p:cNvSpPr/>
          <p:nvPr/>
        </p:nvSpPr>
        <p:spPr>
          <a:xfrm>
            <a:off x="3091790" y="4022184"/>
            <a:ext cx="1487763" cy="567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B0EF57-C6EC-969B-916E-6C3647E545EA}"/>
              </a:ext>
            </a:extLst>
          </p:cNvPr>
          <p:cNvCxnSpPr>
            <a:stCxn id="13" idx="3"/>
          </p:cNvCxnSpPr>
          <p:nvPr/>
        </p:nvCxnSpPr>
        <p:spPr>
          <a:xfrm flipV="1">
            <a:off x="6229549" y="4097215"/>
            <a:ext cx="490705" cy="208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7B7CDC-8217-791A-2B21-D2D45F9569E4}"/>
              </a:ext>
            </a:extLst>
          </p:cNvPr>
          <p:cNvCxnSpPr>
            <a:cxnSpLocks/>
          </p:cNvCxnSpPr>
          <p:nvPr/>
        </p:nvCxnSpPr>
        <p:spPr>
          <a:xfrm flipH="1" flipV="1">
            <a:off x="4596405" y="4201549"/>
            <a:ext cx="522623" cy="40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7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7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7" y="1547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" name="Image 20">
            <a:extLst>
              <a:ext uri="{FF2B5EF4-FFF2-40B4-BE49-F238E27FC236}">
                <a16:creationId xmlns:a16="http://schemas.microsoft.com/office/drawing/2014/main" id="{A15CE9AD-5DA1-CE22-D767-DF8ABE557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057" y="1174919"/>
            <a:ext cx="3341473" cy="3677285"/>
          </a:xfrm>
          <a:prstGeom prst="rect">
            <a:avLst/>
          </a:prstGeom>
          <a:noFill/>
        </p:spPr>
      </p:pic>
      <p:pic>
        <p:nvPicPr>
          <p:cNvPr id="4" name="Image 4">
            <a:extLst>
              <a:ext uri="{FF2B5EF4-FFF2-40B4-BE49-F238E27FC236}">
                <a16:creationId xmlns:a16="http://schemas.microsoft.com/office/drawing/2014/main" id="{9FA8AF37-471D-ECF2-86E3-F084220E3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949" b="22961"/>
          <a:stretch/>
        </p:blipFill>
        <p:spPr bwMode="auto">
          <a:xfrm>
            <a:off x="5816765" y="1094640"/>
            <a:ext cx="1436981" cy="3757564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CDFCD3-F0EF-93AC-DA9C-86069B50EF01}"/>
              </a:ext>
            </a:extLst>
          </p:cNvPr>
          <p:cNvSpPr txBox="1"/>
          <p:nvPr/>
        </p:nvSpPr>
        <p:spPr>
          <a:xfrm>
            <a:off x="6312877" y="3429000"/>
            <a:ext cx="3097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7F796-2E26-D9A6-B119-168AD730B41D}"/>
              </a:ext>
            </a:extLst>
          </p:cNvPr>
          <p:cNvSpPr txBox="1"/>
          <p:nvPr/>
        </p:nvSpPr>
        <p:spPr>
          <a:xfrm>
            <a:off x="9419493" y="1547446"/>
            <a:ext cx="3097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D6266-A736-EC2B-AB2D-999EF8C9E3FD}"/>
              </a:ext>
            </a:extLst>
          </p:cNvPr>
          <p:cNvSpPr txBox="1"/>
          <p:nvPr/>
        </p:nvSpPr>
        <p:spPr>
          <a:xfrm>
            <a:off x="9419493" y="2378103"/>
            <a:ext cx="3097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2FBB2-DE79-598E-D2A0-1BDCC8880C28}"/>
              </a:ext>
            </a:extLst>
          </p:cNvPr>
          <p:cNvSpPr txBox="1"/>
          <p:nvPr/>
        </p:nvSpPr>
        <p:spPr>
          <a:xfrm>
            <a:off x="9653093" y="3465155"/>
            <a:ext cx="3097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AB028-1A1A-D278-9EE4-0A51241D957A}"/>
              </a:ext>
            </a:extLst>
          </p:cNvPr>
          <p:cNvSpPr txBox="1"/>
          <p:nvPr/>
        </p:nvSpPr>
        <p:spPr>
          <a:xfrm>
            <a:off x="8741624" y="3280489"/>
            <a:ext cx="30970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0530A57-E49C-9A1A-FFC4-4BB2C0FB2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73779"/>
              </p:ext>
            </p:extLst>
          </p:nvPr>
        </p:nvGraphicFramePr>
        <p:xfrm>
          <a:off x="377176" y="1952002"/>
          <a:ext cx="3456270" cy="18373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91254">
                  <a:extLst>
                    <a:ext uri="{9D8B030D-6E8A-4147-A177-3AD203B41FA5}">
                      <a16:colId xmlns:a16="http://schemas.microsoft.com/office/drawing/2014/main" val="2580385745"/>
                    </a:ext>
                  </a:extLst>
                </a:gridCol>
                <a:gridCol w="691254">
                  <a:extLst>
                    <a:ext uri="{9D8B030D-6E8A-4147-A177-3AD203B41FA5}">
                      <a16:colId xmlns:a16="http://schemas.microsoft.com/office/drawing/2014/main" val="3854968477"/>
                    </a:ext>
                  </a:extLst>
                </a:gridCol>
                <a:gridCol w="691254">
                  <a:extLst>
                    <a:ext uri="{9D8B030D-6E8A-4147-A177-3AD203B41FA5}">
                      <a16:colId xmlns:a16="http://schemas.microsoft.com/office/drawing/2014/main" val="2027836834"/>
                    </a:ext>
                  </a:extLst>
                </a:gridCol>
                <a:gridCol w="691254">
                  <a:extLst>
                    <a:ext uri="{9D8B030D-6E8A-4147-A177-3AD203B41FA5}">
                      <a16:colId xmlns:a16="http://schemas.microsoft.com/office/drawing/2014/main" val="3920141806"/>
                    </a:ext>
                  </a:extLst>
                </a:gridCol>
                <a:gridCol w="691254">
                  <a:extLst>
                    <a:ext uri="{9D8B030D-6E8A-4147-A177-3AD203B41FA5}">
                      <a16:colId xmlns:a16="http://schemas.microsoft.com/office/drawing/2014/main" val="2048015474"/>
                    </a:ext>
                  </a:extLst>
                </a:gridCol>
              </a:tblGrid>
              <a:tr h="39908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Warm compressors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675120"/>
                  </a:ext>
                </a:extLst>
              </a:tr>
              <a:tr h="39908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755271"/>
                  </a:ext>
                </a:extLst>
              </a:tr>
              <a:tr h="39908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68316"/>
                  </a:ext>
                </a:extLst>
              </a:tr>
              <a:tr h="399089"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3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29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8</a:t>
            </a:fld>
            <a:endParaRPr lang="en-B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0" y="0"/>
            <a:ext cx="11633530" cy="465992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47" y="15474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A2E538-2BEB-E072-4DD8-AA1EA3105070}"/>
              </a:ext>
            </a:extLst>
          </p:cNvPr>
          <p:cNvCxnSpPr/>
          <p:nvPr/>
        </p:nvCxnSpPr>
        <p:spPr>
          <a:xfrm>
            <a:off x="923192" y="1696915"/>
            <a:ext cx="84933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881E8C-B5AA-0B5B-4379-35DC12385B5B}"/>
              </a:ext>
            </a:extLst>
          </p:cNvPr>
          <p:cNvCxnSpPr>
            <a:cxnSpLocks/>
          </p:cNvCxnSpPr>
          <p:nvPr/>
        </p:nvCxnSpPr>
        <p:spPr>
          <a:xfrm rot="10800000">
            <a:off x="923192" y="2505804"/>
            <a:ext cx="849337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C37CCC-B292-2E92-C5AF-8329321C9425}"/>
              </a:ext>
            </a:extLst>
          </p:cNvPr>
          <p:cNvGrpSpPr/>
          <p:nvPr/>
        </p:nvGrpSpPr>
        <p:grpSpPr>
          <a:xfrm>
            <a:off x="2409092" y="1696915"/>
            <a:ext cx="501161" cy="817682"/>
            <a:chOff x="2409092" y="1696915"/>
            <a:chExt cx="501161" cy="81768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0FF5DF8-A1E3-2177-CBDE-FC92357EB803}"/>
                </a:ext>
              </a:extLst>
            </p:cNvPr>
            <p:cNvCxnSpPr/>
            <p:nvPr/>
          </p:nvCxnSpPr>
          <p:spPr>
            <a:xfrm>
              <a:off x="2659672" y="1696915"/>
              <a:ext cx="0" cy="81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FE3A5DD-7693-0900-083A-30022B4D547A}"/>
                </a:ext>
              </a:extLst>
            </p:cNvPr>
            <p:cNvSpPr/>
            <p:nvPr/>
          </p:nvSpPr>
          <p:spPr>
            <a:xfrm>
              <a:off x="2409092" y="1956276"/>
              <a:ext cx="501161" cy="29016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TS</a:t>
              </a:r>
              <a:endParaRPr lang="en-GB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46A914-7FB8-126B-7857-52C992E1D319}"/>
              </a:ext>
            </a:extLst>
          </p:cNvPr>
          <p:cNvGrpSpPr/>
          <p:nvPr/>
        </p:nvGrpSpPr>
        <p:grpSpPr>
          <a:xfrm>
            <a:off x="7383336" y="1705588"/>
            <a:ext cx="501161" cy="817682"/>
            <a:chOff x="2409092" y="1696915"/>
            <a:chExt cx="501161" cy="81768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FEF9D42-0EB0-48D4-98A1-8350C4BE1655}"/>
                </a:ext>
              </a:extLst>
            </p:cNvPr>
            <p:cNvCxnSpPr/>
            <p:nvPr/>
          </p:nvCxnSpPr>
          <p:spPr>
            <a:xfrm>
              <a:off x="2659672" y="1696915"/>
              <a:ext cx="0" cy="81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8F9B6CC-11AC-6330-CF99-8108C9DBFDDB}"/>
                </a:ext>
              </a:extLst>
            </p:cNvPr>
            <p:cNvSpPr/>
            <p:nvPr/>
          </p:nvSpPr>
          <p:spPr>
            <a:xfrm>
              <a:off x="2409092" y="1956276"/>
              <a:ext cx="501161" cy="29016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TS</a:t>
              </a:r>
              <a:endParaRPr lang="en-GB" dirty="0"/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FA903B2-F1CB-1E3D-6475-38F5C280CB38}"/>
              </a:ext>
            </a:extLst>
          </p:cNvPr>
          <p:cNvSpPr/>
          <p:nvPr/>
        </p:nvSpPr>
        <p:spPr>
          <a:xfrm>
            <a:off x="11062278" y="1292458"/>
            <a:ext cx="1083651" cy="29016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QCELL</a:t>
            </a:r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F809A7-B609-14B6-36E8-692FF959D758}"/>
              </a:ext>
            </a:extLst>
          </p:cNvPr>
          <p:cNvSpPr/>
          <p:nvPr/>
        </p:nvSpPr>
        <p:spPr>
          <a:xfrm>
            <a:off x="11079275" y="844162"/>
            <a:ext cx="1009649" cy="290168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QVE</a:t>
            </a:r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0095A8-8370-8857-D63F-8DAC577DD40B}"/>
              </a:ext>
            </a:extLst>
          </p:cNvPr>
          <p:cNvGrpSpPr/>
          <p:nvPr/>
        </p:nvGrpSpPr>
        <p:grpSpPr>
          <a:xfrm>
            <a:off x="9086850" y="1688123"/>
            <a:ext cx="659423" cy="817682"/>
            <a:chOff x="9086850" y="1688123"/>
            <a:chExt cx="659423" cy="81768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92A6DF-CFE2-E543-12EE-0243396BD0D4}"/>
                </a:ext>
              </a:extLst>
            </p:cNvPr>
            <p:cNvCxnSpPr/>
            <p:nvPr/>
          </p:nvCxnSpPr>
          <p:spPr>
            <a:xfrm>
              <a:off x="9416561" y="1688123"/>
              <a:ext cx="0" cy="81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7B3D03B-7AE4-2BC2-3F59-175E3A274B32}"/>
                </a:ext>
              </a:extLst>
            </p:cNvPr>
            <p:cNvSpPr/>
            <p:nvPr/>
          </p:nvSpPr>
          <p:spPr>
            <a:xfrm>
              <a:off x="9086850" y="1870379"/>
              <a:ext cx="659423" cy="39138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TS</a:t>
              </a:r>
              <a:endParaRPr lang="en-GB" sz="1050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8B1321-CE8C-9B55-2C2B-0166DD857B81}"/>
              </a:ext>
            </a:extLst>
          </p:cNvPr>
          <p:cNvCxnSpPr/>
          <p:nvPr/>
        </p:nvCxnSpPr>
        <p:spPr>
          <a:xfrm>
            <a:off x="933449" y="3875004"/>
            <a:ext cx="849337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B9E1D8-1E06-106C-79DA-55533D376DEF}"/>
              </a:ext>
            </a:extLst>
          </p:cNvPr>
          <p:cNvCxnSpPr>
            <a:cxnSpLocks/>
          </p:cNvCxnSpPr>
          <p:nvPr/>
        </p:nvCxnSpPr>
        <p:spPr>
          <a:xfrm rot="10800000">
            <a:off x="933449" y="4683893"/>
            <a:ext cx="8493370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C1B511-9FBB-C2C2-37B9-4C417EC6F07E}"/>
              </a:ext>
            </a:extLst>
          </p:cNvPr>
          <p:cNvGrpSpPr/>
          <p:nvPr/>
        </p:nvGrpSpPr>
        <p:grpSpPr>
          <a:xfrm>
            <a:off x="2419349" y="3875004"/>
            <a:ext cx="501161" cy="817682"/>
            <a:chOff x="2409092" y="1696915"/>
            <a:chExt cx="501161" cy="81768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F1686B1-D002-3F20-C659-C64EFF542ADD}"/>
                </a:ext>
              </a:extLst>
            </p:cNvPr>
            <p:cNvCxnSpPr/>
            <p:nvPr/>
          </p:nvCxnSpPr>
          <p:spPr>
            <a:xfrm>
              <a:off x="2659672" y="1696915"/>
              <a:ext cx="0" cy="81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55DDD81D-8CFA-90BA-858A-B4AF8310D929}"/>
                </a:ext>
              </a:extLst>
            </p:cNvPr>
            <p:cNvSpPr/>
            <p:nvPr/>
          </p:nvSpPr>
          <p:spPr>
            <a:xfrm>
              <a:off x="2409092" y="1956276"/>
              <a:ext cx="501161" cy="29016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CAV</a:t>
              </a:r>
              <a:endParaRPr lang="en-GB" sz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C47665-6499-D00E-06BF-EF58D5BB8E92}"/>
              </a:ext>
            </a:extLst>
          </p:cNvPr>
          <p:cNvGrpSpPr/>
          <p:nvPr/>
        </p:nvGrpSpPr>
        <p:grpSpPr>
          <a:xfrm>
            <a:off x="7267574" y="3883677"/>
            <a:ext cx="501161" cy="817682"/>
            <a:chOff x="2409092" y="1696915"/>
            <a:chExt cx="501161" cy="81768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6C72537-2F7D-1507-C2D4-95C938A7841D}"/>
                </a:ext>
              </a:extLst>
            </p:cNvPr>
            <p:cNvCxnSpPr/>
            <p:nvPr/>
          </p:nvCxnSpPr>
          <p:spPr>
            <a:xfrm>
              <a:off x="2659672" y="1696915"/>
              <a:ext cx="0" cy="81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A16F972-FA61-B2C4-62D4-C7A4726EDC09}"/>
                </a:ext>
              </a:extLst>
            </p:cNvPr>
            <p:cNvSpPr/>
            <p:nvPr/>
          </p:nvSpPr>
          <p:spPr>
            <a:xfrm>
              <a:off x="2409092" y="1956276"/>
              <a:ext cx="501161" cy="29016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CAV</a:t>
              </a:r>
              <a:endParaRPr lang="en-GB" sz="12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4C503C2-D309-2A3D-693D-ED1A39795F11}"/>
              </a:ext>
            </a:extLst>
          </p:cNvPr>
          <p:cNvGrpSpPr/>
          <p:nvPr/>
        </p:nvGrpSpPr>
        <p:grpSpPr>
          <a:xfrm>
            <a:off x="9097107" y="3866212"/>
            <a:ext cx="659423" cy="817682"/>
            <a:chOff x="9086850" y="1688123"/>
            <a:chExt cx="659423" cy="8176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5CC2CBA-02F6-A02C-1DB3-424DDA5CD088}"/>
                </a:ext>
              </a:extLst>
            </p:cNvPr>
            <p:cNvCxnSpPr/>
            <p:nvPr/>
          </p:nvCxnSpPr>
          <p:spPr>
            <a:xfrm>
              <a:off x="9416561" y="1688123"/>
              <a:ext cx="0" cy="817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EB570E-560C-913F-A189-17B283322938}"/>
                </a:ext>
              </a:extLst>
            </p:cNvPr>
            <p:cNvSpPr/>
            <p:nvPr/>
          </p:nvSpPr>
          <p:spPr>
            <a:xfrm>
              <a:off x="9086850" y="1870379"/>
              <a:ext cx="659423" cy="39138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Tank</a:t>
              </a:r>
              <a:endParaRPr lang="en-GB" sz="1050" dirty="0"/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271C11-1A6F-77E3-4159-00868CFBE063}"/>
              </a:ext>
            </a:extLst>
          </p:cNvPr>
          <p:cNvCxnSpPr>
            <a:cxnSpLocks/>
          </p:cNvCxnSpPr>
          <p:nvPr/>
        </p:nvCxnSpPr>
        <p:spPr>
          <a:xfrm flipH="1">
            <a:off x="923192" y="5398210"/>
            <a:ext cx="698621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4A903E0-1876-E07C-96A5-2BC37F91D822}"/>
              </a:ext>
            </a:extLst>
          </p:cNvPr>
          <p:cNvGrpSpPr/>
          <p:nvPr/>
        </p:nvGrpSpPr>
        <p:grpSpPr>
          <a:xfrm>
            <a:off x="2861894" y="3883677"/>
            <a:ext cx="597877" cy="1514532"/>
            <a:chOff x="2360733" y="822280"/>
            <a:chExt cx="597877" cy="1692317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8E6EE8C-73CB-0F57-6A0D-D6868475E7C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672" y="822280"/>
              <a:ext cx="0" cy="169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DEEC2E4-F9BD-8E51-9774-EA3ED2E59961}"/>
                </a:ext>
              </a:extLst>
            </p:cNvPr>
            <p:cNvSpPr/>
            <p:nvPr/>
          </p:nvSpPr>
          <p:spPr>
            <a:xfrm>
              <a:off x="2360733" y="1959469"/>
              <a:ext cx="597877" cy="29016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CPLR</a:t>
              </a:r>
              <a:endParaRPr lang="en-GB" sz="12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93D547A-F18C-23C8-8AF1-4E950188EF77}"/>
              </a:ext>
            </a:extLst>
          </p:cNvPr>
          <p:cNvGrpSpPr/>
          <p:nvPr/>
        </p:nvGrpSpPr>
        <p:grpSpPr>
          <a:xfrm>
            <a:off x="7610471" y="3883677"/>
            <a:ext cx="597877" cy="1514532"/>
            <a:chOff x="2360733" y="822280"/>
            <a:chExt cx="597877" cy="169231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1F45AE4-8310-5879-1B27-5C4B356EB803}"/>
                </a:ext>
              </a:extLst>
            </p:cNvPr>
            <p:cNvCxnSpPr>
              <a:cxnSpLocks/>
            </p:cNvCxnSpPr>
            <p:nvPr/>
          </p:nvCxnSpPr>
          <p:spPr>
            <a:xfrm>
              <a:off x="2659672" y="822280"/>
              <a:ext cx="0" cy="169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3D47E50-F5C7-9317-EF6B-A3B9E986B3E9}"/>
                </a:ext>
              </a:extLst>
            </p:cNvPr>
            <p:cNvSpPr/>
            <p:nvPr/>
          </p:nvSpPr>
          <p:spPr>
            <a:xfrm>
              <a:off x="2360733" y="1959469"/>
              <a:ext cx="597877" cy="290168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CPLR</a:t>
              </a:r>
              <a:endParaRPr lang="en-GB" sz="1200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DAE90021-78E4-C779-AE6E-59288C422466}"/>
              </a:ext>
            </a:extLst>
          </p:cNvPr>
          <p:cNvSpPr/>
          <p:nvPr/>
        </p:nvSpPr>
        <p:spPr>
          <a:xfrm>
            <a:off x="2118946" y="989246"/>
            <a:ext cx="1670537" cy="5095027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C9EA26-D53A-295F-0C50-ABA8D0BD5123}"/>
              </a:ext>
            </a:extLst>
          </p:cNvPr>
          <p:cNvSpPr txBox="1"/>
          <p:nvPr/>
        </p:nvSpPr>
        <p:spPr>
          <a:xfrm>
            <a:off x="2345673" y="60666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QCELL 30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6FD99C5-27D5-0CCC-C744-86A6F31F5AA9}"/>
              </a:ext>
            </a:extLst>
          </p:cNvPr>
          <p:cNvSpPr/>
          <p:nvPr/>
        </p:nvSpPr>
        <p:spPr>
          <a:xfrm>
            <a:off x="6804684" y="989246"/>
            <a:ext cx="1670537" cy="5095027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933F28-87B7-F21D-E871-DBB73BD6D26C}"/>
              </a:ext>
            </a:extLst>
          </p:cNvPr>
          <p:cNvSpPr txBox="1"/>
          <p:nvPr/>
        </p:nvSpPr>
        <p:spPr>
          <a:xfrm>
            <a:off x="7197374" y="60666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QCELL 1</a:t>
            </a:r>
            <a:endParaRPr lang="en-GB" b="1" dirty="0">
              <a:solidFill>
                <a:srgbClr val="0070C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FD44FA-FBED-BC14-9B3D-D4B757770671}"/>
              </a:ext>
            </a:extLst>
          </p:cNvPr>
          <p:cNvCxnSpPr/>
          <p:nvPr/>
        </p:nvCxnSpPr>
        <p:spPr>
          <a:xfrm flipV="1">
            <a:off x="4396154" y="1186962"/>
            <a:ext cx="501161" cy="501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55EC061-C198-5C03-DFC7-0F63FA7264F8}"/>
              </a:ext>
            </a:extLst>
          </p:cNvPr>
          <p:cNvSpPr txBox="1"/>
          <p:nvPr/>
        </p:nvSpPr>
        <p:spPr>
          <a:xfrm>
            <a:off x="4876610" y="782551"/>
            <a:ext cx="526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m’</a:t>
            </a:r>
            <a:endParaRPr lang="en-GB" sz="12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E07CF14-FC6F-9190-F922-120ED7EC7761}"/>
              </a:ext>
            </a:extLst>
          </p:cNvPr>
          <p:cNvCxnSpPr>
            <a:cxnSpLocks/>
          </p:cNvCxnSpPr>
          <p:nvPr/>
        </p:nvCxnSpPr>
        <p:spPr>
          <a:xfrm flipV="1">
            <a:off x="7728129" y="3306021"/>
            <a:ext cx="235900" cy="9093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1BC6238-EB72-8122-352F-493857F46CF0}"/>
              </a:ext>
            </a:extLst>
          </p:cNvPr>
          <p:cNvSpPr txBox="1"/>
          <p:nvPr/>
        </p:nvSpPr>
        <p:spPr>
          <a:xfrm>
            <a:off x="10073054" y="2820227"/>
            <a:ext cx="2000429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/>
              <a:t>LINAC requirements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SRF conditions: T_CAV below 2 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</a:t>
            </a:r>
            <a:r>
              <a:rPr lang="en-US" sz="1200" dirty="0" err="1"/>
              <a:t>df_cav</a:t>
            </a:r>
            <a:r>
              <a:rPr lang="en-US" sz="1200" dirty="0"/>
              <a:t> =function(</a:t>
            </a:r>
            <a:r>
              <a:rPr lang="en-US" sz="1200" dirty="0" err="1"/>
              <a:t>dp</a:t>
            </a:r>
            <a:r>
              <a:rPr lang="en-US" sz="1200" dirty="0"/>
              <a:t>): </a:t>
            </a:r>
            <a:r>
              <a:rPr lang="en-US" sz="1200" dirty="0" err="1"/>
              <a:t>p_CAV</a:t>
            </a:r>
            <a:r>
              <a:rPr lang="en-US" sz="1200" dirty="0"/>
              <a:t>(t) within +0/-2 mbar</a:t>
            </a:r>
            <a:endParaRPr lang="en-GB" sz="12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AFCC71-9358-D59D-4032-6315F99741A1}"/>
              </a:ext>
            </a:extLst>
          </p:cNvPr>
          <p:cNvCxnSpPr>
            <a:cxnSpLocks/>
          </p:cNvCxnSpPr>
          <p:nvPr/>
        </p:nvCxnSpPr>
        <p:spPr>
          <a:xfrm flipV="1">
            <a:off x="7964029" y="3147646"/>
            <a:ext cx="2109025" cy="1601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C65B563-16E5-EC74-65AC-C69373916A29}"/>
              </a:ext>
            </a:extLst>
          </p:cNvPr>
          <p:cNvSpPr/>
          <p:nvPr/>
        </p:nvSpPr>
        <p:spPr>
          <a:xfrm>
            <a:off x="9014135" y="1002712"/>
            <a:ext cx="802644" cy="5095027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BCC65D-4340-3C1F-5B95-B73C33EBD353}"/>
              </a:ext>
            </a:extLst>
          </p:cNvPr>
          <p:cNvSpPr txBox="1"/>
          <p:nvPr/>
        </p:nvSpPr>
        <p:spPr>
          <a:xfrm>
            <a:off x="9014135" y="638292"/>
            <a:ext cx="824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QVE</a:t>
            </a:r>
            <a:endParaRPr lang="en-GB" sz="1400" b="1" dirty="0">
              <a:solidFill>
                <a:schemeClr val="accent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A26FD3-940A-C654-B71E-46AE873649BF}"/>
              </a:ext>
            </a:extLst>
          </p:cNvPr>
          <p:cNvSpPr/>
          <p:nvPr/>
        </p:nvSpPr>
        <p:spPr>
          <a:xfrm>
            <a:off x="558470" y="1512275"/>
            <a:ext cx="373515" cy="4114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NA.CP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1603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814E660-BF25-4843-B2A0-93C6E2B6253B}" type="slidenum">
              <a:rPr lang="en-BE" smtClean="0"/>
              <a:pPr/>
              <a:t>9</a:t>
            </a:fld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BB5239-A187-5D53-D804-96F36D61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569" y="529521"/>
            <a:ext cx="2400289" cy="85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4BC019C-9063-9212-E22E-F5B076499DA5}"/>
              </a:ext>
            </a:extLst>
          </p:cNvPr>
          <p:cNvCxnSpPr>
            <a:cxnSpLocks/>
          </p:cNvCxnSpPr>
          <p:nvPr/>
        </p:nvCxnSpPr>
        <p:spPr>
          <a:xfrm>
            <a:off x="1172973" y="803039"/>
            <a:ext cx="303334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0B0D50-F6DE-921E-7F4F-0053A1C47613}"/>
              </a:ext>
            </a:extLst>
          </p:cNvPr>
          <p:cNvCxnSpPr>
            <a:cxnSpLocks/>
          </p:cNvCxnSpPr>
          <p:nvPr/>
        </p:nvCxnSpPr>
        <p:spPr>
          <a:xfrm flipH="1">
            <a:off x="1172973" y="2209620"/>
            <a:ext cx="30245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5DAFB8-C6ED-B859-56DF-64B7C8A3E71C}"/>
              </a:ext>
            </a:extLst>
          </p:cNvPr>
          <p:cNvGrpSpPr/>
          <p:nvPr/>
        </p:nvGrpSpPr>
        <p:grpSpPr>
          <a:xfrm>
            <a:off x="2272012" y="1246190"/>
            <a:ext cx="1213339" cy="963426"/>
            <a:chOff x="2409092" y="1956276"/>
            <a:chExt cx="501161" cy="55832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25FD29-9016-A96E-554B-F0EE637F0CA0}"/>
                </a:ext>
              </a:extLst>
            </p:cNvPr>
            <p:cNvCxnSpPr>
              <a:cxnSpLocks/>
            </p:cNvCxnSpPr>
            <p:nvPr/>
          </p:nvCxnSpPr>
          <p:spPr>
            <a:xfrm>
              <a:off x="2659672" y="2190123"/>
              <a:ext cx="0" cy="32447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38F7A1-B7AE-E968-2780-E29D201D4EC3}"/>
                </a:ext>
              </a:extLst>
            </p:cNvPr>
            <p:cNvSpPr/>
            <p:nvPr/>
          </p:nvSpPr>
          <p:spPr>
            <a:xfrm>
              <a:off x="2409092" y="1956276"/>
              <a:ext cx="501161" cy="2901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Circuit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503B9F0-452C-F83C-2754-36F1789D35EF}"/>
              </a:ext>
            </a:extLst>
          </p:cNvPr>
          <p:cNvSpPr txBox="1"/>
          <p:nvPr/>
        </p:nvSpPr>
        <p:spPr>
          <a:xfrm>
            <a:off x="4267866" y="613977"/>
            <a:ext cx="89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</a:t>
            </a:r>
            <a:r>
              <a:rPr lang="en-US" dirty="0"/>
              <a:t> m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DABB58-D707-955A-9787-825406837EA4}"/>
              </a:ext>
            </a:extLst>
          </p:cNvPr>
          <p:cNvSpPr txBox="1"/>
          <p:nvPr/>
        </p:nvSpPr>
        <p:spPr>
          <a:xfrm>
            <a:off x="4267866" y="2024954"/>
            <a:ext cx="96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 </a:t>
            </a:r>
            <a:r>
              <a:rPr lang="en-US" dirty="0"/>
              <a:t>m 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B5CB8-A1BD-FD83-1970-EA504E63A25C}"/>
              </a:ext>
            </a:extLst>
          </p:cNvPr>
          <p:cNvSpPr txBox="1"/>
          <p:nvPr/>
        </p:nvSpPr>
        <p:spPr>
          <a:xfrm>
            <a:off x="2825926" y="1716914"/>
            <a:ext cx="96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 </a:t>
            </a:r>
            <a:r>
              <a:rPr lang="en-US" dirty="0"/>
              <a:t>m 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5C787-7E9B-5E9E-5B24-8E01CBDB4C8F}"/>
              </a:ext>
            </a:extLst>
          </p:cNvPr>
          <p:cNvSpPr txBox="1"/>
          <p:nvPr/>
        </p:nvSpPr>
        <p:spPr>
          <a:xfrm>
            <a:off x="2814550" y="87827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551CAE-8EFD-3C12-91E7-B20B7F01350A}"/>
              </a:ext>
            </a:extLst>
          </p:cNvPr>
          <p:cNvSpPr txBox="1"/>
          <p:nvPr/>
        </p:nvSpPr>
        <p:spPr>
          <a:xfrm>
            <a:off x="2369366" y="174031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❻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697A5E-32C3-E17A-2AD5-12FDE747CF57}"/>
              </a:ext>
            </a:extLst>
          </p:cNvPr>
          <p:cNvSpPr txBox="1"/>
          <p:nvPr/>
        </p:nvSpPr>
        <p:spPr>
          <a:xfrm>
            <a:off x="2257077" y="483220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❶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D613C5-F470-997F-54C1-B9CFA3C1F2EB}"/>
              </a:ext>
            </a:extLst>
          </p:cNvPr>
          <p:cNvSpPr txBox="1"/>
          <p:nvPr/>
        </p:nvSpPr>
        <p:spPr>
          <a:xfrm>
            <a:off x="3250518" y="521562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5AC558-75DE-5BBA-974D-2E64FBDCD404}"/>
              </a:ext>
            </a:extLst>
          </p:cNvPr>
          <p:cNvSpPr txBox="1"/>
          <p:nvPr/>
        </p:nvSpPr>
        <p:spPr>
          <a:xfrm>
            <a:off x="3330566" y="2139081"/>
            <a:ext cx="33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❸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631681-6FD6-F58E-10FE-81DB94A90ACB}"/>
              </a:ext>
            </a:extLst>
          </p:cNvPr>
          <p:cNvSpPr txBox="1"/>
          <p:nvPr/>
        </p:nvSpPr>
        <p:spPr>
          <a:xfrm>
            <a:off x="2024907" y="2139081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❹</a:t>
            </a:r>
            <a:endParaRPr lang="en-GB" dirty="0"/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C6875B0F-5F4E-3254-0370-0070C32DD69E}"/>
              </a:ext>
            </a:extLst>
          </p:cNvPr>
          <p:cNvSpPr/>
          <p:nvPr/>
        </p:nvSpPr>
        <p:spPr>
          <a:xfrm rot="6305267">
            <a:off x="3505914" y="1109947"/>
            <a:ext cx="413227" cy="53998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14D4A6-C7F4-68C4-571E-153120A4504B}"/>
              </a:ext>
            </a:extLst>
          </p:cNvPr>
          <p:cNvSpPr txBox="1"/>
          <p:nvPr/>
        </p:nvSpPr>
        <p:spPr>
          <a:xfrm>
            <a:off x="3904128" y="109788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  <a:endParaRPr lang="en-GB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608F0D-E4A0-E388-13BE-BAAB93872648}"/>
              </a:ext>
            </a:extLst>
          </p:cNvPr>
          <p:cNvCxnSpPr>
            <a:cxnSpLocks/>
          </p:cNvCxnSpPr>
          <p:nvPr/>
        </p:nvCxnSpPr>
        <p:spPr>
          <a:xfrm>
            <a:off x="2878680" y="798643"/>
            <a:ext cx="0" cy="5129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3009733-F868-3C35-D47B-11B468C5AE9F}"/>
              </a:ext>
            </a:extLst>
          </p:cNvPr>
          <p:cNvGrpSpPr/>
          <p:nvPr/>
        </p:nvGrpSpPr>
        <p:grpSpPr>
          <a:xfrm>
            <a:off x="7654660" y="287101"/>
            <a:ext cx="3321855" cy="2958152"/>
            <a:chOff x="6827864" y="439409"/>
            <a:chExt cx="3903610" cy="3476212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A504E21-35B3-A687-DB61-CFFA4CF8046B}"/>
                </a:ext>
              </a:extLst>
            </p:cNvPr>
            <p:cNvCxnSpPr/>
            <p:nvPr/>
          </p:nvCxnSpPr>
          <p:spPr>
            <a:xfrm>
              <a:off x="7483830" y="3647448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CC8FB53-2699-6F1D-F094-D3BC430036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44823" y="2205509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3D5852-B448-A0F0-2742-57E1B809B4B5}"/>
                </a:ext>
              </a:extLst>
            </p:cNvPr>
            <p:cNvSpPr/>
            <p:nvPr/>
          </p:nvSpPr>
          <p:spPr>
            <a:xfrm>
              <a:off x="7803636" y="624075"/>
              <a:ext cx="2927838" cy="2154115"/>
            </a:xfrm>
            <a:custGeom>
              <a:avLst/>
              <a:gdLst>
                <a:gd name="connsiteX0" fmla="*/ 0 w 2927838"/>
                <a:gd name="connsiteY0" fmla="*/ 0 h 2154115"/>
                <a:gd name="connsiteX1" fmla="*/ 852854 w 2927838"/>
                <a:gd name="connsiteY1" fmla="*/ 1644161 h 2154115"/>
                <a:gd name="connsiteX2" fmla="*/ 2927838 w 2927838"/>
                <a:gd name="connsiteY2" fmla="*/ 2154115 h 215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7838" h="2154115">
                  <a:moveTo>
                    <a:pt x="0" y="0"/>
                  </a:moveTo>
                  <a:cubicBezTo>
                    <a:pt x="182440" y="642571"/>
                    <a:pt x="364881" y="1285142"/>
                    <a:pt x="852854" y="1644161"/>
                  </a:cubicBezTo>
                  <a:cubicBezTo>
                    <a:pt x="1340827" y="2003180"/>
                    <a:pt x="2134332" y="2078647"/>
                    <a:pt x="2927838" y="2154115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139265-3B56-C16C-F833-2FB9C7C41837}"/>
                </a:ext>
              </a:extLst>
            </p:cNvPr>
            <p:cNvSpPr txBox="1"/>
            <p:nvPr/>
          </p:nvSpPr>
          <p:spPr>
            <a:xfrm>
              <a:off x="10367707" y="3546289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393F68-A2CD-151E-925D-CED81F64B691}"/>
                </a:ext>
              </a:extLst>
            </p:cNvPr>
            <p:cNvSpPr txBox="1"/>
            <p:nvPr/>
          </p:nvSpPr>
          <p:spPr>
            <a:xfrm>
              <a:off x="7178938" y="4394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F8A067F-C5C2-6622-C0BE-A7B0EA7834B8}"/>
                </a:ext>
              </a:extLst>
            </p:cNvPr>
            <p:cNvSpPr/>
            <p:nvPr/>
          </p:nvSpPr>
          <p:spPr>
            <a:xfrm>
              <a:off x="7657292" y="1009965"/>
              <a:ext cx="2927838" cy="2154115"/>
            </a:xfrm>
            <a:custGeom>
              <a:avLst/>
              <a:gdLst>
                <a:gd name="connsiteX0" fmla="*/ 0 w 2927838"/>
                <a:gd name="connsiteY0" fmla="*/ 0 h 2154115"/>
                <a:gd name="connsiteX1" fmla="*/ 852854 w 2927838"/>
                <a:gd name="connsiteY1" fmla="*/ 1644161 h 2154115"/>
                <a:gd name="connsiteX2" fmla="*/ 2927838 w 2927838"/>
                <a:gd name="connsiteY2" fmla="*/ 2154115 h 2154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7838" h="2154115">
                  <a:moveTo>
                    <a:pt x="0" y="0"/>
                  </a:moveTo>
                  <a:cubicBezTo>
                    <a:pt x="182440" y="642571"/>
                    <a:pt x="364881" y="1285142"/>
                    <a:pt x="852854" y="1644161"/>
                  </a:cubicBezTo>
                  <a:cubicBezTo>
                    <a:pt x="1340827" y="2003180"/>
                    <a:pt x="2134332" y="2078647"/>
                    <a:pt x="2927838" y="2154115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2EE32B6-B52E-DA48-D477-B8B960DB4116}"/>
                </a:ext>
              </a:extLst>
            </p:cNvPr>
            <p:cNvCxnSpPr/>
            <p:nvPr/>
          </p:nvCxnSpPr>
          <p:spPr>
            <a:xfrm>
              <a:off x="7470660" y="3337532"/>
              <a:ext cx="3123261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3BBCCF7-8B2A-A6B8-66CD-99D3937C28D7}"/>
                </a:ext>
              </a:extLst>
            </p:cNvPr>
            <p:cNvCxnSpPr>
              <a:cxnSpLocks/>
            </p:cNvCxnSpPr>
            <p:nvPr/>
          </p:nvCxnSpPr>
          <p:spPr>
            <a:xfrm>
              <a:off x="8028406" y="1370310"/>
              <a:ext cx="0" cy="6414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A6FE566-764A-02DE-08AE-FF582C24992B}"/>
                </a:ext>
              </a:extLst>
            </p:cNvPr>
            <p:cNvCxnSpPr/>
            <p:nvPr/>
          </p:nvCxnSpPr>
          <p:spPr>
            <a:xfrm flipV="1">
              <a:off x="8036475" y="1093471"/>
              <a:ext cx="703385" cy="607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70A016-2DC4-2CDB-53DB-0DA177A93046}"/>
                </a:ext>
              </a:extLst>
            </p:cNvPr>
            <p:cNvSpPr txBox="1"/>
            <p:nvPr/>
          </p:nvSpPr>
          <p:spPr>
            <a:xfrm>
              <a:off x="8725333" y="884715"/>
              <a:ext cx="1198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Towards 0</a:t>
              </a:r>
              <a:endParaRPr lang="en-GB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4C3047-1B9B-FABB-F443-103EEA4D817D}"/>
                </a:ext>
              </a:extLst>
            </p:cNvPr>
            <p:cNvSpPr txBox="1"/>
            <p:nvPr/>
          </p:nvSpPr>
          <p:spPr>
            <a:xfrm>
              <a:off x="7803636" y="439409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</a:t>
              </a:r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D2566B-452B-2EA1-09CA-4CCB5D59D2A9}"/>
                </a:ext>
              </a:extLst>
            </p:cNvPr>
            <p:cNvSpPr txBox="1"/>
            <p:nvPr/>
          </p:nvSpPr>
          <p:spPr>
            <a:xfrm>
              <a:off x="6827864" y="3176957"/>
              <a:ext cx="580754" cy="434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  <a:endParaRPr lang="en-GB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8EA33BB-3E93-5637-5B25-B1A630A68B4C}"/>
              </a:ext>
            </a:extLst>
          </p:cNvPr>
          <p:cNvGrpSpPr/>
          <p:nvPr/>
        </p:nvGrpSpPr>
        <p:grpSpPr>
          <a:xfrm>
            <a:off x="7539749" y="3764629"/>
            <a:ext cx="3236287" cy="2958152"/>
            <a:chOff x="6827864" y="439409"/>
            <a:chExt cx="3803057" cy="3476212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0D3C58C-2274-A8C9-9A5E-D55B6597EB9F}"/>
                </a:ext>
              </a:extLst>
            </p:cNvPr>
            <p:cNvCxnSpPr/>
            <p:nvPr/>
          </p:nvCxnSpPr>
          <p:spPr>
            <a:xfrm>
              <a:off x="7483830" y="3647448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F3F7F16-3151-6E12-C025-8373CF9442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44823" y="2205509"/>
              <a:ext cx="28838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E88F10-95AA-937D-D254-E32AA59EA0C6}"/>
                </a:ext>
              </a:extLst>
            </p:cNvPr>
            <p:cNvSpPr txBox="1"/>
            <p:nvPr/>
          </p:nvSpPr>
          <p:spPr>
            <a:xfrm>
              <a:off x="10367707" y="3546289"/>
              <a:ext cx="263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33DC8A2-3088-6CD9-CF82-75A2A2CBE9D1}"/>
                </a:ext>
              </a:extLst>
            </p:cNvPr>
            <p:cNvSpPr txBox="1"/>
            <p:nvPr/>
          </p:nvSpPr>
          <p:spPr>
            <a:xfrm>
              <a:off x="7178938" y="43940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endParaRPr lang="en-GB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9ECF18D-ACCC-96DB-1627-79B0F1B37891}"/>
                </a:ext>
              </a:extLst>
            </p:cNvPr>
            <p:cNvSpPr txBox="1"/>
            <p:nvPr/>
          </p:nvSpPr>
          <p:spPr>
            <a:xfrm>
              <a:off x="7803636" y="439409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300</a:t>
              </a:r>
              <a:endParaRPr lang="en-GB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11D2255-5DF5-2726-FFAC-5DB292E39DB2}"/>
                </a:ext>
              </a:extLst>
            </p:cNvPr>
            <p:cNvSpPr txBox="1"/>
            <p:nvPr/>
          </p:nvSpPr>
          <p:spPr>
            <a:xfrm>
              <a:off x="6827864" y="3176957"/>
              <a:ext cx="580754" cy="4340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50</a:t>
              </a:r>
              <a:endParaRPr lang="en-GB" dirty="0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3A1F81A-014C-D95B-1D37-3989AF4CC8BD}"/>
              </a:ext>
            </a:extLst>
          </p:cNvPr>
          <p:cNvSpPr txBox="1"/>
          <p:nvPr/>
        </p:nvSpPr>
        <p:spPr>
          <a:xfrm>
            <a:off x="0" y="-1918"/>
            <a:ext cx="1177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Transient</a:t>
            </a:r>
            <a:endParaRPr lang="en-GB" b="1" u="sng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6E7B71-B00C-DB46-5AF0-88C7C41014C1}"/>
              </a:ext>
            </a:extLst>
          </p:cNvPr>
          <p:cNvSpPr txBox="1"/>
          <p:nvPr/>
        </p:nvSpPr>
        <p:spPr>
          <a:xfrm>
            <a:off x="0" y="3579963"/>
            <a:ext cx="91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Steady</a:t>
            </a:r>
            <a:endParaRPr lang="en-GB" b="1" u="sng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1A54C27-040D-7711-B399-C075C6E9FF38}"/>
              </a:ext>
            </a:extLst>
          </p:cNvPr>
          <p:cNvCxnSpPr>
            <a:cxnSpLocks/>
          </p:cNvCxnSpPr>
          <p:nvPr/>
        </p:nvCxnSpPr>
        <p:spPr>
          <a:xfrm>
            <a:off x="1006071" y="4228072"/>
            <a:ext cx="3033346" cy="0"/>
          </a:xfrm>
          <a:prstGeom prst="straightConnector1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8394C72-4C8A-5A0B-7B96-1D832A1A9553}"/>
              </a:ext>
            </a:extLst>
          </p:cNvPr>
          <p:cNvCxnSpPr>
            <a:cxnSpLocks/>
          </p:cNvCxnSpPr>
          <p:nvPr/>
        </p:nvCxnSpPr>
        <p:spPr>
          <a:xfrm flipH="1">
            <a:off x="1006071" y="5634653"/>
            <a:ext cx="302455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A75DF7D-87B9-9700-6FA1-CF3D490EC937}"/>
              </a:ext>
            </a:extLst>
          </p:cNvPr>
          <p:cNvGrpSpPr/>
          <p:nvPr/>
        </p:nvGrpSpPr>
        <p:grpSpPr>
          <a:xfrm>
            <a:off x="2105110" y="4671223"/>
            <a:ext cx="1213339" cy="963426"/>
            <a:chOff x="2409092" y="1956276"/>
            <a:chExt cx="501161" cy="558321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4298E65-B720-D6EC-5DFA-547B70EC2DA7}"/>
                </a:ext>
              </a:extLst>
            </p:cNvPr>
            <p:cNvCxnSpPr>
              <a:cxnSpLocks/>
            </p:cNvCxnSpPr>
            <p:nvPr/>
          </p:nvCxnSpPr>
          <p:spPr>
            <a:xfrm>
              <a:off x="2659672" y="2190123"/>
              <a:ext cx="0" cy="32447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58D266E6-A600-402F-70FC-A650FBB331EE}"/>
                </a:ext>
              </a:extLst>
            </p:cNvPr>
            <p:cNvSpPr/>
            <p:nvPr/>
          </p:nvSpPr>
          <p:spPr>
            <a:xfrm>
              <a:off x="2409092" y="1956276"/>
              <a:ext cx="501161" cy="29016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Circuit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0C129660-A320-EE1F-604B-350B96023C52}"/>
              </a:ext>
            </a:extLst>
          </p:cNvPr>
          <p:cNvSpPr txBox="1"/>
          <p:nvPr/>
        </p:nvSpPr>
        <p:spPr>
          <a:xfrm>
            <a:off x="4100964" y="4039010"/>
            <a:ext cx="896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</a:t>
            </a:r>
            <a:r>
              <a:rPr lang="en-US" dirty="0"/>
              <a:t> m</a:t>
            </a:r>
            <a:endParaRPr lang="en-GB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E7A68B-E00E-2B44-9252-E964943DB72D}"/>
              </a:ext>
            </a:extLst>
          </p:cNvPr>
          <p:cNvSpPr txBox="1"/>
          <p:nvPr/>
        </p:nvSpPr>
        <p:spPr>
          <a:xfrm>
            <a:off x="4100964" y="5449987"/>
            <a:ext cx="96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T, p, </a:t>
            </a:r>
            <a:r>
              <a:rPr lang="en-US" dirty="0"/>
              <a:t>m </a:t>
            </a:r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AB2F208-A3DD-55DE-1CFC-B87418718C28}"/>
              </a:ext>
            </a:extLst>
          </p:cNvPr>
          <p:cNvSpPr txBox="1"/>
          <p:nvPr/>
        </p:nvSpPr>
        <p:spPr>
          <a:xfrm>
            <a:off x="2659024" y="514194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3D0E2B-490F-E075-B94A-AC2EB612637B}"/>
              </a:ext>
            </a:extLst>
          </p:cNvPr>
          <p:cNvSpPr txBox="1"/>
          <p:nvPr/>
        </p:nvSpPr>
        <p:spPr>
          <a:xfrm>
            <a:off x="2647648" y="430330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</a:t>
            </a:r>
            <a:endParaRPr lang="en-GB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874024A-0C40-436A-12C2-A0939D1F2457}"/>
              </a:ext>
            </a:extLst>
          </p:cNvPr>
          <p:cNvSpPr txBox="1"/>
          <p:nvPr/>
        </p:nvSpPr>
        <p:spPr>
          <a:xfrm>
            <a:off x="2201462" y="519339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❻</a:t>
            </a:r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130E374-3DBE-82DB-2BA4-F01130387958}"/>
              </a:ext>
            </a:extLst>
          </p:cNvPr>
          <p:cNvSpPr txBox="1"/>
          <p:nvPr/>
        </p:nvSpPr>
        <p:spPr>
          <a:xfrm>
            <a:off x="2090175" y="3908253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❶</a:t>
            </a:r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7A25B2-91CC-B878-8460-90E83C746063}"/>
              </a:ext>
            </a:extLst>
          </p:cNvPr>
          <p:cNvSpPr txBox="1"/>
          <p:nvPr/>
        </p:nvSpPr>
        <p:spPr>
          <a:xfrm>
            <a:off x="3083616" y="3946595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❷</a:t>
            </a:r>
            <a:endParaRPr lang="en-GB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3469C64-5E10-5458-C3C6-330390931CEC}"/>
              </a:ext>
            </a:extLst>
          </p:cNvPr>
          <p:cNvSpPr txBox="1"/>
          <p:nvPr/>
        </p:nvSpPr>
        <p:spPr>
          <a:xfrm>
            <a:off x="3163664" y="5564114"/>
            <a:ext cx="334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❸</a:t>
            </a:r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FBCA0E2-B89A-1DE0-DC2F-B49E99C3B926}"/>
              </a:ext>
            </a:extLst>
          </p:cNvPr>
          <p:cNvSpPr txBox="1"/>
          <p:nvPr/>
        </p:nvSpPr>
        <p:spPr>
          <a:xfrm>
            <a:off x="1858005" y="5564114"/>
            <a:ext cx="49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❹</a:t>
            </a:r>
            <a:endParaRPr lang="en-GB" dirty="0"/>
          </a:p>
        </p:txBody>
      </p:sp>
      <p:sp>
        <p:nvSpPr>
          <p:cNvPr id="112" name="Lightning Bolt 111">
            <a:extLst>
              <a:ext uri="{FF2B5EF4-FFF2-40B4-BE49-F238E27FC236}">
                <a16:creationId xmlns:a16="http://schemas.microsoft.com/office/drawing/2014/main" id="{F27B8F63-B0E1-2E66-FF7C-EA09C047E661}"/>
              </a:ext>
            </a:extLst>
          </p:cNvPr>
          <p:cNvSpPr/>
          <p:nvPr/>
        </p:nvSpPr>
        <p:spPr>
          <a:xfrm rot="6305267">
            <a:off x="3339012" y="4534980"/>
            <a:ext cx="413227" cy="53998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0642FED-B9C2-D143-7C51-0E5FC5C61EA6}"/>
              </a:ext>
            </a:extLst>
          </p:cNvPr>
          <p:cNvSpPr txBox="1"/>
          <p:nvPr/>
        </p:nvSpPr>
        <p:spPr>
          <a:xfrm>
            <a:off x="3737226" y="452291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Q’</a:t>
            </a:r>
            <a:endParaRPr lang="en-GB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E8614E-7B29-A318-F968-849881802BAB}"/>
              </a:ext>
            </a:extLst>
          </p:cNvPr>
          <p:cNvCxnSpPr>
            <a:cxnSpLocks/>
          </p:cNvCxnSpPr>
          <p:nvPr/>
        </p:nvCxnSpPr>
        <p:spPr>
          <a:xfrm>
            <a:off x="2711778" y="4223676"/>
            <a:ext cx="0" cy="5129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Flowchart: Collate 114">
            <a:extLst>
              <a:ext uri="{FF2B5EF4-FFF2-40B4-BE49-F238E27FC236}">
                <a16:creationId xmlns:a16="http://schemas.microsoft.com/office/drawing/2014/main" id="{EBEBD907-4C15-7374-52E9-FC98504E15B1}"/>
              </a:ext>
            </a:extLst>
          </p:cNvPr>
          <p:cNvSpPr/>
          <p:nvPr/>
        </p:nvSpPr>
        <p:spPr>
          <a:xfrm>
            <a:off x="2634956" y="5367292"/>
            <a:ext cx="153642" cy="144914"/>
          </a:xfrm>
          <a:prstGeom prst="flowChartCollat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6" name="Flowchart: Collate 115">
            <a:extLst>
              <a:ext uri="{FF2B5EF4-FFF2-40B4-BE49-F238E27FC236}">
                <a16:creationId xmlns:a16="http://schemas.microsoft.com/office/drawing/2014/main" id="{44DD7573-F5CD-3F8E-66F4-FAD133328EEC}"/>
              </a:ext>
            </a:extLst>
          </p:cNvPr>
          <p:cNvSpPr/>
          <p:nvPr/>
        </p:nvSpPr>
        <p:spPr>
          <a:xfrm>
            <a:off x="2788143" y="1928061"/>
            <a:ext cx="153642" cy="144914"/>
          </a:xfrm>
          <a:prstGeom prst="flowChartCollat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2DDCA56-E83F-D9D9-5FD1-34601D08CBED}"/>
              </a:ext>
            </a:extLst>
          </p:cNvPr>
          <p:cNvCxnSpPr/>
          <p:nvPr/>
        </p:nvCxnSpPr>
        <p:spPr>
          <a:xfrm>
            <a:off x="224545" y="3245253"/>
            <a:ext cx="11891254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CC684CE-F7AC-E7FF-79AF-AD36BD40BF2B}"/>
              </a:ext>
            </a:extLst>
          </p:cNvPr>
          <p:cNvSpPr txBox="1"/>
          <p:nvPr/>
        </p:nvSpPr>
        <p:spPr>
          <a:xfrm>
            <a:off x="694897" y="40285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NA.CP</a:t>
            </a:r>
            <a:endParaRPr lang="en-GB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01E577-EAD8-B34B-DA75-56AEC372D184}"/>
              </a:ext>
            </a:extLst>
          </p:cNvPr>
          <p:cNvSpPr txBox="1"/>
          <p:nvPr/>
        </p:nvSpPr>
        <p:spPr>
          <a:xfrm>
            <a:off x="4715905" y="4699014"/>
            <a:ext cx="266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QCELL shall not “spoil”</a:t>
            </a:r>
            <a:endParaRPr lang="en-GB" b="1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B9D7D18-24CB-1E4D-6048-96E32A93D255}"/>
              </a:ext>
            </a:extLst>
          </p:cNvPr>
          <p:cNvCxnSpPr>
            <a:cxnSpLocks/>
          </p:cNvCxnSpPr>
          <p:nvPr/>
        </p:nvCxnSpPr>
        <p:spPr>
          <a:xfrm flipV="1">
            <a:off x="2711958" y="4884002"/>
            <a:ext cx="2056881" cy="442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3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exandria Master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CK•CEN 2020">
      <a:dk1>
        <a:sysClr val="windowText" lastClr="000000"/>
      </a:dk1>
      <a:lt1>
        <a:sysClr val="window" lastClr="FFFFFF"/>
      </a:lt1>
      <a:dk2>
        <a:srgbClr val="515151"/>
      </a:dk2>
      <a:lt2>
        <a:srgbClr val="E7E6E6"/>
      </a:lt2>
      <a:accent1>
        <a:srgbClr val="562873"/>
      </a:accent1>
      <a:accent2>
        <a:srgbClr val="984A9C"/>
      </a:accent2>
      <a:accent3>
        <a:srgbClr val="8ED8F8"/>
      </a:accent3>
      <a:accent4>
        <a:srgbClr val="034694"/>
      </a:accent4>
      <a:accent5>
        <a:srgbClr val="CACCD0"/>
      </a:accent5>
      <a:accent6>
        <a:srgbClr val="DFE0E2"/>
      </a:accent6>
      <a:hlink>
        <a:srgbClr val="BC58AE"/>
      </a:hlink>
      <a:folHlink>
        <a:srgbClr val="501D53"/>
      </a:folHlink>
    </a:clrScheme>
    <a:fontScheme name="sckcen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27773</TotalTime>
  <Words>2023</Words>
  <Application>Microsoft Office PowerPoint</Application>
  <PresentationFormat>Widescreen</PresentationFormat>
  <Paragraphs>685</Paragraphs>
  <Slides>31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Cambria</vt:lpstr>
      <vt:lpstr>Courier New</vt:lpstr>
      <vt:lpstr>Georgia</vt:lpstr>
      <vt:lpstr>Segoe UI</vt:lpstr>
      <vt:lpstr>Segoe UI Semibold</vt:lpstr>
      <vt:lpstr>Wingdings</vt:lpstr>
      <vt:lpstr>Office Theme</vt:lpstr>
      <vt:lpstr>Alexandria Master</vt:lpstr>
      <vt:lpstr>Visio</vt:lpstr>
      <vt:lpstr>ACC CRYO Top level system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SCK CEN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Dekempeneer Erik</dc:creator>
  <cp:lastModifiedBy>Berkowitz Daniel</cp:lastModifiedBy>
  <cp:revision>426</cp:revision>
  <cp:lastPrinted>2020-01-20T09:16:47Z</cp:lastPrinted>
  <dcterms:created xsi:type="dcterms:W3CDTF">2019-10-21T09:10:33Z</dcterms:created>
  <dcterms:modified xsi:type="dcterms:W3CDTF">2024-08-23T15:54:46Z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exandriaPath">
    <vt:lpwstr>Enterprise:Business Workspaces:IMS Process descriptions:IMS Process Descriptions:APR-MINERVA Management of MINERVA programma:Documents (How?):MINERVA templates</vt:lpwstr>
  </property>
  <property fmtid="{D5CDD505-2E9C-101B-9397-08002B2CF9AE}" pid="3" name="ID">
    <vt:lpwstr>84260374</vt:lpwstr>
  </property>
  <property fmtid="{D5CDD505-2E9C-101B-9397-08002B2CF9AE}" pid="4" name="Name">
    <vt:lpwstr>ACC CRYO - Top-level system description</vt:lpwstr>
  </property>
  <property fmtid="{D5CDD505-2E9C-101B-9397-08002B2CF9AE}" pid="5" name="SuppMarkings">
    <vt:lpwstr> </vt:lpwstr>
  </property>
  <property fmtid="{D5CDD505-2E9C-101B-9397-08002B2CF9AE}" pid="6" name="Security Clearance">
    <vt:lpwstr> </vt:lpwstr>
  </property>
  <property fmtid="{D5CDD505-2E9C-101B-9397-08002B2CF9AE}" pid="7" name="HyperLink">
    <vt:lpwstr>https://ecm.sckcen.be/OTCS/llisapi.dll/open/84260374</vt:lpwstr>
  </property>
  <property fmtid="{D5CDD505-2E9C-101B-9397-08002B2CF9AE}" pid="8" name="Common Attributes_Reference Number">
    <vt:lpwstr>SCK CEN/84260374</vt:lpwstr>
  </property>
  <property fmtid="{D5CDD505-2E9C-101B-9397-08002B2CF9AE}" pid="9" name="Common Attributes_Short Reference">
    <vt:lpwstr>SCK CEN/84260374</vt:lpwstr>
  </property>
  <property fmtid="{D5CDD505-2E9C-101B-9397-08002B2CF9AE}" pid="10" name="Common Attributes_Alternative Reference">
    <vt:lpwstr> </vt:lpwstr>
  </property>
  <property fmtid="{D5CDD505-2E9C-101B-9397-08002B2CF9AE}" pid="11" name="Common Attributes_Document Type">
    <vt:lpwstr> </vt:lpwstr>
  </property>
  <property fmtid="{D5CDD505-2E9C-101B-9397-08002B2CF9AE}" pid="12" name="Common Attributes_Author_Author Name">
    <vt:lpwstr>Daniel Berkowitz</vt:lpwstr>
  </property>
  <property fmtid="{D5CDD505-2E9C-101B-9397-08002B2CF9AE}" pid="13" name="Common Attributes_Author_Author Affiliation">
    <vt:lpwstr>SCK CEN</vt:lpwstr>
  </property>
  <property fmtid="{D5CDD505-2E9C-101B-9397-08002B2CF9AE}" pid="14" name="Common Attributes_Information Security Classification">
    <vt:lpwstr>Restricted</vt:lpwstr>
  </property>
  <property fmtid="{D5CDD505-2E9C-101B-9397-08002B2CF9AE}" pid="15" name="Common Attributes_ISC Motivation">
    <vt:lpwstr>ISC was automatically assigned as default ISC for MINERVA documents.</vt:lpwstr>
  </property>
  <property fmtid="{D5CDD505-2E9C-101B-9397-08002B2CF9AE}" pid="16" name="Event Attributes_Event_Event Type">
    <vt:lpwstr/>
  </property>
  <property fmtid="{D5CDD505-2E9C-101B-9397-08002B2CF9AE}" pid="17" name="Event Attributes_Event_Event Name">
    <vt:lpwstr/>
  </property>
  <property fmtid="{D5CDD505-2E9C-101B-9397-08002B2CF9AE}" pid="18" name="Event Attributes_Event_Event Start Date">
    <vt:lpwstr/>
  </property>
  <property fmtid="{D5CDD505-2E9C-101B-9397-08002B2CF9AE}" pid="19" name="Event Attributes_Event_Event End Date">
    <vt:lpwstr/>
  </property>
  <property fmtid="{D5CDD505-2E9C-101B-9397-08002B2CF9AE}" pid="20" name="Event Attributes_Event_Event Location">
    <vt:lpwstr/>
  </property>
  <property fmtid="{D5CDD505-2E9C-101B-9397-08002B2CF9AE}" pid="21" name="IMS Attributes_IMS Document Type">
    <vt:lpwstr/>
  </property>
  <property fmtid="{D5CDD505-2E9C-101B-9397-08002B2CF9AE}" pid="22" name="Common Revision Attributes_Revision Index">
    <vt:lpwstr/>
  </property>
  <property fmtid="{D5CDD505-2E9C-101B-9397-08002B2CF9AE}" pid="23" name="Common Revision Attributes_Revision Status">
    <vt:lpwstr/>
  </property>
  <property fmtid="{D5CDD505-2E9C-101B-9397-08002B2CF9AE}" pid="24" name="Common Revision Attributes_Revision Changes">
    <vt:lpwstr/>
  </property>
  <property fmtid="{D5CDD505-2E9C-101B-9397-08002B2CF9AE}" pid="25" name="CreateDate">
    <vt:filetime>2024-04-30T07:18:18Z</vt:filetime>
  </property>
</Properties>
</file>