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🌍 Our Commitments to People and Planet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Translating Values Into Verified 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i="1">
                <a:solidFill>
                  <a:srgbClr val="808080"/>
                </a:solidFill>
              </a:rPr>
              <a:t>🧭 Disclaimer: We recognize and support the dignity, safety, and self-determination of all people affected by conflict and displacement. Our humanitarian solidarity includes ongoing support for peace, dialogue, and human-centered development — everywhere.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🔷 Value Commitments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🌱 Sustainability → ESG Index, Green Procurement</a:t>
            </a:r>
          </a:p>
          <a:p>
            <a:r>
              <a:t>🧠 People First → Remote Work, Mental Health</a:t>
            </a:r>
          </a:p>
          <a:p>
            <a:r>
              <a:t>🧪 Process → DMAIC Enforcement</a:t>
            </a:r>
          </a:p>
          <a:p>
            <a:r>
              <a:t>🦁 Bravery → Innovation Pilots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i="1">
                <a:solidFill>
                  <a:srgbClr val="808080"/>
                </a:solidFill>
              </a:rPr>
              <a:t>🧭 Disclaimer: We recognize and support the dignity, safety, and self-determination of all people affected by conflict and displacement. Our humanitarian solidarity includes ongoing support for peace, dialogue, and human-centered development — everywhere.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Proof &amp;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ESG Score: 🟢 → 82% (+2%)</a:t>
            </a:r>
          </a:p>
          <a:p>
            <a:r>
              <a:t>Mental Health Usage: 🟡 → 31% (+5%)</a:t>
            </a:r>
          </a:p>
          <a:p>
            <a:r>
              <a:t>DMAIC Enforcement: 🔴 → 45% (+10%)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 i="1">
                <a:solidFill>
                  <a:srgbClr val="808080"/>
                </a:solidFill>
              </a:rPr>
              <a:t>🧭 Disclaimer: We recognize and support the dignity, safety, and self-determination of all people affected by conflict and displacement. Our humanitarian solidarity includes ongoing support for peace, dialogue, and human-centered development — everywhere.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