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319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79" r:id="rId43"/>
    <p:sldId id="304" r:id="rId44"/>
    <p:sldId id="305" r:id="rId45"/>
    <p:sldId id="281" r:id="rId46"/>
    <p:sldId id="315" r:id="rId47"/>
    <p:sldId id="313" r:id="rId48"/>
    <p:sldId id="316" r:id="rId49"/>
    <p:sldId id="314" r:id="rId50"/>
    <p:sldId id="303" r:id="rId51"/>
    <p:sldId id="306" r:id="rId52"/>
    <p:sldId id="307" r:id="rId53"/>
    <p:sldId id="308" r:id="rId54"/>
    <p:sldId id="309" r:id="rId55"/>
    <p:sldId id="310" r:id="rId56"/>
    <p:sldId id="280" r:id="rId57"/>
    <p:sldId id="272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79715" autoAdjust="0"/>
  </p:normalViewPr>
  <p:slideViewPr>
    <p:cSldViewPr snapToGrid="0">
      <p:cViewPr>
        <p:scale>
          <a:sx n="49" d="100"/>
          <a:sy n="49" d="100"/>
        </p:scale>
        <p:origin x="72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 – before I start the code is often written to give examples of debugging techniques and problems – not necessarily the way I </a:t>
            </a:r>
            <a:r>
              <a:rPr lang="en-GB"/>
              <a:t>would write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73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address-level 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Dumps, components find the correct code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endParaRPr lang="en-GB" dirty="0"/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Add symbol server – visual studio</a:t>
            </a:r>
          </a:p>
          <a:p>
            <a:r>
              <a:rPr lang="en-GB" dirty="0"/>
              <a:t>Source server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Enable just my code</a:t>
            </a:r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i</a:t>
            </a:r>
            <a:r>
              <a:rPr lang="en-GB" dirty="0"/>
              <a:t>==</a:t>
            </a:r>
            <a:r>
              <a:rPr lang="en-GB"/>
              <a:t>5)</a:t>
            </a:r>
            <a:endParaRPr lang="en-GB" dirty="0"/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296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WPF/UWP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7" name="Content Placeholder 6" descr="A screenshot of a the Debugging Options in Visual Studio 2019&#10;">
            <a:extLst>
              <a:ext uri="{FF2B5EF4-FFF2-40B4-BE49-F238E27FC236}">
                <a16:creationId xmlns:a16="http://schemas.microsoft.com/office/drawing/2014/main" id="{1E64E32F-2C20-48F1-9217-B59AB859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2426" y="2193925"/>
            <a:ext cx="6507148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>
                <a:solidFill>
                  <a:schemeClr val="accent1"/>
                </a:solidFill>
              </a:rPr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 descr="A screen of the Exception Setting in Visual Studio 2019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27850</TotalTime>
  <Words>1337</Words>
  <Application>Microsoft Office PowerPoint</Application>
  <PresentationFormat>Widescreen</PresentationFormat>
  <Paragraphs>326</Paragraphs>
  <Slides>58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WPF/UWP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130</cp:revision>
  <dcterms:created xsi:type="dcterms:W3CDTF">2018-10-20T16:29:48Z</dcterms:created>
  <dcterms:modified xsi:type="dcterms:W3CDTF">2019-06-16T21:01:43Z</dcterms:modified>
</cp:coreProperties>
</file>