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 id="2147483648" r:id="rId2"/>
  </p:sldMasterIdLst>
  <p:sldIdLst>
    <p:sldId id="257" r:id="rId3"/>
    <p:sldId id="259" r:id="rId4"/>
    <p:sldId id="260" r:id="rId5"/>
    <p:sldId id="264" r:id="rId6"/>
    <p:sldId id="261" r:id="rId7"/>
    <p:sldId id="25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FACD2-1BCA-7D82-D566-937D0C3593D4}" v="5" dt="2021-12-03T19:34:12.345"/>
    <p1510:client id="{6F673F4E-A138-944B-C1BB-38CF348E4554}" v="162" dt="2021-12-02T20:11:00.897"/>
    <p1510:client id="{723681C9-AEBD-AFC6-F97C-68C29BAF50C1}" v="325" dt="2021-12-04T06:55:12.065"/>
    <p1510:client id="{831D6F99-4B54-4287-D72F-ED3946A387BA}" v="45" dt="2021-12-04T06:12:16.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tumukkala Sai Surya Teja" userId="S::bl.en.u4aie19021@bl.students.amrita.edu::dbd5effd-4168-4733-ac61-b3c976f4847a" providerId="AD" clId="Web-{060FACD2-1BCA-7D82-D566-937D0C3593D4}"/>
    <pc:docChg chg="delSld modSld">
      <pc:chgData name="Gontumukkala Sai Surya Teja" userId="S::bl.en.u4aie19021@bl.students.amrita.edu::dbd5effd-4168-4733-ac61-b3c976f4847a" providerId="AD" clId="Web-{060FACD2-1BCA-7D82-D566-937D0C3593D4}" dt="2021-12-03T19:34:12.345" v="11"/>
      <pc:docMkLst>
        <pc:docMk/>
      </pc:docMkLst>
      <pc:sldChg chg="modSp">
        <pc:chgData name="Gontumukkala Sai Surya Teja" userId="S::bl.en.u4aie19021@bl.students.amrita.edu::dbd5effd-4168-4733-ac61-b3c976f4847a" providerId="AD" clId="Web-{060FACD2-1BCA-7D82-D566-937D0C3593D4}" dt="2021-12-03T19:32:44.766" v="1" actId="20577"/>
        <pc:sldMkLst>
          <pc:docMk/>
          <pc:sldMk cId="4020381438" sldId="257"/>
        </pc:sldMkLst>
        <pc:spChg chg="mod">
          <ac:chgData name="Gontumukkala Sai Surya Teja" userId="S::bl.en.u4aie19021@bl.students.amrita.edu::dbd5effd-4168-4733-ac61-b3c976f4847a" providerId="AD" clId="Web-{060FACD2-1BCA-7D82-D566-937D0C3593D4}" dt="2021-12-03T19:32:44.766" v="1" actId="20577"/>
          <ac:spMkLst>
            <pc:docMk/>
            <pc:sldMk cId="4020381438" sldId="257"/>
            <ac:spMk id="6" creationId="{6AA25B66-18EC-46E7-BFDB-597229CB2870}"/>
          </ac:spMkLst>
        </pc:spChg>
      </pc:sldChg>
      <pc:sldChg chg="modSp del">
        <pc:chgData name="Gontumukkala Sai Surya Teja" userId="S::bl.en.u4aie19021@bl.students.amrita.edu::dbd5effd-4168-4733-ac61-b3c976f4847a" providerId="AD" clId="Web-{060FACD2-1BCA-7D82-D566-937D0C3593D4}" dt="2021-12-03T19:34:12.345" v="11"/>
        <pc:sldMkLst>
          <pc:docMk/>
          <pc:sldMk cId="3111097383" sldId="258"/>
        </pc:sldMkLst>
        <pc:graphicFrameChg chg="modGraphic">
          <ac:chgData name="Gontumukkala Sai Surya Teja" userId="S::bl.en.u4aie19021@bl.students.amrita.edu::dbd5effd-4168-4733-ac61-b3c976f4847a" providerId="AD" clId="Web-{060FACD2-1BCA-7D82-D566-937D0C3593D4}" dt="2021-12-03T19:34:04.595" v="10" actId="20577"/>
          <ac:graphicFrameMkLst>
            <pc:docMk/>
            <pc:sldMk cId="3111097383" sldId="258"/>
            <ac:graphicFrameMk id="12" creationId="{EC7F6C82-3664-4693-91FD-7C72363EB974}"/>
          </ac:graphicFrameMkLst>
        </pc:graphicFrameChg>
      </pc:sldChg>
    </pc:docChg>
  </pc:docChgLst>
  <pc:docChgLst>
    <pc:chgData name="Gontumukkala Sai Surya Teja" userId="S::bl.en.u4aie19021@bl.students.amrita.edu::dbd5effd-4168-4733-ac61-b3c976f4847a" providerId="AD" clId="Web-{6F673F4E-A138-944B-C1BB-38CF348E4554}"/>
    <pc:docChg chg="addSld modSld sldOrd addMainMaster delMainMaster">
      <pc:chgData name="Gontumukkala Sai Surya Teja" userId="S::bl.en.u4aie19021@bl.students.amrita.edu::dbd5effd-4168-4733-ac61-b3c976f4847a" providerId="AD" clId="Web-{6F673F4E-A138-944B-C1BB-38CF348E4554}" dt="2021-12-02T20:10:59.053" v="138" actId="20577"/>
      <pc:docMkLst>
        <pc:docMk/>
      </pc:docMkLst>
      <pc:sldChg chg="addSp delSp modSp mod setBg modClrScheme addAnim delAnim chgLayout">
        <pc:chgData name="Gontumukkala Sai Surya Teja" userId="S::bl.en.u4aie19021@bl.students.amrita.edu::dbd5effd-4168-4733-ac61-b3c976f4847a" providerId="AD" clId="Web-{6F673F4E-A138-944B-C1BB-38CF348E4554}" dt="2021-12-02T20:04:11.489" v="21" actId="20577"/>
        <pc:sldMkLst>
          <pc:docMk/>
          <pc:sldMk cId="109857222" sldId="256"/>
        </pc:sldMkLst>
        <pc:spChg chg="mod">
          <ac:chgData name="Gontumukkala Sai Surya Teja" userId="S::bl.en.u4aie19021@bl.students.amrita.edu::dbd5effd-4168-4733-ac61-b3c976f4847a" providerId="AD" clId="Web-{6F673F4E-A138-944B-C1BB-38CF348E4554}" dt="2021-12-02T20:04:11.489" v="21" actId="20577"/>
          <ac:spMkLst>
            <pc:docMk/>
            <pc:sldMk cId="109857222" sldId="256"/>
            <ac:spMk id="2" creationId="{00000000-0000-0000-0000-000000000000}"/>
          </ac:spMkLst>
        </pc:spChg>
        <pc:spChg chg="del mod">
          <ac:chgData name="Gontumukkala Sai Surya Teja" userId="S::bl.en.u4aie19021@bl.students.amrita.edu::dbd5effd-4168-4733-ac61-b3c976f4847a" providerId="AD" clId="Web-{6F673F4E-A138-944B-C1BB-38CF348E4554}" dt="2021-12-02T20:04:04.598" v="12"/>
          <ac:spMkLst>
            <pc:docMk/>
            <pc:sldMk cId="109857222" sldId="256"/>
            <ac:spMk id="3" creationId="{00000000-0000-0000-0000-000000000000}"/>
          </ac:spMkLst>
        </pc:spChg>
        <pc:spChg chg="add del">
          <ac:chgData name="Gontumukkala Sai Surya Teja" userId="S::bl.en.u4aie19021@bl.students.amrita.edu::dbd5effd-4168-4733-ac61-b3c976f4847a" providerId="AD" clId="Web-{6F673F4E-A138-944B-C1BB-38CF348E4554}" dt="2021-12-02T20:03:53.426" v="9"/>
          <ac:spMkLst>
            <pc:docMk/>
            <pc:sldMk cId="109857222" sldId="256"/>
            <ac:spMk id="5" creationId="{82950D9A-4705-4314-961A-4F88B2CE412D}"/>
          </ac:spMkLst>
        </pc:spChg>
        <pc:spChg chg="add del">
          <ac:chgData name="Gontumukkala Sai Surya Teja" userId="S::bl.en.u4aie19021@bl.students.amrita.edu::dbd5effd-4168-4733-ac61-b3c976f4847a" providerId="AD" clId="Web-{6F673F4E-A138-944B-C1BB-38CF348E4554}" dt="2021-12-02T20:03:49.957" v="5"/>
          <ac:spMkLst>
            <pc:docMk/>
            <pc:sldMk cId="109857222" sldId="256"/>
            <ac:spMk id="9" creationId="{4E1EF4E8-5513-4BF5-BC41-04645281C672}"/>
          </ac:spMkLst>
        </pc:spChg>
        <pc:spChg chg="add">
          <ac:chgData name="Gontumukkala Sai Surya Teja" userId="S::bl.en.u4aie19021@bl.students.amrita.edu::dbd5effd-4168-4733-ac61-b3c976f4847a" providerId="AD" clId="Web-{6F673F4E-A138-944B-C1BB-38CF348E4554}" dt="2021-12-02T20:03:53.551" v="10"/>
          <ac:spMkLst>
            <pc:docMk/>
            <pc:sldMk cId="109857222" sldId="256"/>
            <ac:spMk id="10" creationId="{D6F5F07B-A917-442C-82D5-5719737E9E68}"/>
          </ac:spMkLst>
        </pc:spChg>
        <pc:spChg chg="add del">
          <ac:chgData name="Gontumukkala Sai Surya Teja" userId="S::bl.en.u4aie19021@bl.students.amrita.edu::dbd5effd-4168-4733-ac61-b3c976f4847a" providerId="AD" clId="Web-{6F673F4E-A138-944B-C1BB-38CF348E4554}" dt="2021-12-02T20:03:49.957" v="5"/>
          <ac:spMkLst>
            <pc:docMk/>
            <pc:sldMk cId="109857222" sldId="256"/>
            <ac:spMk id="11" creationId="{D22FBD32-C88A-4C1D-BC76-613A93944B72}"/>
          </ac:spMkLst>
        </pc:spChg>
        <pc:spChg chg="add">
          <ac:chgData name="Gontumukkala Sai Surya Teja" userId="S::bl.en.u4aie19021@bl.students.amrita.edu::dbd5effd-4168-4733-ac61-b3c976f4847a" providerId="AD" clId="Web-{6F673F4E-A138-944B-C1BB-38CF348E4554}" dt="2021-12-02T20:03:53.551" v="10"/>
          <ac:spMkLst>
            <pc:docMk/>
            <pc:sldMk cId="109857222" sldId="256"/>
            <ac:spMk id="94" creationId="{B7E0C296-2B1B-4589-84EA-239D878496D5}"/>
          </ac:spMkLst>
        </pc:spChg>
        <pc:grpChg chg="add del">
          <ac:chgData name="Gontumukkala Sai Surya Teja" userId="S::bl.en.u4aie19021@bl.students.amrita.edu::dbd5effd-4168-4733-ac61-b3c976f4847a" providerId="AD" clId="Web-{6F673F4E-A138-944B-C1BB-38CF348E4554}" dt="2021-12-02T20:03:49.957" v="5"/>
          <ac:grpSpMkLst>
            <pc:docMk/>
            <pc:sldMk cId="109857222" sldId="256"/>
            <ac:grpSpMk id="13" creationId="{CD79EE37-C3B0-49F1-9785-D0E81CA82B95}"/>
          </ac:grpSpMkLst>
        </pc:grpChg>
        <pc:grpChg chg="add">
          <ac:chgData name="Gontumukkala Sai Surya Teja" userId="S::bl.en.u4aie19021@bl.students.amrita.edu::dbd5effd-4168-4733-ac61-b3c976f4847a" providerId="AD" clId="Web-{6F673F4E-A138-944B-C1BB-38CF348E4554}" dt="2021-12-02T20:03:53.551" v="10"/>
          <ac:grpSpMkLst>
            <pc:docMk/>
            <pc:sldMk cId="109857222" sldId="256"/>
            <ac:grpSpMk id="95" creationId="{3CDD339A-0D5C-435F-B70C-6498DB974BEE}"/>
          </ac:grpSpMkLst>
        </pc:grpChg>
        <pc:picChg chg="add del">
          <ac:chgData name="Gontumukkala Sai Surya Teja" userId="S::bl.en.u4aie19021@bl.students.amrita.edu::dbd5effd-4168-4733-ac61-b3c976f4847a" providerId="AD" clId="Web-{6F673F4E-A138-944B-C1BB-38CF348E4554}" dt="2021-12-02T20:03:49.957" v="5"/>
          <ac:picMkLst>
            <pc:docMk/>
            <pc:sldMk cId="109857222" sldId="256"/>
            <ac:picMk id="4" creationId="{EE01FB3C-51AE-415B-A786-A5412AFA07FB}"/>
          </ac:picMkLst>
        </pc:picChg>
        <pc:picChg chg="add del">
          <ac:chgData name="Gontumukkala Sai Surya Teja" userId="S::bl.en.u4aie19021@bl.students.amrita.edu::dbd5effd-4168-4733-ac61-b3c976f4847a" providerId="AD" clId="Web-{6F673F4E-A138-944B-C1BB-38CF348E4554}" dt="2021-12-02T20:03:53.426" v="9"/>
          <ac:picMkLst>
            <pc:docMk/>
            <pc:sldMk cId="109857222" sldId="256"/>
            <ac:picMk id="6" creationId="{E1E34E37-6339-4005-A7A4-D5B127E14872}"/>
          </ac:picMkLst>
        </pc:picChg>
        <pc:picChg chg="add">
          <ac:chgData name="Gontumukkala Sai Surya Teja" userId="S::bl.en.u4aie19021@bl.students.amrita.edu::dbd5effd-4168-4733-ac61-b3c976f4847a" providerId="AD" clId="Web-{6F673F4E-A138-944B-C1BB-38CF348E4554}" dt="2021-12-02T20:03:53.551" v="10"/>
          <ac:picMkLst>
            <pc:docMk/>
            <pc:sldMk cId="109857222" sldId="256"/>
            <ac:picMk id="12" creationId="{5569CAA6-5D4E-4C47-872D-66F20DCBB9AC}"/>
          </ac:picMkLst>
        </pc:picChg>
        <pc:cxnChg chg="add del">
          <ac:chgData name="Gontumukkala Sai Surya Teja" userId="S::bl.en.u4aie19021@bl.students.amrita.edu::dbd5effd-4168-4733-ac61-b3c976f4847a" providerId="AD" clId="Web-{6F673F4E-A138-944B-C1BB-38CF348E4554}" dt="2021-12-02T20:03:53.426" v="9"/>
          <ac:cxnSpMkLst>
            <pc:docMk/>
            <pc:sldMk cId="109857222" sldId="256"/>
            <ac:cxnSpMk id="7" creationId="{13AC671C-E66F-43C5-A66A-C477339DD232}"/>
          </ac:cxnSpMkLst>
        </pc:cxnChg>
        <pc:cxnChg chg="add del">
          <ac:chgData name="Gontumukkala Sai Surya Teja" userId="S::bl.en.u4aie19021@bl.students.amrita.edu::dbd5effd-4168-4733-ac61-b3c976f4847a" providerId="AD" clId="Web-{6F673F4E-A138-944B-C1BB-38CF348E4554}" dt="2021-12-02T20:03:53.426" v="9"/>
          <ac:cxnSpMkLst>
            <pc:docMk/>
            <pc:sldMk cId="109857222" sldId="256"/>
            <ac:cxnSpMk id="8" creationId="{EEE10AC2-20ED-4628-9A8E-14F8437B55CB}"/>
          </ac:cxnSpMkLst>
        </pc:cxnChg>
      </pc:sldChg>
      <pc:sldChg chg="modSp add ord">
        <pc:chgData name="Gontumukkala Sai Surya Teja" userId="S::bl.en.u4aie19021@bl.students.amrita.edu::dbd5effd-4168-4733-ac61-b3c976f4847a" providerId="AD" clId="Web-{6F673F4E-A138-944B-C1BB-38CF348E4554}" dt="2021-12-02T20:06:47.917" v="88" actId="20577"/>
        <pc:sldMkLst>
          <pc:docMk/>
          <pc:sldMk cId="4020381438" sldId="257"/>
        </pc:sldMkLst>
        <pc:spChg chg="mod">
          <ac:chgData name="Gontumukkala Sai Surya Teja" userId="S::bl.en.u4aie19021@bl.students.amrita.edu::dbd5effd-4168-4733-ac61-b3c976f4847a" providerId="AD" clId="Web-{6F673F4E-A138-944B-C1BB-38CF348E4554}" dt="2021-12-02T20:06:47.917" v="88" actId="20577"/>
          <ac:spMkLst>
            <pc:docMk/>
            <pc:sldMk cId="4020381438" sldId="257"/>
            <ac:spMk id="5" creationId="{B260CE63-85DD-459B-B6A3-72785B2A378F}"/>
          </ac:spMkLst>
        </pc:spChg>
        <pc:spChg chg="mod">
          <ac:chgData name="Gontumukkala Sai Surya Teja" userId="S::bl.en.u4aie19021@bl.students.amrita.edu::dbd5effd-4168-4733-ac61-b3c976f4847a" providerId="AD" clId="Web-{6F673F4E-A138-944B-C1BB-38CF348E4554}" dt="2021-12-02T20:06:06.806" v="58" actId="20577"/>
          <ac:spMkLst>
            <pc:docMk/>
            <pc:sldMk cId="4020381438" sldId="257"/>
            <ac:spMk id="6" creationId="{6AA25B66-18EC-46E7-BFDB-597229CB2870}"/>
          </ac:spMkLst>
        </pc:spChg>
        <pc:spChg chg="mod">
          <ac:chgData name="Gontumukkala Sai Surya Teja" userId="S::bl.en.u4aie19021@bl.students.amrita.edu::dbd5effd-4168-4733-ac61-b3c976f4847a" providerId="AD" clId="Web-{6F673F4E-A138-944B-C1BB-38CF348E4554}" dt="2021-12-02T20:05:36.742" v="37" actId="20577"/>
          <ac:spMkLst>
            <pc:docMk/>
            <pc:sldMk cId="4020381438" sldId="257"/>
            <ac:spMk id="7" creationId="{AA202FC2-09B8-4645-B1F4-F010213BE3F0}"/>
          </ac:spMkLst>
        </pc:spChg>
      </pc:sldChg>
      <pc:sldChg chg="modSp add">
        <pc:chgData name="Gontumukkala Sai Surya Teja" userId="S::bl.en.u4aie19021@bl.students.amrita.edu::dbd5effd-4168-4733-ac61-b3c976f4847a" providerId="AD" clId="Web-{6F673F4E-A138-944B-C1BB-38CF348E4554}" dt="2021-12-02T20:10:33.583" v="128" actId="20577"/>
        <pc:sldMkLst>
          <pc:docMk/>
          <pc:sldMk cId="3111097383" sldId="258"/>
        </pc:sldMkLst>
        <pc:graphicFrameChg chg="modGraphic">
          <ac:chgData name="Gontumukkala Sai Surya Teja" userId="S::bl.en.u4aie19021@bl.students.amrita.edu::dbd5effd-4168-4733-ac61-b3c976f4847a" providerId="AD" clId="Web-{6F673F4E-A138-944B-C1BB-38CF348E4554}" dt="2021-12-02T20:10:33.583" v="128" actId="20577"/>
          <ac:graphicFrameMkLst>
            <pc:docMk/>
            <pc:sldMk cId="3111097383" sldId="258"/>
            <ac:graphicFrameMk id="12" creationId="{EC7F6C82-3664-4693-91FD-7C72363EB974}"/>
          </ac:graphicFrameMkLst>
        </pc:graphicFrameChg>
      </pc:sldChg>
      <pc:sldChg chg="modSp add">
        <pc:chgData name="Gontumukkala Sai Surya Teja" userId="S::bl.en.u4aie19021@bl.students.amrita.edu::dbd5effd-4168-4733-ac61-b3c976f4847a" providerId="AD" clId="Web-{6F673F4E-A138-944B-C1BB-38CF348E4554}" dt="2021-12-02T20:10:59.053" v="138" actId="20577"/>
        <pc:sldMkLst>
          <pc:docMk/>
          <pc:sldMk cId="1932778768" sldId="259"/>
        </pc:sldMkLst>
        <pc:spChg chg="mod">
          <ac:chgData name="Gontumukkala Sai Surya Teja" userId="S::bl.en.u4aie19021@bl.students.amrita.edu::dbd5effd-4168-4733-ac61-b3c976f4847a" providerId="AD" clId="Web-{6F673F4E-A138-944B-C1BB-38CF348E4554}" dt="2021-12-02T20:10:59.053" v="138" actId="20577"/>
          <ac:spMkLst>
            <pc:docMk/>
            <pc:sldMk cId="1932778768" sldId="259"/>
            <ac:spMk id="2" creationId="{977946BF-AA8C-4ACF-B736-935BD1441666}"/>
          </ac:spMkLst>
        </pc:spChg>
        <pc:spChg chg="mod">
          <ac:chgData name="Gontumukkala Sai Surya Teja" userId="S::bl.en.u4aie19021@bl.students.amrita.edu::dbd5effd-4168-4733-ac61-b3c976f4847a" providerId="AD" clId="Web-{6F673F4E-A138-944B-C1BB-38CF348E4554}" dt="2021-12-02T20:10:51.146" v="131" actId="20577"/>
          <ac:spMkLst>
            <pc:docMk/>
            <pc:sldMk cId="1932778768" sldId="259"/>
            <ac:spMk id="3" creationId="{CA4BE250-9A82-4165-AEE6-B533AF3503D8}"/>
          </ac:spMkLst>
        </pc:spChg>
      </pc:sldChg>
      <pc:sldMasterChg chg="add addSldLayout">
        <pc:chgData name="Gontumukkala Sai Surya Teja" userId="S::bl.en.u4aie19021@bl.students.amrita.edu::dbd5effd-4168-4733-ac61-b3c976f4847a" providerId="AD" clId="Web-{6F673F4E-A138-944B-C1BB-38CF348E4554}" dt="2021-12-02T20:04:22.521" v="22"/>
        <pc:sldMasterMkLst>
          <pc:docMk/>
          <pc:sldMasterMk cId="2589915647" sldId="2147483648"/>
        </pc:sldMasterMkLst>
        <pc:sldLayoutChg chg="add">
          <pc:chgData name="Gontumukkala Sai Surya Teja" userId="S::bl.en.u4aie19021@bl.students.amrita.edu::dbd5effd-4168-4733-ac61-b3c976f4847a" providerId="AD" clId="Web-{6F673F4E-A138-944B-C1BB-38CF348E4554}" dt="2021-12-02T20:04:22.521" v="22"/>
          <pc:sldLayoutMkLst>
            <pc:docMk/>
            <pc:sldMasterMk cId="2589915647" sldId="2147483648"/>
            <pc:sldLayoutMk cId="4149484027" sldId="2147483649"/>
          </pc:sldLayoutMkLst>
        </pc:sldLayoutChg>
        <pc:sldLayoutChg chg="add">
          <pc:chgData name="Gontumukkala Sai Surya Teja" userId="S::bl.en.u4aie19021@bl.students.amrita.edu::dbd5effd-4168-4733-ac61-b3c976f4847a" providerId="AD" clId="Web-{6F673F4E-A138-944B-C1BB-38CF348E4554}" dt="2021-12-02T20:04:22.521" v="22"/>
          <pc:sldLayoutMkLst>
            <pc:docMk/>
            <pc:sldMasterMk cId="2589915647" sldId="2147483648"/>
            <pc:sldLayoutMk cId="2365965956" sldId="2147483650"/>
          </pc:sldLayoutMkLst>
        </pc:sldLayoutChg>
        <pc:sldLayoutChg chg="add">
          <pc:chgData name="Gontumukkala Sai Surya Teja" userId="S::bl.en.u4aie19021@bl.students.amrita.edu::dbd5effd-4168-4733-ac61-b3c976f4847a" providerId="AD" clId="Web-{6F673F4E-A138-944B-C1BB-38CF348E4554}" dt="2021-12-02T20:04:22.521" v="22"/>
          <pc:sldLayoutMkLst>
            <pc:docMk/>
            <pc:sldMasterMk cId="2589915647" sldId="2147483648"/>
            <pc:sldLayoutMk cId="1685759486" sldId="2147483651"/>
          </pc:sldLayoutMkLst>
        </pc:sldLayoutChg>
        <pc:sldLayoutChg chg="add">
          <pc:chgData name="Gontumukkala Sai Surya Teja" userId="S::bl.en.u4aie19021@bl.students.amrita.edu::dbd5effd-4168-4733-ac61-b3c976f4847a" providerId="AD" clId="Web-{6F673F4E-A138-944B-C1BB-38CF348E4554}" dt="2021-12-02T20:04:22.521" v="22"/>
          <pc:sldLayoutMkLst>
            <pc:docMk/>
            <pc:sldMasterMk cId="2589915647" sldId="2147483648"/>
            <pc:sldLayoutMk cId="610436700" sldId="2147483652"/>
          </pc:sldLayoutMkLst>
        </pc:sldLayoutChg>
        <pc:sldLayoutChg chg="add">
          <pc:chgData name="Gontumukkala Sai Surya Teja" userId="S::bl.en.u4aie19021@bl.students.amrita.edu::dbd5effd-4168-4733-ac61-b3c976f4847a" providerId="AD" clId="Web-{6F673F4E-A138-944B-C1BB-38CF348E4554}" dt="2021-12-02T20:04:22.521" v="22"/>
          <pc:sldLayoutMkLst>
            <pc:docMk/>
            <pc:sldMasterMk cId="2589915647" sldId="2147483648"/>
            <pc:sldLayoutMk cId="2000121617" sldId="2147483653"/>
          </pc:sldLayoutMkLst>
        </pc:sldLayoutChg>
        <pc:sldLayoutChg chg="add">
          <pc:chgData name="Gontumukkala Sai Surya Teja" userId="S::bl.en.u4aie19021@bl.students.amrita.edu::dbd5effd-4168-4733-ac61-b3c976f4847a" providerId="AD" clId="Web-{6F673F4E-A138-944B-C1BB-38CF348E4554}" dt="2021-12-02T20:04:22.521" v="22"/>
          <pc:sldLayoutMkLst>
            <pc:docMk/>
            <pc:sldMasterMk cId="2589915647" sldId="2147483648"/>
            <pc:sldLayoutMk cId="1481604679" sldId="2147483654"/>
          </pc:sldLayoutMkLst>
        </pc:sldLayoutChg>
        <pc:sldLayoutChg chg="add">
          <pc:chgData name="Gontumukkala Sai Surya Teja" userId="S::bl.en.u4aie19021@bl.students.amrita.edu::dbd5effd-4168-4733-ac61-b3c976f4847a" providerId="AD" clId="Web-{6F673F4E-A138-944B-C1BB-38CF348E4554}" dt="2021-12-02T20:04:22.521" v="22"/>
          <pc:sldLayoutMkLst>
            <pc:docMk/>
            <pc:sldMasterMk cId="2589915647" sldId="2147483648"/>
            <pc:sldLayoutMk cId="1246202223" sldId="2147483655"/>
          </pc:sldLayoutMkLst>
        </pc:sldLayoutChg>
        <pc:sldLayoutChg chg="add">
          <pc:chgData name="Gontumukkala Sai Surya Teja" userId="S::bl.en.u4aie19021@bl.students.amrita.edu::dbd5effd-4168-4733-ac61-b3c976f4847a" providerId="AD" clId="Web-{6F673F4E-A138-944B-C1BB-38CF348E4554}" dt="2021-12-02T20:04:22.521" v="22"/>
          <pc:sldLayoutMkLst>
            <pc:docMk/>
            <pc:sldMasterMk cId="2589915647" sldId="2147483648"/>
            <pc:sldLayoutMk cId="796465658" sldId="2147483656"/>
          </pc:sldLayoutMkLst>
        </pc:sldLayoutChg>
        <pc:sldLayoutChg chg="add">
          <pc:chgData name="Gontumukkala Sai Surya Teja" userId="S::bl.en.u4aie19021@bl.students.amrita.edu::dbd5effd-4168-4733-ac61-b3c976f4847a" providerId="AD" clId="Web-{6F673F4E-A138-944B-C1BB-38CF348E4554}" dt="2021-12-02T20:04:22.521" v="22"/>
          <pc:sldLayoutMkLst>
            <pc:docMk/>
            <pc:sldMasterMk cId="2589915647" sldId="2147483648"/>
            <pc:sldLayoutMk cId="1633375001" sldId="2147483657"/>
          </pc:sldLayoutMkLst>
        </pc:sldLayoutChg>
        <pc:sldLayoutChg chg="add">
          <pc:chgData name="Gontumukkala Sai Surya Teja" userId="S::bl.en.u4aie19021@bl.students.amrita.edu::dbd5effd-4168-4733-ac61-b3c976f4847a" providerId="AD" clId="Web-{6F673F4E-A138-944B-C1BB-38CF348E4554}" dt="2021-12-02T20:04:22.521" v="22"/>
          <pc:sldLayoutMkLst>
            <pc:docMk/>
            <pc:sldMasterMk cId="2589915647" sldId="2147483648"/>
            <pc:sldLayoutMk cId="1518811783" sldId="2147483658"/>
          </pc:sldLayoutMkLst>
        </pc:sldLayoutChg>
        <pc:sldLayoutChg chg="add">
          <pc:chgData name="Gontumukkala Sai Surya Teja" userId="S::bl.en.u4aie19021@bl.students.amrita.edu::dbd5effd-4168-4733-ac61-b3c976f4847a" providerId="AD" clId="Web-{6F673F4E-A138-944B-C1BB-38CF348E4554}" dt="2021-12-02T20:04:22.521" v="22"/>
          <pc:sldLayoutMkLst>
            <pc:docMk/>
            <pc:sldMasterMk cId="2589915647" sldId="2147483648"/>
            <pc:sldLayoutMk cId="3175712885" sldId="2147483659"/>
          </pc:sldLayoutMkLst>
        </pc:sldLayoutChg>
      </pc:sldMasterChg>
      <pc:sldMasterChg chg="add del addSldLayout delSldLayout">
        <pc:chgData name="Gontumukkala Sai Surya Teja" userId="S::bl.en.u4aie19021@bl.students.amrita.edu::dbd5effd-4168-4733-ac61-b3c976f4847a" providerId="AD" clId="Web-{6F673F4E-A138-944B-C1BB-38CF348E4554}" dt="2021-12-02T20:03:53.551" v="10"/>
        <pc:sldMasterMkLst>
          <pc:docMk/>
          <pc:sldMasterMk cId="2460954070" sldId="2147483660"/>
        </pc:sldMasterMkLst>
        <pc:sldLayoutChg chg="add del">
          <pc:chgData name="Gontumukkala Sai Surya Teja" userId="S::bl.en.u4aie19021@bl.students.amrita.edu::dbd5effd-4168-4733-ac61-b3c976f4847a" providerId="AD" clId="Web-{6F673F4E-A138-944B-C1BB-38CF348E4554}" dt="2021-12-02T20:03:53.551" v="10"/>
          <pc:sldLayoutMkLst>
            <pc:docMk/>
            <pc:sldMasterMk cId="2460954070" sldId="2147483660"/>
            <pc:sldLayoutMk cId="2385387890" sldId="2147483661"/>
          </pc:sldLayoutMkLst>
        </pc:sldLayoutChg>
        <pc:sldLayoutChg chg="add del">
          <pc:chgData name="Gontumukkala Sai Surya Teja" userId="S::bl.en.u4aie19021@bl.students.amrita.edu::dbd5effd-4168-4733-ac61-b3c976f4847a" providerId="AD" clId="Web-{6F673F4E-A138-944B-C1BB-38CF348E4554}" dt="2021-12-02T20:03:53.551" v="10"/>
          <pc:sldLayoutMkLst>
            <pc:docMk/>
            <pc:sldMasterMk cId="2460954070" sldId="2147483660"/>
            <pc:sldLayoutMk cId="949138452" sldId="2147483662"/>
          </pc:sldLayoutMkLst>
        </pc:sldLayoutChg>
        <pc:sldLayoutChg chg="add del">
          <pc:chgData name="Gontumukkala Sai Surya Teja" userId="S::bl.en.u4aie19021@bl.students.amrita.edu::dbd5effd-4168-4733-ac61-b3c976f4847a" providerId="AD" clId="Web-{6F673F4E-A138-944B-C1BB-38CF348E4554}" dt="2021-12-02T20:03:53.551" v="10"/>
          <pc:sldLayoutMkLst>
            <pc:docMk/>
            <pc:sldMasterMk cId="2460954070" sldId="2147483660"/>
            <pc:sldLayoutMk cId="2591524520" sldId="2147483663"/>
          </pc:sldLayoutMkLst>
        </pc:sldLayoutChg>
        <pc:sldLayoutChg chg="add del">
          <pc:chgData name="Gontumukkala Sai Surya Teja" userId="S::bl.en.u4aie19021@bl.students.amrita.edu::dbd5effd-4168-4733-ac61-b3c976f4847a" providerId="AD" clId="Web-{6F673F4E-A138-944B-C1BB-38CF348E4554}" dt="2021-12-02T20:03:53.551" v="10"/>
          <pc:sldLayoutMkLst>
            <pc:docMk/>
            <pc:sldMasterMk cId="2460954070" sldId="2147483660"/>
            <pc:sldLayoutMk cId="1203092039" sldId="2147483664"/>
          </pc:sldLayoutMkLst>
        </pc:sldLayoutChg>
        <pc:sldLayoutChg chg="add del">
          <pc:chgData name="Gontumukkala Sai Surya Teja" userId="S::bl.en.u4aie19021@bl.students.amrita.edu::dbd5effd-4168-4733-ac61-b3c976f4847a" providerId="AD" clId="Web-{6F673F4E-A138-944B-C1BB-38CF348E4554}" dt="2021-12-02T20:03:53.551" v="10"/>
          <pc:sldLayoutMkLst>
            <pc:docMk/>
            <pc:sldMasterMk cId="2460954070" sldId="2147483660"/>
            <pc:sldLayoutMk cId="3733172339" sldId="2147483665"/>
          </pc:sldLayoutMkLst>
        </pc:sldLayoutChg>
        <pc:sldLayoutChg chg="add del">
          <pc:chgData name="Gontumukkala Sai Surya Teja" userId="S::bl.en.u4aie19021@bl.students.amrita.edu::dbd5effd-4168-4733-ac61-b3c976f4847a" providerId="AD" clId="Web-{6F673F4E-A138-944B-C1BB-38CF348E4554}" dt="2021-12-02T20:03:53.551" v="10"/>
          <pc:sldLayoutMkLst>
            <pc:docMk/>
            <pc:sldMasterMk cId="2460954070" sldId="2147483660"/>
            <pc:sldLayoutMk cId="3210312558" sldId="2147483666"/>
          </pc:sldLayoutMkLst>
        </pc:sldLayoutChg>
        <pc:sldLayoutChg chg="add del">
          <pc:chgData name="Gontumukkala Sai Surya Teja" userId="S::bl.en.u4aie19021@bl.students.amrita.edu::dbd5effd-4168-4733-ac61-b3c976f4847a" providerId="AD" clId="Web-{6F673F4E-A138-944B-C1BB-38CF348E4554}" dt="2021-12-02T20:03:53.551" v="10"/>
          <pc:sldLayoutMkLst>
            <pc:docMk/>
            <pc:sldMasterMk cId="2460954070" sldId="2147483660"/>
            <pc:sldLayoutMk cId="3146388984" sldId="2147483667"/>
          </pc:sldLayoutMkLst>
        </pc:sldLayoutChg>
        <pc:sldLayoutChg chg="add del">
          <pc:chgData name="Gontumukkala Sai Surya Teja" userId="S::bl.en.u4aie19021@bl.students.amrita.edu::dbd5effd-4168-4733-ac61-b3c976f4847a" providerId="AD" clId="Web-{6F673F4E-A138-944B-C1BB-38CF348E4554}" dt="2021-12-02T20:03:53.551" v="10"/>
          <pc:sldLayoutMkLst>
            <pc:docMk/>
            <pc:sldMasterMk cId="2460954070" sldId="2147483660"/>
            <pc:sldLayoutMk cId="3171841454" sldId="2147483668"/>
          </pc:sldLayoutMkLst>
        </pc:sldLayoutChg>
        <pc:sldLayoutChg chg="add del">
          <pc:chgData name="Gontumukkala Sai Surya Teja" userId="S::bl.en.u4aie19021@bl.students.amrita.edu::dbd5effd-4168-4733-ac61-b3c976f4847a" providerId="AD" clId="Web-{6F673F4E-A138-944B-C1BB-38CF348E4554}" dt="2021-12-02T20:03:53.551" v="10"/>
          <pc:sldLayoutMkLst>
            <pc:docMk/>
            <pc:sldMasterMk cId="2460954070" sldId="2147483660"/>
            <pc:sldLayoutMk cId="1718958274" sldId="2147483669"/>
          </pc:sldLayoutMkLst>
        </pc:sldLayoutChg>
        <pc:sldLayoutChg chg="add del">
          <pc:chgData name="Gontumukkala Sai Surya Teja" userId="S::bl.en.u4aie19021@bl.students.amrita.edu::dbd5effd-4168-4733-ac61-b3c976f4847a" providerId="AD" clId="Web-{6F673F4E-A138-944B-C1BB-38CF348E4554}" dt="2021-12-02T20:03:53.551" v="10"/>
          <pc:sldLayoutMkLst>
            <pc:docMk/>
            <pc:sldMasterMk cId="2460954070" sldId="2147483660"/>
            <pc:sldLayoutMk cId="2202905451" sldId="2147483670"/>
          </pc:sldLayoutMkLst>
        </pc:sldLayoutChg>
        <pc:sldLayoutChg chg="add del">
          <pc:chgData name="Gontumukkala Sai Surya Teja" userId="S::bl.en.u4aie19021@bl.students.amrita.edu::dbd5effd-4168-4733-ac61-b3c976f4847a" providerId="AD" clId="Web-{6F673F4E-A138-944B-C1BB-38CF348E4554}" dt="2021-12-02T20:03:53.551" v="10"/>
          <pc:sldLayoutMkLst>
            <pc:docMk/>
            <pc:sldMasterMk cId="2460954070" sldId="2147483660"/>
            <pc:sldLayoutMk cId="3479445657" sldId="2147483671"/>
          </pc:sldLayoutMkLst>
        </pc:sldLayoutChg>
      </pc:sldMasterChg>
      <pc:sldMasterChg chg="add del replId addSldLayout delSldLayout">
        <pc:chgData name="Gontumukkala Sai Surya Teja" userId="S::bl.en.u4aie19021@bl.students.amrita.edu::dbd5effd-4168-4733-ac61-b3c976f4847a" providerId="AD" clId="Web-{6F673F4E-A138-944B-C1BB-38CF348E4554}" dt="2021-12-02T20:03:49.957" v="5"/>
        <pc:sldMasterMkLst>
          <pc:docMk/>
          <pc:sldMasterMk cId="1409348984" sldId="2147483672"/>
        </pc:sldMasterMkLst>
        <pc:sldLayoutChg chg="add del">
          <pc:chgData name="Gontumukkala Sai Surya Teja" userId="S::bl.en.u4aie19021@bl.students.amrita.edu::dbd5effd-4168-4733-ac61-b3c976f4847a" providerId="AD" clId="Web-{6F673F4E-A138-944B-C1BB-38CF348E4554}" dt="2021-12-02T20:03:49.957" v="5"/>
          <pc:sldLayoutMkLst>
            <pc:docMk/>
            <pc:sldMasterMk cId="1409348984" sldId="2147483672"/>
            <pc:sldLayoutMk cId="356419696" sldId="2147483673"/>
          </pc:sldLayoutMkLst>
        </pc:sldLayoutChg>
        <pc:sldLayoutChg chg="add del replId">
          <pc:chgData name="Gontumukkala Sai Surya Teja" userId="S::bl.en.u4aie19021@bl.students.amrita.edu::dbd5effd-4168-4733-ac61-b3c976f4847a" providerId="AD" clId="Web-{6F673F4E-A138-944B-C1BB-38CF348E4554}" dt="2021-12-02T20:03:49.957" v="5"/>
          <pc:sldLayoutMkLst>
            <pc:docMk/>
            <pc:sldMasterMk cId="1409348984" sldId="2147483672"/>
            <pc:sldLayoutMk cId="201886692" sldId="2147483674"/>
          </pc:sldLayoutMkLst>
        </pc:sldLayoutChg>
        <pc:sldLayoutChg chg="add del replId">
          <pc:chgData name="Gontumukkala Sai Surya Teja" userId="S::bl.en.u4aie19021@bl.students.amrita.edu::dbd5effd-4168-4733-ac61-b3c976f4847a" providerId="AD" clId="Web-{6F673F4E-A138-944B-C1BB-38CF348E4554}" dt="2021-12-02T20:03:49.957" v="5"/>
          <pc:sldLayoutMkLst>
            <pc:docMk/>
            <pc:sldMasterMk cId="1409348984" sldId="2147483672"/>
            <pc:sldLayoutMk cId="1594402027" sldId="2147483675"/>
          </pc:sldLayoutMkLst>
        </pc:sldLayoutChg>
        <pc:sldLayoutChg chg="add del replId">
          <pc:chgData name="Gontumukkala Sai Surya Teja" userId="S::bl.en.u4aie19021@bl.students.amrita.edu::dbd5effd-4168-4733-ac61-b3c976f4847a" providerId="AD" clId="Web-{6F673F4E-A138-944B-C1BB-38CF348E4554}" dt="2021-12-02T20:03:49.957" v="5"/>
          <pc:sldLayoutMkLst>
            <pc:docMk/>
            <pc:sldMasterMk cId="1409348984" sldId="2147483672"/>
            <pc:sldLayoutMk cId="718359492" sldId="2147483676"/>
          </pc:sldLayoutMkLst>
        </pc:sldLayoutChg>
        <pc:sldLayoutChg chg="add del replId">
          <pc:chgData name="Gontumukkala Sai Surya Teja" userId="S::bl.en.u4aie19021@bl.students.amrita.edu::dbd5effd-4168-4733-ac61-b3c976f4847a" providerId="AD" clId="Web-{6F673F4E-A138-944B-C1BB-38CF348E4554}" dt="2021-12-02T20:03:49.957" v="5"/>
          <pc:sldLayoutMkLst>
            <pc:docMk/>
            <pc:sldMasterMk cId="1409348984" sldId="2147483672"/>
            <pc:sldLayoutMk cId="2598766885" sldId="2147483677"/>
          </pc:sldLayoutMkLst>
        </pc:sldLayoutChg>
        <pc:sldLayoutChg chg="add del replId">
          <pc:chgData name="Gontumukkala Sai Surya Teja" userId="S::bl.en.u4aie19021@bl.students.amrita.edu::dbd5effd-4168-4733-ac61-b3c976f4847a" providerId="AD" clId="Web-{6F673F4E-A138-944B-C1BB-38CF348E4554}" dt="2021-12-02T20:03:49.957" v="5"/>
          <pc:sldLayoutMkLst>
            <pc:docMk/>
            <pc:sldMasterMk cId="1409348984" sldId="2147483672"/>
            <pc:sldLayoutMk cId="2934687132" sldId="2147483678"/>
          </pc:sldLayoutMkLst>
        </pc:sldLayoutChg>
        <pc:sldLayoutChg chg="add del replId">
          <pc:chgData name="Gontumukkala Sai Surya Teja" userId="S::bl.en.u4aie19021@bl.students.amrita.edu::dbd5effd-4168-4733-ac61-b3c976f4847a" providerId="AD" clId="Web-{6F673F4E-A138-944B-C1BB-38CF348E4554}" dt="2021-12-02T20:03:49.957" v="5"/>
          <pc:sldLayoutMkLst>
            <pc:docMk/>
            <pc:sldMasterMk cId="1409348984" sldId="2147483672"/>
            <pc:sldLayoutMk cId="3580142651" sldId="2147483679"/>
          </pc:sldLayoutMkLst>
        </pc:sldLayoutChg>
        <pc:sldLayoutChg chg="add del replId">
          <pc:chgData name="Gontumukkala Sai Surya Teja" userId="S::bl.en.u4aie19021@bl.students.amrita.edu::dbd5effd-4168-4733-ac61-b3c976f4847a" providerId="AD" clId="Web-{6F673F4E-A138-944B-C1BB-38CF348E4554}" dt="2021-12-02T20:03:49.957" v="5"/>
          <pc:sldLayoutMkLst>
            <pc:docMk/>
            <pc:sldMasterMk cId="1409348984" sldId="2147483672"/>
            <pc:sldLayoutMk cId="4208240713" sldId="2147483680"/>
          </pc:sldLayoutMkLst>
        </pc:sldLayoutChg>
        <pc:sldLayoutChg chg="add del replId">
          <pc:chgData name="Gontumukkala Sai Surya Teja" userId="S::bl.en.u4aie19021@bl.students.amrita.edu::dbd5effd-4168-4733-ac61-b3c976f4847a" providerId="AD" clId="Web-{6F673F4E-A138-944B-C1BB-38CF348E4554}" dt="2021-12-02T20:03:49.957" v="5"/>
          <pc:sldLayoutMkLst>
            <pc:docMk/>
            <pc:sldMasterMk cId="1409348984" sldId="2147483672"/>
            <pc:sldLayoutMk cId="1964709034" sldId="2147483681"/>
          </pc:sldLayoutMkLst>
        </pc:sldLayoutChg>
        <pc:sldLayoutChg chg="add del replId">
          <pc:chgData name="Gontumukkala Sai Surya Teja" userId="S::bl.en.u4aie19021@bl.students.amrita.edu::dbd5effd-4168-4733-ac61-b3c976f4847a" providerId="AD" clId="Web-{6F673F4E-A138-944B-C1BB-38CF348E4554}" dt="2021-12-02T20:03:49.957" v="5"/>
          <pc:sldLayoutMkLst>
            <pc:docMk/>
            <pc:sldMasterMk cId="1409348984" sldId="2147483672"/>
            <pc:sldLayoutMk cId="1632558638" sldId="2147483682"/>
          </pc:sldLayoutMkLst>
        </pc:sldLayoutChg>
        <pc:sldLayoutChg chg="add del replId">
          <pc:chgData name="Gontumukkala Sai Surya Teja" userId="S::bl.en.u4aie19021@bl.students.amrita.edu::dbd5effd-4168-4733-ac61-b3c976f4847a" providerId="AD" clId="Web-{6F673F4E-A138-944B-C1BB-38CF348E4554}" dt="2021-12-02T20:03:49.957" v="5"/>
          <pc:sldLayoutMkLst>
            <pc:docMk/>
            <pc:sldMasterMk cId="1409348984" sldId="2147483672"/>
            <pc:sldLayoutMk cId="1814500163" sldId="2147483683"/>
          </pc:sldLayoutMkLst>
        </pc:sldLayoutChg>
      </pc:sldMasterChg>
      <pc:sldMasterChg chg="add del addSldLayout delSldLayout">
        <pc:chgData name="Gontumukkala Sai Surya Teja" userId="S::bl.en.u4aie19021@bl.students.amrita.edu::dbd5effd-4168-4733-ac61-b3c976f4847a" providerId="AD" clId="Web-{6F673F4E-A138-944B-C1BB-38CF348E4554}" dt="2021-12-02T20:03:53.426" v="9"/>
        <pc:sldMasterMkLst>
          <pc:docMk/>
          <pc:sldMasterMk cId="525043975" sldId="2147483685"/>
        </pc:sldMasterMkLst>
        <pc:sldLayoutChg chg="add del">
          <pc:chgData name="Gontumukkala Sai Surya Teja" userId="S::bl.en.u4aie19021@bl.students.amrita.edu::dbd5effd-4168-4733-ac61-b3c976f4847a" providerId="AD" clId="Web-{6F673F4E-A138-944B-C1BB-38CF348E4554}" dt="2021-12-02T20:03:53.426" v="9"/>
          <pc:sldLayoutMkLst>
            <pc:docMk/>
            <pc:sldMasterMk cId="525043975" sldId="2147483685"/>
            <pc:sldLayoutMk cId="501296238" sldId="2147483674"/>
          </pc:sldLayoutMkLst>
        </pc:sldLayoutChg>
        <pc:sldLayoutChg chg="add del">
          <pc:chgData name="Gontumukkala Sai Surya Teja" userId="S::bl.en.u4aie19021@bl.students.amrita.edu::dbd5effd-4168-4733-ac61-b3c976f4847a" providerId="AD" clId="Web-{6F673F4E-A138-944B-C1BB-38CF348E4554}" dt="2021-12-02T20:03:53.426" v="9"/>
          <pc:sldLayoutMkLst>
            <pc:docMk/>
            <pc:sldMasterMk cId="525043975" sldId="2147483685"/>
            <pc:sldLayoutMk cId="2619930857" sldId="2147483675"/>
          </pc:sldLayoutMkLst>
        </pc:sldLayoutChg>
        <pc:sldLayoutChg chg="add del">
          <pc:chgData name="Gontumukkala Sai Surya Teja" userId="S::bl.en.u4aie19021@bl.students.amrita.edu::dbd5effd-4168-4733-ac61-b3c976f4847a" providerId="AD" clId="Web-{6F673F4E-A138-944B-C1BB-38CF348E4554}" dt="2021-12-02T20:03:53.426" v="9"/>
          <pc:sldLayoutMkLst>
            <pc:docMk/>
            <pc:sldMasterMk cId="525043975" sldId="2147483685"/>
            <pc:sldLayoutMk cId="2326010" sldId="2147483676"/>
          </pc:sldLayoutMkLst>
        </pc:sldLayoutChg>
        <pc:sldLayoutChg chg="add del">
          <pc:chgData name="Gontumukkala Sai Surya Teja" userId="S::bl.en.u4aie19021@bl.students.amrita.edu::dbd5effd-4168-4733-ac61-b3c976f4847a" providerId="AD" clId="Web-{6F673F4E-A138-944B-C1BB-38CF348E4554}" dt="2021-12-02T20:03:53.426" v="9"/>
          <pc:sldLayoutMkLst>
            <pc:docMk/>
            <pc:sldMasterMk cId="525043975" sldId="2147483685"/>
            <pc:sldLayoutMk cId="830922786" sldId="2147483677"/>
          </pc:sldLayoutMkLst>
        </pc:sldLayoutChg>
        <pc:sldLayoutChg chg="add del">
          <pc:chgData name="Gontumukkala Sai Surya Teja" userId="S::bl.en.u4aie19021@bl.students.amrita.edu::dbd5effd-4168-4733-ac61-b3c976f4847a" providerId="AD" clId="Web-{6F673F4E-A138-944B-C1BB-38CF348E4554}" dt="2021-12-02T20:03:53.426" v="9"/>
          <pc:sldLayoutMkLst>
            <pc:docMk/>
            <pc:sldMasterMk cId="525043975" sldId="2147483685"/>
            <pc:sldLayoutMk cId="3546181713" sldId="2147483678"/>
          </pc:sldLayoutMkLst>
        </pc:sldLayoutChg>
        <pc:sldLayoutChg chg="add del">
          <pc:chgData name="Gontumukkala Sai Surya Teja" userId="S::bl.en.u4aie19021@bl.students.amrita.edu::dbd5effd-4168-4733-ac61-b3c976f4847a" providerId="AD" clId="Web-{6F673F4E-A138-944B-C1BB-38CF348E4554}" dt="2021-12-02T20:03:53.426" v="9"/>
          <pc:sldLayoutMkLst>
            <pc:docMk/>
            <pc:sldMasterMk cId="525043975" sldId="2147483685"/>
            <pc:sldLayoutMk cId="639453311" sldId="2147483679"/>
          </pc:sldLayoutMkLst>
        </pc:sldLayoutChg>
        <pc:sldLayoutChg chg="add del">
          <pc:chgData name="Gontumukkala Sai Surya Teja" userId="S::bl.en.u4aie19021@bl.students.amrita.edu::dbd5effd-4168-4733-ac61-b3c976f4847a" providerId="AD" clId="Web-{6F673F4E-A138-944B-C1BB-38CF348E4554}" dt="2021-12-02T20:03:53.426" v="9"/>
          <pc:sldLayoutMkLst>
            <pc:docMk/>
            <pc:sldMasterMk cId="525043975" sldId="2147483685"/>
            <pc:sldLayoutMk cId="2590088065" sldId="2147483680"/>
          </pc:sldLayoutMkLst>
        </pc:sldLayoutChg>
        <pc:sldLayoutChg chg="add del">
          <pc:chgData name="Gontumukkala Sai Surya Teja" userId="S::bl.en.u4aie19021@bl.students.amrita.edu::dbd5effd-4168-4733-ac61-b3c976f4847a" providerId="AD" clId="Web-{6F673F4E-A138-944B-C1BB-38CF348E4554}" dt="2021-12-02T20:03:53.426" v="9"/>
          <pc:sldLayoutMkLst>
            <pc:docMk/>
            <pc:sldMasterMk cId="525043975" sldId="2147483685"/>
            <pc:sldLayoutMk cId="3391930560" sldId="2147483681"/>
          </pc:sldLayoutMkLst>
        </pc:sldLayoutChg>
        <pc:sldLayoutChg chg="add del">
          <pc:chgData name="Gontumukkala Sai Surya Teja" userId="S::bl.en.u4aie19021@bl.students.amrita.edu::dbd5effd-4168-4733-ac61-b3c976f4847a" providerId="AD" clId="Web-{6F673F4E-A138-944B-C1BB-38CF348E4554}" dt="2021-12-02T20:03:53.426" v="9"/>
          <pc:sldLayoutMkLst>
            <pc:docMk/>
            <pc:sldMasterMk cId="525043975" sldId="2147483685"/>
            <pc:sldLayoutMk cId="1916758458" sldId="2147483682"/>
          </pc:sldLayoutMkLst>
        </pc:sldLayoutChg>
        <pc:sldLayoutChg chg="add del">
          <pc:chgData name="Gontumukkala Sai Surya Teja" userId="S::bl.en.u4aie19021@bl.students.amrita.edu::dbd5effd-4168-4733-ac61-b3c976f4847a" providerId="AD" clId="Web-{6F673F4E-A138-944B-C1BB-38CF348E4554}" dt="2021-12-02T20:03:53.426" v="9"/>
          <pc:sldLayoutMkLst>
            <pc:docMk/>
            <pc:sldMasterMk cId="525043975" sldId="2147483685"/>
            <pc:sldLayoutMk cId="3699221821" sldId="2147483683"/>
          </pc:sldLayoutMkLst>
        </pc:sldLayoutChg>
        <pc:sldLayoutChg chg="add del">
          <pc:chgData name="Gontumukkala Sai Surya Teja" userId="S::bl.en.u4aie19021@bl.students.amrita.edu::dbd5effd-4168-4733-ac61-b3c976f4847a" providerId="AD" clId="Web-{6F673F4E-A138-944B-C1BB-38CF348E4554}" dt="2021-12-02T20:03:53.426" v="9"/>
          <pc:sldLayoutMkLst>
            <pc:docMk/>
            <pc:sldMasterMk cId="525043975" sldId="2147483685"/>
            <pc:sldLayoutMk cId="977711877" sldId="2147483684"/>
          </pc:sldLayoutMkLst>
        </pc:sldLayoutChg>
      </pc:sldMasterChg>
      <pc:sldMasterChg chg="add addSldLayout">
        <pc:chgData name="Gontumukkala Sai Surya Teja" userId="S::bl.en.u4aie19021@bl.students.amrita.edu::dbd5effd-4168-4733-ac61-b3c976f4847a" providerId="AD" clId="Web-{6F673F4E-A138-944B-C1BB-38CF348E4554}" dt="2021-12-02T20:03:53.551" v="10"/>
        <pc:sldMasterMkLst>
          <pc:docMk/>
          <pc:sldMasterMk cId="3789387114" sldId="2147483698"/>
        </pc:sldMasterMkLst>
        <pc:sldLayoutChg chg="add">
          <pc:chgData name="Gontumukkala Sai Surya Teja" userId="S::bl.en.u4aie19021@bl.students.amrita.edu::dbd5effd-4168-4733-ac61-b3c976f4847a" providerId="AD" clId="Web-{6F673F4E-A138-944B-C1BB-38CF348E4554}" dt="2021-12-02T20:03:53.551" v="10"/>
          <pc:sldLayoutMkLst>
            <pc:docMk/>
            <pc:sldMasterMk cId="3789387114" sldId="2147483698"/>
            <pc:sldLayoutMk cId="2058323318" sldId="2147483687"/>
          </pc:sldLayoutMkLst>
        </pc:sldLayoutChg>
        <pc:sldLayoutChg chg="add">
          <pc:chgData name="Gontumukkala Sai Surya Teja" userId="S::bl.en.u4aie19021@bl.students.amrita.edu::dbd5effd-4168-4733-ac61-b3c976f4847a" providerId="AD" clId="Web-{6F673F4E-A138-944B-C1BB-38CF348E4554}" dt="2021-12-02T20:03:53.551" v="10"/>
          <pc:sldLayoutMkLst>
            <pc:docMk/>
            <pc:sldMasterMk cId="3789387114" sldId="2147483698"/>
            <pc:sldLayoutMk cId="1159978019" sldId="2147483688"/>
          </pc:sldLayoutMkLst>
        </pc:sldLayoutChg>
        <pc:sldLayoutChg chg="add">
          <pc:chgData name="Gontumukkala Sai Surya Teja" userId="S::bl.en.u4aie19021@bl.students.amrita.edu::dbd5effd-4168-4733-ac61-b3c976f4847a" providerId="AD" clId="Web-{6F673F4E-A138-944B-C1BB-38CF348E4554}" dt="2021-12-02T20:03:53.551" v="10"/>
          <pc:sldLayoutMkLst>
            <pc:docMk/>
            <pc:sldMasterMk cId="3789387114" sldId="2147483698"/>
            <pc:sldLayoutMk cId="3320242902" sldId="2147483689"/>
          </pc:sldLayoutMkLst>
        </pc:sldLayoutChg>
        <pc:sldLayoutChg chg="add">
          <pc:chgData name="Gontumukkala Sai Surya Teja" userId="S::bl.en.u4aie19021@bl.students.amrita.edu::dbd5effd-4168-4733-ac61-b3c976f4847a" providerId="AD" clId="Web-{6F673F4E-A138-944B-C1BB-38CF348E4554}" dt="2021-12-02T20:03:53.551" v="10"/>
          <pc:sldLayoutMkLst>
            <pc:docMk/>
            <pc:sldMasterMk cId="3789387114" sldId="2147483698"/>
            <pc:sldLayoutMk cId="3344431366" sldId="2147483690"/>
          </pc:sldLayoutMkLst>
        </pc:sldLayoutChg>
        <pc:sldLayoutChg chg="add">
          <pc:chgData name="Gontumukkala Sai Surya Teja" userId="S::bl.en.u4aie19021@bl.students.amrita.edu::dbd5effd-4168-4733-ac61-b3c976f4847a" providerId="AD" clId="Web-{6F673F4E-A138-944B-C1BB-38CF348E4554}" dt="2021-12-02T20:03:53.551" v="10"/>
          <pc:sldLayoutMkLst>
            <pc:docMk/>
            <pc:sldMasterMk cId="3789387114" sldId="2147483698"/>
            <pc:sldLayoutMk cId="4110149504" sldId="2147483691"/>
          </pc:sldLayoutMkLst>
        </pc:sldLayoutChg>
        <pc:sldLayoutChg chg="add">
          <pc:chgData name="Gontumukkala Sai Surya Teja" userId="S::bl.en.u4aie19021@bl.students.amrita.edu::dbd5effd-4168-4733-ac61-b3c976f4847a" providerId="AD" clId="Web-{6F673F4E-A138-944B-C1BB-38CF348E4554}" dt="2021-12-02T20:03:53.551" v="10"/>
          <pc:sldLayoutMkLst>
            <pc:docMk/>
            <pc:sldMasterMk cId="3789387114" sldId="2147483698"/>
            <pc:sldLayoutMk cId="4027379193" sldId="2147483692"/>
          </pc:sldLayoutMkLst>
        </pc:sldLayoutChg>
        <pc:sldLayoutChg chg="add">
          <pc:chgData name="Gontumukkala Sai Surya Teja" userId="S::bl.en.u4aie19021@bl.students.amrita.edu::dbd5effd-4168-4733-ac61-b3c976f4847a" providerId="AD" clId="Web-{6F673F4E-A138-944B-C1BB-38CF348E4554}" dt="2021-12-02T20:03:53.551" v="10"/>
          <pc:sldLayoutMkLst>
            <pc:docMk/>
            <pc:sldMasterMk cId="3789387114" sldId="2147483698"/>
            <pc:sldLayoutMk cId="2429260944" sldId="2147483693"/>
          </pc:sldLayoutMkLst>
        </pc:sldLayoutChg>
        <pc:sldLayoutChg chg="add">
          <pc:chgData name="Gontumukkala Sai Surya Teja" userId="S::bl.en.u4aie19021@bl.students.amrita.edu::dbd5effd-4168-4733-ac61-b3c976f4847a" providerId="AD" clId="Web-{6F673F4E-A138-944B-C1BB-38CF348E4554}" dt="2021-12-02T20:03:53.551" v="10"/>
          <pc:sldLayoutMkLst>
            <pc:docMk/>
            <pc:sldMasterMk cId="3789387114" sldId="2147483698"/>
            <pc:sldLayoutMk cId="3875215175" sldId="2147483694"/>
          </pc:sldLayoutMkLst>
        </pc:sldLayoutChg>
        <pc:sldLayoutChg chg="add">
          <pc:chgData name="Gontumukkala Sai Surya Teja" userId="S::bl.en.u4aie19021@bl.students.amrita.edu::dbd5effd-4168-4733-ac61-b3c976f4847a" providerId="AD" clId="Web-{6F673F4E-A138-944B-C1BB-38CF348E4554}" dt="2021-12-02T20:03:53.551" v="10"/>
          <pc:sldLayoutMkLst>
            <pc:docMk/>
            <pc:sldMasterMk cId="3789387114" sldId="2147483698"/>
            <pc:sldLayoutMk cId="4061082878" sldId="2147483695"/>
          </pc:sldLayoutMkLst>
        </pc:sldLayoutChg>
        <pc:sldLayoutChg chg="add">
          <pc:chgData name="Gontumukkala Sai Surya Teja" userId="S::bl.en.u4aie19021@bl.students.amrita.edu::dbd5effd-4168-4733-ac61-b3c976f4847a" providerId="AD" clId="Web-{6F673F4E-A138-944B-C1BB-38CF348E4554}" dt="2021-12-02T20:03:53.551" v="10"/>
          <pc:sldLayoutMkLst>
            <pc:docMk/>
            <pc:sldMasterMk cId="3789387114" sldId="2147483698"/>
            <pc:sldLayoutMk cId="2440762669" sldId="2147483696"/>
          </pc:sldLayoutMkLst>
        </pc:sldLayoutChg>
        <pc:sldLayoutChg chg="add">
          <pc:chgData name="Gontumukkala Sai Surya Teja" userId="S::bl.en.u4aie19021@bl.students.amrita.edu::dbd5effd-4168-4733-ac61-b3c976f4847a" providerId="AD" clId="Web-{6F673F4E-A138-944B-C1BB-38CF348E4554}" dt="2021-12-02T20:03:53.551" v="10"/>
          <pc:sldLayoutMkLst>
            <pc:docMk/>
            <pc:sldMasterMk cId="3789387114" sldId="2147483698"/>
            <pc:sldLayoutMk cId="1301482884" sldId="2147483697"/>
          </pc:sldLayoutMkLst>
        </pc:sldLayoutChg>
      </pc:sldMasterChg>
    </pc:docChg>
  </pc:docChgLst>
  <pc:docChgLst>
    <pc:chgData name="Gontumukkala Sai Surya Teja" userId="S::bl.en.u4aie19021@bl.students.amrita.edu::dbd5effd-4168-4733-ac61-b3c976f4847a" providerId="AD" clId="Web-{831D6F99-4B54-4287-D72F-ED3946A387BA}"/>
    <pc:docChg chg="addSld modSld">
      <pc:chgData name="Gontumukkala Sai Surya Teja" userId="S::bl.en.u4aie19021@bl.students.amrita.edu::dbd5effd-4168-4733-ac61-b3c976f4847a" providerId="AD" clId="Web-{831D6F99-4B54-4287-D72F-ED3946A387BA}" dt="2021-12-04T06:12:16.569" v="51" actId="20577"/>
      <pc:docMkLst>
        <pc:docMk/>
      </pc:docMkLst>
      <pc:sldChg chg="modSp">
        <pc:chgData name="Gontumukkala Sai Surya Teja" userId="S::bl.en.u4aie19021@bl.students.amrita.edu::dbd5effd-4168-4733-ac61-b3c976f4847a" providerId="AD" clId="Web-{831D6F99-4B54-4287-D72F-ED3946A387BA}" dt="2021-12-04T06:12:16.569" v="51" actId="20577"/>
        <pc:sldMkLst>
          <pc:docMk/>
          <pc:sldMk cId="1932778768" sldId="259"/>
        </pc:sldMkLst>
        <pc:spChg chg="mod">
          <ac:chgData name="Gontumukkala Sai Surya Teja" userId="S::bl.en.u4aie19021@bl.students.amrita.edu::dbd5effd-4168-4733-ac61-b3c976f4847a" providerId="AD" clId="Web-{831D6F99-4B54-4287-D72F-ED3946A387BA}" dt="2021-12-04T06:12:16.569" v="51" actId="20577"/>
          <ac:spMkLst>
            <pc:docMk/>
            <pc:sldMk cId="1932778768" sldId="259"/>
            <ac:spMk id="3" creationId="{CA4BE250-9A82-4165-AEE6-B533AF3503D8}"/>
          </ac:spMkLst>
        </pc:spChg>
      </pc:sldChg>
      <pc:sldChg chg="modSp add replId">
        <pc:chgData name="Gontumukkala Sai Surya Teja" userId="S::bl.en.u4aie19021@bl.students.amrita.edu::dbd5effd-4168-4733-ac61-b3c976f4847a" providerId="AD" clId="Web-{831D6F99-4B54-4287-D72F-ED3946A387BA}" dt="2021-12-04T06:11:12.725" v="27" actId="20577"/>
        <pc:sldMkLst>
          <pc:docMk/>
          <pc:sldMk cId="1795515820" sldId="260"/>
        </pc:sldMkLst>
        <pc:spChg chg="mod">
          <ac:chgData name="Gontumukkala Sai Surya Teja" userId="S::bl.en.u4aie19021@bl.students.amrita.edu::dbd5effd-4168-4733-ac61-b3c976f4847a" providerId="AD" clId="Web-{831D6F99-4B54-4287-D72F-ED3946A387BA}" dt="2021-12-04T06:11:12.725" v="27" actId="20577"/>
          <ac:spMkLst>
            <pc:docMk/>
            <pc:sldMk cId="1795515820" sldId="260"/>
            <ac:spMk id="3" creationId="{CA4BE250-9A82-4165-AEE6-B533AF3503D8}"/>
          </ac:spMkLst>
        </pc:spChg>
      </pc:sldChg>
    </pc:docChg>
  </pc:docChgLst>
  <pc:docChgLst>
    <pc:chgData name="Gonugunta Bhanu Rama Ravi Teja" userId="S::bl.en.u4aie19022@bl.students.amrita.edu::b1a62567-239e-489a-a82c-2113986b6b3d" providerId="AD" clId="Web-{723681C9-AEBD-AFC6-F97C-68C29BAF50C1}"/>
    <pc:docChg chg="addSld delSld modSld sldOrd">
      <pc:chgData name="Gonugunta Bhanu Rama Ravi Teja" userId="S::bl.en.u4aie19022@bl.students.amrita.edu::b1a62567-239e-489a-a82c-2113986b6b3d" providerId="AD" clId="Web-{723681C9-AEBD-AFC6-F97C-68C29BAF50C1}" dt="2021-12-04T06:55:12.065" v="251"/>
      <pc:docMkLst>
        <pc:docMk/>
      </pc:docMkLst>
      <pc:sldChg chg="modSp">
        <pc:chgData name="Gonugunta Bhanu Rama Ravi Teja" userId="S::bl.en.u4aie19022@bl.students.amrita.edu::b1a62567-239e-489a-a82c-2113986b6b3d" providerId="AD" clId="Web-{723681C9-AEBD-AFC6-F97C-68C29BAF50C1}" dt="2021-12-04T06:20:58.244" v="13" actId="20577"/>
        <pc:sldMkLst>
          <pc:docMk/>
          <pc:sldMk cId="1932778768" sldId="259"/>
        </pc:sldMkLst>
        <pc:spChg chg="mod">
          <ac:chgData name="Gonugunta Bhanu Rama Ravi Teja" userId="S::bl.en.u4aie19022@bl.students.amrita.edu::b1a62567-239e-489a-a82c-2113986b6b3d" providerId="AD" clId="Web-{723681C9-AEBD-AFC6-F97C-68C29BAF50C1}" dt="2021-12-04T06:20:58.244" v="13" actId="20577"/>
          <ac:spMkLst>
            <pc:docMk/>
            <pc:sldMk cId="1932778768" sldId="259"/>
            <ac:spMk id="3" creationId="{CA4BE250-9A82-4165-AEE6-B533AF3503D8}"/>
          </ac:spMkLst>
        </pc:spChg>
      </pc:sldChg>
      <pc:sldChg chg="addSp delSp modSp add del ord replId addAnim delAnim modAnim">
        <pc:chgData name="Gonugunta Bhanu Rama Ravi Teja" userId="S::bl.en.u4aie19022@bl.students.amrita.edu::b1a62567-239e-489a-a82c-2113986b6b3d" providerId="AD" clId="Web-{723681C9-AEBD-AFC6-F97C-68C29BAF50C1}" dt="2021-12-04T06:55:12.065" v="251"/>
        <pc:sldMkLst>
          <pc:docMk/>
          <pc:sldMk cId="1542076653" sldId="261"/>
        </pc:sldMkLst>
        <pc:spChg chg="mod">
          <ac:chgData name="Gonugunta Bhanu Rama Ravi Teja" userId="S::bl.en.u4aie19022@bl.students.amrita.edu::b1a62567-239e-489a-a82c-2113986b6b3d" providerId="AD" clId="Web-{723681C9-AEBD-AFC6-F97C-68C29BAF50C1}" dt="2021-12-04T06:31:21.517" v="160" actId="20577"/>
          <ac:spMkLst>
            <pc:docMk/>
            <pc:sldMk cId="1542076653" sldId="261"/>
            <ac:spMk id="2" creationId="{977946BF-AA8C-4ACF-B736-935BD1441666}"/>
          </ac:spMkLst>
        </pc:spChg>
        <pc:spChg chg="mod">
          <ac:chgData name="Gonugunta Bhanu Rama Ravi Teja" userId="S::bl.en.u4aie19022@bl.students.amrita.edu::b1a62567-239e-489a-a82c-2113986b6b3d" providerId="AD" clId="Web-{723681C9-AEBD-AFC6-F97C-68C29BAF50C1}" dt="2021-12-04T06:12:25.551" v="9" actId="20577"/>
          <ac:spMkLst>
            <pc:docMk/>
            <pc:sldMk cId="1542076653" sldId="261"/>
            <ac:spMk id="3" creationId="{CA4BE250-9A82-4165-AEE6-B533AF3503D8}"/>
          </ac:spMkLst>
        </pc:spChg>
        <pc:spChg chg="add del mod">
          <ac:chgData name="Gonugunta Bhanu Rama Ravi Teja" userId="S::bl.en.u4aie19022@bl.students.amrita.edu::b1a62567-239e-489a-a82c-2113986b6b3d" providerId="AD" clId="Web-{723681C9-AEBD-AFC6-F97C-68C29BAF50C1}" dt="2021-12-04T06:31:25.126" v="161"/>
          <ac:spMkLst>
            <pc:docMk/>
            <pc:sldMk cId="1542076653" sldId="261"/>
            <ac:spMk id="5" creationId="{028EC4FC-AD39-4D6B-8008-93300F0AFBC6}"/>
          </ac:spMkLst>
        </pc:spChg>
        <pc:spChg chg="add del mod">
          <ac:chgData name="Gonugunta Bhanu Rama Ravi Teja" userId="S::bl.en.u4aie19022@bl.students.amrita.edu::b1a62567-239e-489a-a82c-2113986b6b3d" providerId="AD" clId="Web-{723681C9-AEBD-AFC6-F97C-68C29BAF50C1}" dt="2021-12-04T06:54:42.549" v="244"/>
          <ac:spMkLst>
            <pc:docMk/>
            <pc:sldMk cId="1542076653" sldId="261"/>
            <ac:spMk id="9" creationId="{60FA8BF2-7A82-438E-98E2-33F9503E9C25}"/>
          </ac:spMkLst>
        </pc:spChg>
        <pc:spChg chg="ord">
          <ac:chgData name="Gonugunta Bhanu Rama Ravi Teja" userId="S::bl.en.u4aie19022@bl.students.amrita.edu::b1a62567-239e-489a-a82c-2113986b6b3d" providerId="AD" clId="Web-{723681C9-AEBD-AFC6-F97C-68C29BAF50C1}" dt="2021-12-04T06:33:14.940" v="181"/>
          <ac:spMkLst>
            <pc:docMk/>
            <pc:sldMk cId="1542076653" sldId="261"/>
            <ac:spMk id="44" creationId="{827B839B-9ADE-406B-8590-F1CAEDED45A1}"/>
          </ac:spMkLst>
        </pc:spChg>
        <pc:picChg chg="add mod">
          <ac:chgData name="Gonugunta Bhanu Rama Ravi Teja" userId="S::bl.en.u4aie19022@bl.students.amrita.edu::b1a62567-239e-489a-a82c-2113986b6b3d" providerId="AD" clId="Web-{723681C9-AEBD-AFC6-F97C-68C29BAF50C1}" dt="2021-12-04T06:34:18.675" v="191" actId="1076"/>
          <ac:picMkLst>
            <pc:docMk/>
            <pc:sldMk cId="1542076653" sldId="261"/>
            <ac:picMk id="6" creationId="{7E5A7F13-237F-43C5-8EA6-FDC41E5AEB41}"/>
          </ac:picMkLst>
        </pc:picChg>
        <pc:picChg chg="add mod ord">
          <ac:chgData name="Gonugunta Bhanu Rama Ravi Teja" userId="S::bl.en.u4aie19022@bl.students.amrita.edu::b1a62567-239e-489a-a82c-2113986b6b3d" providerId="AD" clId="Web-{723681C9-AEBD-AFC6-F97C-68C29BAF50C1}" dt="2021-12-04T06:33:00.659" v="179" actId="1076"/>
          <ac:picMkLst>
            <pc:docMk/>
            <pc:sldMk cId="1542076653" sldId="261"/>
            <ac:picMk id="7" creationId="{B37B34FF-D322-472A-91DC-48CEEFAB6B9C}"/>
          </ac:picMkLst>
        </pc:picChg>
        <pc:picChg chg="add del mod ord">
          <ac:chgData name="Gonugunta Bhanu Rama Ravi Teja" userId="S::bl.en.u4aie19022@bl.students.amrita.edu::b1a62567-239e-489a-a82c-2113986b6b3d" providerId="AD" clId="Web-{723681C9-AEBD-AFC6-F97C-68C29BAF50C1}" dt="2021-12-04T06:54:43.908" v="245"/>
          <ac:picMkLst>
            <pc:docMk/>
            <pc:sldMk cId="1542076653" sldId="261"/>
            <ac:picMk id="8" creationId="{8F406FD8-6761-4E1B-B331-AC47A22AA368}"/>
          </ac:picMkLst>
        </pc:picChg>
        <pc:picChg chg="add mod">
          <ac:chgData name="Gonugunta Bhanu Rama Ravi Teja" userId="S::bl.en.u4aie19022@bl.students.amrita.edu::b1a62567-239e-489a-a82c-2113986b6b3d" providerId="AD" clId="Web-{723681C9-AEBD-AFC6-F97C-68C29BAF50C1}" dt="2021-12-04T06:55:02.705" v="249" actId="14100"/>
          <ac:picMkLst>
            <pc:docMk/>
            <pc:sldMk cId="1542076653" sldId="261"/>
            <ac:picMk id="10" creationId="{BFE708E4-E94E-4860-AB98-C5BDD422DBD9}"/>
          </ac:picMkLst>
        </pc:picChg>
      </pc:sldChg>
      <pc:sldChg chg="addSp delSp modSp add del replId">
        <pc:chgData name="Gonugunta Bhanu Rama Ravi Teja" userId="S::bl.en.u4aie19022@bl.students.amrita.edu::b1a62567-239e-489a-a82c-2113986b6b3d" providerId="AD" clId="Web-{723681C9-AEBD-AFC6-F97C-68C29BAF50C1}" dt="2021-12-04T06:30:35.579" v="145"/>
        <pc:sldMkLst>
          <pc:docMk/>
          <pc:sldMk cId="2542204288" sldId="262"/>
        </pc:sldMkLst>
        <pc:spChg chg="mod">
          <ac:chgData name="Gonugunta Bhanu Rama Ravi Teja" userId="S::bl.en.u4aie19022@bl.students.amrita.edu::b1a62567-239e-489a-a82c-2113986b6b3d" providerId="AD" clId="Web-{723681C9-AEBD-AFC6-F97C-68C29BAF50C1}" dt="2021-12-04T06:27:46.249" v="127"/>
          <ac:spMkLst>
            <pc:docMk/>
            <pc:sldMk cId="2542204288" sldId="262"/>
            <ac:spMk id="2" creationId="{977946BF-AA8C-4ACF-B736-935BD1441666}"/>
          </ac:spMkLst>
        </pc:spChg>
        <pc:spChg chg="mod">
          <ac:chgData name="Gonugunta Bhanu Rama Ravi Teja" userId="S::bl.en.u4aie19022@bl.students.amrita.edu::b1a62567-239e-489a-a82c-2113986b6b3d" providerId="AD" clId="Web-{723681C9-AEBD-AFC6-F97C-68C29BAF50C1}" dt="2021-12-04T06:27:46.249" v="127"/>
          <ac:spMkLst>
            <pc:docMk/>
            <pc:sldMk cId="2542204288" sldId="262"/>
            <ac:spMk id="3" creationId="{CA4BE250-9A82-4165-AEE6-B533AF3503D8}"/>
          </ac:spMkLst>
        </pc:spChg>
        <pc:spChg chg="mod">
          <ac:chgData name="Gonugunta Bhanu Rama Ravi Teja" userId="S::bl.en.u4aie19022@bl.students.amrita.edu::b1a62567-239e-489a-a82c-2113986b6b3d" providerId="AD" clId="Web-{723681C9-AEBD-AFC6-F97C-68C29BAF50C1}" dt="2021-12-04T06:27:46.249" v="127"/>
          <ac:spMkLst>
            <pc:docMk/>
            <pc:sldMk cId="2542204288" sldId="262"/>
            <ac:spMk id="4" creationId="{76F45367-1409-4D51-8933-98C037712659}"/>
          </ac:spMkLst>
        </pc:spChg>
        <pc:spChg chg="mod">
          <ac:chgData name="Gonugunta Bhanu Rama Ravi Teja" userId="S::bl.en.u4aie19022@bl.students.amrita.edu::b1a62567-239e-489a-a82c-2113986b6b3d" providerId="AD" clId="Web-{723681C9-AEBD-AFC6-F97C-68C29BAF50C1}" dt="2021-12-04T06:27:14.483" v="120" actId="20577"/>
          <ac:spMkLst>
            <pc:docMk/>
            <pc:sldMk cId="2542204288" sldId="262"/>
            <ac:spMk id="5" creationId="{028EC4FC-AD39-4D6B-8008-93300F0AFBC6}"/>
          </ac:spMkLst>
        </pc:spChg>
        <pc:spChg chg="add del">
          <ac:chgData name="Gonugunta Bhanu Rama Ravi Teja" userId="S::bl.en.u4aie19022@bl.students.amrita.edu::b1a62567-239e-489a-a82c-2113986b6b3d" providerId="AD" clId="Web-{723681C9-AEBD-AFC6-F97C-68C29BAF50C1}" dt="2021-12-04T06:27:46.249" v="127"/>
          <ac:spMkLst>
            <pc:docMk/>
            <pc:sldMk cId="2542204288" sldId="262"/>
            <ac:spMk id="44" creationId="{827B839B-9ADE-406B-8590-F1CAEDED45A1}"/>
          </ac:spMkLst>
        </pc:spChg>
        <pc:spChg chg="add del">
          <ac:chgData name="Gonugunta Bhanu Rama Ravi Teja" userId="S::bl.en.u4aie19022@bl.students.amrita.edu::b1a62567-239e-489a-a82c-2113986b6b3d" providerId="AD" clId="Web-{723681C9-AEBD-AFC6-F97C-68C29BAF50C1}" dt="2021-12-04T06:27:46.249" v="127"/>
          <ac:spMkLst>
            <pc:docMk/>
            <pc:sldMk cId="2542204288" sldId="262"/>
            <ac:spMk id="46" creationId="{CFE45BF0-46DB-408C-B5F7-7B11716805D4}"/>
          </ac:spMkLst>
        </pc:spChg>
        <pc:spChg chg="add del">
          <ac:chgData name="Gonugunta Bhanu Rama Ravi Teja" userId="S::bl.en.u4aie19022@bl.students.amrita.edu::b1a62567-239e-489a-a82c-2113986b6b3d" providerId="AD" clId="Web-{723681C9-AEBD-AFC6-F97C-68C29BAF50C1}" dt="2021-12-04T06:27:46.249" v="127"/>
          <ac:spMkLst>
            <pc:docMk/>
            <pc:sldMk cId="2542204288" sldId="262"/>
            <ac:spMk id="48" creationId="{2AEBC8F2-97B1-41B4-93F1-2D289E197FBA}"/>
          </ac:spMkLst>
        </pc:spChg>
        <pc:spChg chg="add del">
          <ac:chgData name="Gonugunta Bhanu Rama Ravi Teja" userId="S::bl.en.u4aie19022@bl.students.amrita.edu::b1a62567-239e-489a-a82c-2113986b6b3d" providerId="AD" clId="Web-{723681C9-AEBD-AFC6-F97C-68C29BAF50C1}" dt="2021-12-04T06:27:46.249" v="127"/>
          <ac:spMkLst>
            <pc:docMk/>
            <pc:sldMk cId="2542204288" sldId="262"/>
            <ac:spMk id="50" creationId="{472E3A19-F5D5-48FC-BB9C-48C2F68F598B}"/>
          </ac:spMkLst>
        </pc:spChg>
        <pc:spChg chg="add del">
          <ac:chgData name="Gonugunta Bhanu Rama Ravi Teja" userId="S::bl.en.u4aie19022@bl.students.amrita.edu::b1a62567-239e-489a-a82c-2113986b6b3d" providerId="AD" clId="Web-{723681C9-AEBD-AFC6-F97C-68C29BAF50C1}" dt="2021-12-04T06:27:46.249" v="127"/>
          <ac:spMkLst>
            <pc:docMk/>
            <pc:sldMk cId="2542204288" sldId="262"/>
            <ac:spMk id="52" creationId="{7A62E32F-BB65-43A8-8EB5-92346890E549}"/>
          </ac:spMkLst>
        </pc:spChg>
        <pc:spChg chg="add del">
          <ac:chgData name="Gonugunta Bhanu Rama Ravi Teja" userId="S::bl.en.u4aie19022@bl.students.amrita.edu::b1a62567-239e-489a-a82c-2113986b6b3d" providerId="AD" clId="Web-{723681C9-AEBD-AFC6-F97C-68C29BAF50C1}" dt="2021-12-04T06:27:46.249" v="127"/>
          <ac:spMkLst>
            <pc:docMk/>
            <pc:sldMk cId="2542204288" sldId="262"/>
            <ac:spMk id="54" creationId="{14E91B64-9FCC-451E-AFB4-A827D6329367}"/>
          </ac:spMkLst>
        </pc:spChg>
        <pc:spChg chg="add del">
          <ac:chgData name="Gonugunta Bhanu Rama Ravi Teja" userId="S::bl.en.u4aie19022@bl.students.amrita.edu::b1a62567-239e-489a-a82c-2113986b6b3d" providerId="AD" clId="Web-{723681C9-AEBD-AFC6-F97C-68C29BAF50C1}" dt="2021-12-04T06:27:46.233" v="126"/>
          <ac:spMkLst>
            <pc:docMk/>
            <pc:sldMk cId="2542204288" sldId="262"/>
            <ac:spMk id="56" creationId="{CEB41C5C-0F34-4DDA-9D7C-5E717F35F60C}"/>
          </ac:spMkLst>
        </pc:spChg>
        <pc:spChg chg="add">
          <ac:chgData name="Gonugunta Bhanu Rama Ravi Teja" userId="S::bl.en.u4aie19022@bl.students.amrita.edu::b1a62567-239e-489a-a82c-2113986b6b3d" providerId="AD" clId="Web-{723681C9-AEBD-AFC6-F97C-68C29BAF50C1}" dt="2021-12-04T06:27:46.249" v="127"/>
          <ac:spMkLst>
            <pc:docMk/>
            <pc:sldMk cId="2542204288" sldId="262"/>
            <ac:spMk id="57" creationId="{73DE2CFE-42F2-48F0-8706-5264E012B10C}"/>
          </ac:spMkLst>
        </pc:spChg>
        <pc:spChg chg="add del">
          <ac:chgData name="Gonugunta Bhanu Rama Ravi Teja" userId="S::bl.en.u4aie19022@bl.students.amrita.edu::b1a62567-239e-489a-a82c-2113986b6b3d" providerId="AD" clId="Web-{723681C9-AEBD-AFC6-F97C-68C29BAF50C1}" dt="2021-12-04T06:27:37.389" v="124"/>
          <ac:spMkLst>
            <pc:docMk/>
            <pc:sldMk cId="2542204288" sldId="262"/>
            <ac:spMk id="59" creationId="{73DE2CFE-42F2-48F0-8706-5264E012B10C}"/>
          </ac:spMkLst>
        </pc:spChg>
        <pc:picChg chg="add del mod ord">
          <ac:chgData name="Gonugunta Bhanu Rama Ravi Teja" userId="S::bl.en.u4aie19022@bl.students.amrita.edu::b1a62567-239e-489a-a82c-2113986b6b3d" providerId="AD" clId="Web-{723681C9-AEBD-AFC6-F97C-68C29BAF50C1}" dt="2021-12-04T06:28:57.484" v="133"/>
          <ac:picMkLst>
            <pc:docMk/>
            <pc:sldMk cId="2542204288" sldId="262"/>
            <ac:picMk id="6" creationId="{ADB0E4C0-EE31-422A-AEC3-890D6FBDEA3A}"/>
          </ac:picMkLst>
        </pc:picChg>
        <pc:picChg chg="del">
          <ac:chgData name="Gonugunta Bhanu Rama Ravi Teja" userId="S::bl.en.u4aie19022@bl.students.amrita.edu::b1a62567-239e-489a-a82c-2113986b6b3d" providerId="AD" clId="Web-{723681C9-AEBD-AFC6-F97C-68C29BAF50C1}" dt="2021-12-04T06:27:27.342" v="122"/>
          <ac:picMkLst>
            <pc:docMk/>
            <pc:sldMk cId="2542204288" sldId="262"/>
            <ac:picMk id="11" creationId="{9F0CF180-F603-4B3D-B8B9-52FCE4EA791D}"/>
          </ac:picMkLst>
        </pc:picChg>
        <pc:cxnChg chg="add del">
          <ac:chgData name="Gonugunta Bhanu Rama Ravi Teja" userId="S::bl.en.u4aie19022@bl.students.amrita.edu::b1a62567-239e-489a-a82c-2113986b6b3d" providerId="AD" clId="Web-{723681C9-AEBD-AFC6-F97C-68C29BAF50C1}" dt="2021-12-04T06:27:46.233" v="126"/>
          <ac:cxnSpMkLst>
            <pc:docMk/>
            <pc:sldMk cId="2542204288" sldId="262"/>
            <ac:cxnSpMk id="61" creationId="{57E1E5E6-F385-4E9C-B201-BA5BDE5CAD52}"/>
          </ac:cxnSpMkLst>
        </pc:cxnChg>
      </pc:sldChg>
      <pc:sldChg chg="new del">
        <pc:chgData name="Gonugunta Bhanu Rama Ravi Teja" userId="S::bl.en.u4aie19022@bl.students.amrita.edu::b1a62567-239e-489a-a82c-2113986b6b3d" providerId="AD" clId="Web-{723681C9-AEBD-AFC6-F97C-68C29BAF50C1}" dt="2021-12-04T06:23:54.918" v="92"/>
        <pc:sldMkLst>
          <pc:docMk/>
          <pc:sldMk cId="2724887680" sldId="262"/>
        </pc:sldMkLst>
      </pc:sldChg>
      <pc:sldChg chg="addSp delSp modSp new del mod modClrScheme chgLayout">
        <pc:chgData name="Gonugunta Bhanu Rama Ravi Teja" userId="S::bl.en.u4aie19022@bl.students.amrita.edu::b1a62567-239e-489a-a82c-2113986b6b3d" providerId="AD" clId="Web-{723681C9-AEBD-AFC6-F97C-68C29BAF50C1}" dt="2021-12-04T06:37:38.631" v="202"/>
        <pc:sldMkLst>
          <pc:docMk/>
          <pc:sldMk cId="3326953066" sldId="263"/>
        </pc:sldMkLst>
        <pc:spChg chg="del">
          <ac:chgData name="Gonugunta Bhanu Rama Ravi Teja" userId="S::bl.en.u4aie19022@bl.students.amrita.edu::b1a62567-239e-489a-a82c-2113986b6b3d" providerId="AD" clId="Web-{723681C9-AEBD-AFC6-F97C-68C29BAF50C1}" dt="2021-12-04T06:29:04.406" v="134"/>
          <ac:spMkLst>
            <pc:docMk/>
            <pc:sldMk cId="3326953066" sldId="263"/>
            <ac:spMk id="2" creationId="{DA64464E-2EE8-4643-BC22-806D70BA775B}"/>
          </ac:spMkLst>
        </pc:spChg>
        <pc:spChg chg="del">
          <ac:chgData name="Gonugunta Bhanu Rama Ravi Teja" userId="S::bl.en.u4aie19022@bl.students.amrita.edu::b1a62567-239e-489a-a82c-2113986b6b3d" providerId="AD" clId="Web-{723681C9-AEBD-AFC6-F97C-68C29BAF50C1}" dt="2021-12-04T06:29:04.406" v="134"/>
          <ac:spMkLst>
            <pc:docMk/>
            <pc:sldMk cId="3326953066" sldId="263"/>
            <ac:spMk id="3" creationId="{73E0227D-AF55-4C2D-A4DC-E4FE9666A496}"/>
          </ac:spMkLst>
        </pc:spChg>
        <pc:spChg chg="mod ord">
          <ac:chgData name="Gonugunta Bhanu Rama Ravi Teja" userId="S::bl.en.u4aie19022@bl.students.amrita.edu::b1a62567-239e-489a-a82c-2113986b6b3d" providerId="AD" clId="Web-{723681C9-AEBD-AFC6-F97C-68C29BAF50C1}" dt="2021-12-04T06:29:04.406" v="134"/>
          <ac:spMkLst>
            <pc:docMk/>
            <pc:sldMk cId="3326953066" sldId="263"/>
            <ac:spMk id="4" creationId="{E5827789-6974-41CC-8054-735E132BD0BC}"/>
          </ac:spMkLst>
        </pc:spChg>
        <pc:spChg chg="add">
          <ac:chgData name="Gonugunta Bhanu Rama Ravi Teja" userId="S::bl.en.u4aie19022@bl.students.amrita.edu::b1a62567-239e-489a-a82c-2113986b6b3d" providerId="AD" clId="Web-{723681C9-AEBD-AFC6-F97C-68C29BAF50C1}" dt="2021-12-04T06:29:49.578" v="138"/>
          <ac:spMkLst>
            <pc:docMk/>
            <pc:sldMk cId="3326953066" sldId="263"/>
            <ac:spMk id="7" creationId="{5F968614-D4F5-45C3-8991-5334CA9264FF}"/>
          </ac:spMkLst>
        </pc:spChg>
        <pc:picChg chg="add mod">
          <ac:chgData name="Gonugunta Bhanu Rama Ravi Teja" userId="S::bl.en.u4aie19022@bl.students.amrita.edu::b1a62567-239e-489a-a82c-2113986b6b3d" providerId="AD" clId="Web-{723681C9-AEBD-AFC6-F97C-68C29BAF50C1}" dt="2021-12-04T06:29:09.390" v="135"/>
          <ac:picMkLst>
            <pc:docMk/>
            <pc:sldMk cId="3326953066" sldId="263"/>
            <ac:picMk id="5" creationId="{E4675F87-D779-4E2C-BFC2-7EC2A96A52DB}"/>
          </ac:picMkLst>
        </pc:picChg>
        <pc:picChg chg="add mod">
          <ac:chgData name="Gonugunta Bhanu Rama Ravi Teja" userId="S::bl.en.u4aie19022@bl.students.amrita.edu::b1a62567-239e-489a-a82c-2113986b6b3d" providerId="AD" clId="Web-{723681C9-AEBD-AFC6-F97C-68C29BAF50C1}" dt="2021-12-04T06:32:11.486" v="172" actId="1076"/>
          <ac:picMkLst>
            <pc:docMk/>
            <pc:sldMk cId="3326953066" sldId="263"/>
            <ac:picMk id="6" creationId="{67E81C47-26B3-4BA2-984C-FE37DFA85EF0}"/>
          </ac:picMkLst>
        </pc:picChg>
        <pc:picChg chg="add del mod">
          <ac:chgData name="Gonugunta Bhanu Rama Ravi Teja" userId="S::bl.en.u4aie19022@bl.students.amrita.edu::b1a62567-239e-489a-a82c-2113986b6b3d" providerId="AD" clId="Web-{723681C9-AEBD-AFC6-F97C-68C29BAF50C1}" dt="2021-12-04T06:29:55.297" v="140"/>
          <ac:picMkLst>
            <pc:docMk/>
            <pc:sldMk cId="3326953066" sldId="263"/>
            <ac:picMk id="8" creationId="{891441A2-7F3A-498E-A331-6E762DAD2146}"/>
          </ac:picMkLst>
        </pc:picChg>
        <pc:picChg chg="add mod">
          <ac:chgData name="Gonugunta Bhanu Rama Ravi Teja" userId="S::bl.en.u4aie19022@bl.students.amrita.edu::b1a62567-239e-489a-a82c-2113986b6b3d" providerId="AD" clId="Web-{723681C9-AEBD-AFC6-F97C-68C29BAF50C1}" dt="2021-12-04T06:31:41.908" v="164" actId="1076"/>
          <ac:picMkLst>
            <pc:docMk/>
            <pc:sldMk cId="3326953066" sldId="263"/>
            <ac:picMk id="9" creationId="{FCC480EB-90CA-4A02-BBD1-D63AAEF4B50E}"/>
          </ac:picMkLst>
        </pc:picChg>
      </pc:sldChg>
      <pc:sldChg chg="modSp add replId">
        <pc:chgData name="Gonugunta Bhanu Rama Ravi Teja" userId="S::bl.en.u4aie19022@bl.students.amrita.edu::b1a62567-239e-489a-a82c-2113986b6b3d" providerId="AD" clId="Web-{723681C9-AEBD-AFC6-F97C-68C29BAF50C1}" dt="2021-12-04T06:30:57.454" v="149" actId="20577"/>
        <pc:sldMkLst>
          <pc:docMk/>
          <pc:sldMk cId="2547010749" sldId="264"/>
        </pc:sldMkLst>
        <pc:spChg chg="mod">
          <ac:chgData name="Gonugunta Bhanu Rama Ravi Teja" userId="S::bl.en.u4aie19022@bl.students.amrita.edu::b1a62567-239e-489a-a82c-2113986b6b3d" providerId="AD" clId="Web-{723681C9-AEBD-AFC6-F97C-68C29BAF50C1}" dt="2021-12-04T06:30:57.454" v="149" actId="20577"/>
          <ac:spMkLst>
            <pc:docMk/>
            <pc:sldMk cId="2547010749" sldId="264"/>
            <ac:spMk id="2" creationId="{977946BF-AA8C-4ACF-B736-935BD144166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12/5/2021</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875215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12/5/2021</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11014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12/5/2021</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29260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A00F-91AD-4AE1-B52F-847F1FEB1D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1C48D2-3194-4DEC-B8FD-AEEB6EEB7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422591-F120-408A-838C-737541345717}"/>
              </a:ext>
            </a:extLst>
          </p:cNvPr>
          <p:cNvSpPr>
            <a:spLocks noGrp="1"/>
          </p:cNvSpPr>
          <p:nvPr>
            <p:ph type="dt" sz="half" idx="10"/>
          </p:nvPr>
        </p:nvSpPr>
        <p:spPr/>
        <p:txBody>
          <a:bodyPr/>
          <a:lstStyle/>
          <a:p>
            <a:fld id="{2C989FD0-1A7E-4240-888C-D916DB0C2311}" type="datetimeFigureOut">
              <a:rPr lang="en-US" smtClean="0"/>
              <a:t>12/5/2021</a:t>
            </a:fld>
            <a:endParaRPr lang="en-US"/>
          </a:p>
        </p:txBody>
      </p:sp>
      <p:sp>
        <p:nvSpPr>
          <p:cNvPr id="5" name="Footer Placeholder 4">
            <a:extLst>
              <a:ext uri="{FF2B5EF4-FFF2-40B4-BE49-F238E27FC236}">
                <a16:creationId xmlns:a16="http://schemas.microsoft.com/office/drawing/2014/main" id="{203EA9ED-E9AE-431B-B727-A3E926293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FC98B-F3BE-4726-942E-AC46CF023DC0}"/>
              </a:ext>
            </a:extLst>
          </p:cNvPr>
          <p:cNvSpPr>
            <a:spLocks noGrp="1"/>
          </p:cNvSpPr>
          <p:nvPr>
            <p:ph type="sldNum" sz="quarter" idx="12"/>
          </p:nvPr>
        </p:nvSpPr>
        <p:spPr/>
        <p:txBody>
          <a:bodyPr/>
          <a:lstStyle/>
          <a:p>
            <a:fld id="{1105B910-5904-4AB5-89DB-33A0E0D93553}" type="slidenum">
              <a:rPr lang="en-US" smtClean="0"/>
              <a:t>‹#›</a:t>
            </a:fld>
            <a:endParaRPr lang="en-US"/>
          </a:p>
        </p:txBody>
      </p:sp>
    </p:spTree>
    <p:extLst>
      <p:ext uri="{BB962C8B-B14F-4D97-AF65-F5344CB8AC3E}">
        <p14:creationId xmlns:p14="http://schemas.microsoft.com/office/powerpoint/2010/main" val="414948402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32E5-6303-4891-8A97-A347597246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FCF116-C990-403E-A61C-EA0F1611AF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7D6415-84A0-4A82-857A-A3E2C7EA78E5}"/>
              </a:ext>
            </a:extLst>
          </p:cNvPr>
          <p:cNvSpPr>
            <a:spLocks noGrp="1"/>
          </p:cNvSpPr>
          <p:nvPr>
            <p:ph type="dt" sz="half" idx="10"/>
          </p:nvPr>
        </p:nvSpPr>
        <p:spPr/>
        <p:txBody>
          <a:bodyPr/>
          <a:lstStyle/>
          <a:p>
            <a:fld id="{2C989FD0-1A7E-4240-888C-D916DB0C2311}" type="datetimeFigureOut">
              <a:rPr lang="en-US" smtClean="0"/>
              <a:t>12/5/2021</a:t>
            </a:fld>
            <a:endParaRPr lang="en-US"/>
          </a:p>
        </p:txBody>
      </p:sp>
      <p:sp>
        <p:nvSpPr>
          <p:cNvPr id="5" name="Footer Placeholder 4">
            <a:extLst>
              <a:ext uri="{FF2B5EF4-FFF2-40B4-BE49-F238E27FC236}">
                <a16:creationId xmlns:a16="http://schemas.microsoft.com/office/drawing/2014/main" id="{DD63B7D2-53E1-4B2E-8BAB-6FBE7B2CB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6CBCA-E4CB-44F3-A76B-F77D31724CDE}"/>
              </a:ext>
            </a:extLst>
          </p:cNvPr>
          <p:cNvSpPr>
            <a:spLocks noGrp="1"/>
          </p:cNvSpPr>
          <p:nvPr>
            <p:ph type="sldNum" sz="quarter" idx="12"/>
          </p:nvPr>
        </p:nvSpPr>
        <p:spPr/>
        <p:txBody>
          <a:bodyPr/>
          <a:lstStyle/>
          <a:p>
            <a:fld id="{1105B910-5904-4AB5-89DB-33A0E0D93553}" type="slidenum">
              <a:rPr lang="en-US" smtClean="0"/>
              <a:t>‹#›</a:t>
            </a:fld>
            <a:endParaRPr lang="en-US"/>
          </a:p>
        </p:txBody>
      </p:sp>
    </p:spTree>
    <p:extLst>
      <p:ext uri="{BB962C8B-B14F-4D97-AF65-F5344CB8AC3E}">
        <p14:creationId xmlns:p14="http://schemas.microsoft.com/office/powerpoint/2010/main" val="236596595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BF758-76F2-4597-84CC-0358796A0D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201B40-7A59-4985-9D6A-022475DFFC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01E12B-A596-4908-8F63-4EF60B3BDF91}"/>
              </a:ext>
            </a:extLst>
          </p:cNvPr>
          <p:cNvSpPr>
            <a:spLocks noGrp="1"/>
          </p:cNvSpPr>
          <p:nvPr>
            <p:ph type="dt" sz="half" idx="10"/>
          </p:nvPr>
        </p:nvSpPr>
        <p:spPr/>
        <p:txBody>
          <a:bodyPr/>
          <a:lstStyle/>
          <a:p>
            <a:fld id="{2C989FD0-1A7E-4240-888C-D916DB0C2311}" type="datetimeFigureOut">
              <a:rPr lang="en-US" smtClean="0"/>
              <a:t>12/5/2021</a:t>
            </a:fld>
            <a:endParaRPr lang="en-US"/>
          </a:p>
        </p:txBody>
      </p:sp>
      <p:sp>
        <p:nvSpPr>
          <p:cNvPr id="5" name="Footer Placeholder 4">
            <a:extLst>
              <a:ext uri="{FF2B5EF4-FFF2-40B4-BE49-F238E27FC236}">
                <a16:creationId xmlns:a16="http://schemas.microsoft.com/office/drawing/2014/main" id="{5259AFA3-AB3E-4259-B53A-B48A21D92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FA5BD-97C4-4A5F-8841-5834F9877487}"/>
              </a:ext>
            </a:extLst>
          </p:cNvPr>
          <p:cNvSpPr>
            <a:spLocks noGrp="1"/>
          </p:cNvSpPr>
          <p:nvPr>
            <p:ph type="sldNum" sz="quarter" idx="12"/>
          </p:nvPr>
        </p:nvSpPr>
        <p:spPr/>
        <p:txBody>
          <a:bodyPr/>
          <a:lstStyle/>
          <a:p>
            <a:fld id="{1105B910-5904-4AB5-89DB-33A0E0D93553}" type="slidenum">
              <a:rPr lang="en-US" smtClean="0"/>
              <a:t>‹#›</a:t>
            </a:fld>
            <a:endParaRPr lang="en-US"/>
          </a:p>
        </p:txBody>
      </p:sp>
    </p:spTree>
    <p:extLst>
      <p:ext uri="{BB962C8B-B14F-4D97-AF65-F5344CB8AC3E}">
        <p14:creationId xmlns:p14="http://schemas.microsoft.com/office/powerpoint/2010/main" val="168575948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BCBF-65F6-47FC-8E37-87BBB4B662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8FE2CB-D965-49D3-8A6A-C620968EC1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4329F5-3FA8-4967-A01E-2706A8F8C2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61EFC-C381-45BA-B63C-F8D16E263694}"/>
              </a:ext>
            </a:extLst>
          </p:cNvPr>
          <p:cNvSpPr>
            <a:spLocks noGrp="1"/>
          </p:cNvSpPr>
          <p:nvPr>
            <p:ph type="dt" sz="half" idx="10"/>
          </p:nvPr>
        </p:nvSpPr>
        <p:spPr/>
        <p:txBody>
          <a:bodyPr/>
          <a:lstStyle/>
          <a:p>
            <a:fld id="{2C989FD0-1A7E-4240-888C-D916DB0C2311}" type="datetimeFigureOut">
              <a:rPr lang="en-US" smtClean="0"/>
              <a:t>12/5/2021</a:t>
            </a:fld>
            <a:endParaRPr lang="en-US"/>
          </a:p>
        </p:txBody>
      </p:sp>
      <p:sp>
        <p:nvSpPr>
          <p:cNvPr id="6" name="Footer Placeholder 5">
            <a:extLst>
              <a:ext uri="{FF2B5EF4-FFF2-40B4-BE49-F238E27FC236}">
                <a16:creationId xmlns:a16="http://schemas.microsoft.com/office/drawing/2014/main" id="{F7B0B098-AC0C-4F88-A397-E3AD5401D0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576522-3971-4614-B271-CE2C73898ACB}"/>
              </a:ext>
            </a:extLst>
          </p:cNvPr>
          <p:cNvSpPr>
            <a:spLocks noGrp="1"/>
          </p:cNvSpPr>
          <p:nvPr>
            <p:ph type="sldNum" sz="quarter" idx="12"/>
          </p:nvPr>
        </p:nvSpPr>
        <p:spPr/>
        <p:txBody>
          <a:bodyPr/>
          <a:lstStyle/>
          <a:p>
            <a:fld id="{1105B910-5904-4AB5-89DB-33A0E0D93553}" type="slidenum">
              <a:rPr lang="en-US" smtClean="0"/>
              <a:t>‹#›</a:t>
            </a:fld>
            <a:endParaRPr lang="en-US"/>
          </a:p>
        </p:txBody>
      </p:sp>
    </p:spTree>
    <p:extLst>
      <p:ext uri="{BB962C8B-B14F-4D97-AF65-F5344CB8AC3E}">
        <p14:creationId xmlns:p14="http://schemas.microsoft.com/office/powerpoint/2010/main" val="61043670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1F5B-93DB-4158-B7BC-1A0E3DD42B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F5A762-4E80-4EE3-A646-6824C6841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B714AB-5AAD-4991-920F-6B8AF4C108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18FEF6-4105-4088-9CE3-FB9A75DE1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02B77A-C122-4ED9-AA6B-F1A507EFB5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68CF9B-0DD0-4746-BA4B-E5FC9CACB30B}"/>
              </a:ext>
            </a:extLst>
          </p:cNvPr>
          <p:cNvSpPr>
            <a:spLocks noGrp="1"/>
          </p:cNvSpPr>
          <p:nvPr>
            <p:ph type="dt" sz="half" idx="10"/>
          </p:nvPr>
        </p:nvSpPr>
        <p:spPr/>
        <p:txBody>
          <a:bodyPr/>
          <a:lstStyle/>
          <a:p>
            <a:fld id="{2C989FD0-1A7E-4240-888C-D916DB0C2311}" type="datetimeFigureOut">
              <a:rPr lang="en-US" smtClean="0"/>
              <a:t>12/5/2021</a:t>
            </a:fld>
            <a:endParaRPr lang="en-US"/>
          </a:p>
        </p:txBody>
      </p:sp>
      <p:sp>
        <p:nvSpPr>
          <p:cNvPr id="8" name="Footer Placeholder 7">
            <a:extLst>
              <a:ext uri="{FF2B5EF4-FFF2-40B4-BE49-F238E27FC236}">
                <a16:creationId xmlns:a16="http://schemas.microsoft.com/office/drawing/2014/main" id="{A01FA8B8-6076-4750-A144-AA0E68F7ED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8639D-1964-4731-A65A-E98A7C179B92}"/>
              </a:ext>
            </a:extLst>
          </p:cNvPr>
          <p:cNvSpPr>
            <a:spLocks noGrp="1"/>
          </p:cNvSpPr>
          <p:nvPr>
            <p:ph type="sldNum" sz="quarter" idx="12"/>
          </p:nvPr>
        </p:nvSpPr>
        <p:spPr/>
        <p:txBody>
          <a:bodyPr/>
          <a:lstStyle/>
          <a:p>
            <a:fld id="{1105B910-5904-4AB5-89DB-33A0E0D93553}" type="slidenum">
              <a:rPr lang="en-US" smtClean="0"/>
              <a:t>‹#›</a:t>
            </a:fld>
            <a:endParaRPr lang="en-US"/>
          </a:p>
        </p:txBody>
      </p:sp>
    </p:spTree>
    <p:extLst>
      <p:ext uri="{BB962C8B-B14F-4D97-AF65-F5344CB8AC3E}">
        <p14:creationId xmlns:p14="http://schemas.microsoft.com/office/powerpoint/2010/main" val="200012161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95A3-B501-45DC-A1E4-D2ECF48830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1C0F68-EE2D-42E1-953D-98885644AAF0}"/>
              </a:ext>
            </a:extLst>
          </p:cNvPr>
          <p:cNvSpPr>
            <a:spLocks noGrp="1"/>
          </p:cNvSpPr>
          <p:nvPr>
            <p:ph type="dt" sz="half" idx="10"/>
          </p:nvPr>
        </p:nvSpPr>
        <p:spPr/>
        <p:txBody>
          <a:bodyPr/>
          <a:lstStyle/>
          <a:p>
            <a:fld id="{2C989FD0-1A7E-4240-888C-D916DB0C2311}" type="datetimeFigureOut">
              <a:rPr lang="en-US" smtClean="0"/>
              <a:t>12/5/2021</a:t>
            </a:fld>
            <a:endParaRPr lang="en-US"/>
          </a:p>
        </p:txBody>
      </p:sp>
      <p:sp>
        <p:nvSpPr>
          <p:cNvPr id="4" name="Footer Placeholder 3">
            <a:extLst>
              <a:ext uri="{FF2B5EF4-FFF2-40B4-BE49-F238E27FC236}">
                <a16:creationId xmlns:a16="http://schemas.microsoft.com/office/drawing/2014/main" id="{3DF35DE8-560D-4591-9B4D-4EA6D09711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758F7A-2CE2-4761-983A-4A247BCEF200}"/>
              </a:ext>
            </a:extLst>
          </p:cNvPr>
          <p:cNvSpPr>
            <a:spLocks noGrp="1"/>
          </p:cNvSpPr>
          <p:nvPr>
            <p:ph type="sldNum" sz="quarter" idx="12"/>
          </p:nvPr>
        </p:nvSpPr>
        <p:spPr/>
        <p:txBody>
          <a:bodyPr/>
          <a:lstStyle/>
          <a:p>
            <a:fld id="{1105B910-5904-4AB5-89DB-33A0E0D93553}" type="slidenum">
              <a:rPr lang="en-US" smtClean="0"/>
              <a:t>‹#›</a:t>
            </a:fld>
            <a:endParaRPr lang="en-US"/>
          </a:p>
        </p:txBody>
      </p:sp>
    </p:spTree>
    <p:extLst>
      <p:ext uri="{BB962C8B-B14F-4D97-AF65-F5344CB8AC3E}">
        <p14:creationId xmlns:p14="http://schemas.microsoft.com/office/powerpoint/2010/main" val="1481604679"/>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CF77E1-0680-4D68-9FA0-2237FE2B1F92}"/>
              </a:ext>
            </a:extLst>
          </p:cNvPr>
          <p:cNvSpPr>
            <a:spLocks noGrp="1"/>
          </p:cNvSpPr>
          <p:nvPr>
            <p:ph type="dt" sz="half" idx="10"/>
          </p:nvPr>
        </p:nvSpPr>
        <p:spPr/>
        <p:txBody>
          <a:bodyPr/>
          <a:lstStyle/>
          <a:p>
            <a:fld id="{2C989FD0-1A7E-4240-888C-D916DB0C2311}" type="datetimeFigureOut">
              <a:rPr lang="en-US" smtClean="0"/>
              <a:t>12/5/2021</a:t>
            </a:fld>
            <a:endParaRPr lang="en-US"/>
          </a:p>
        </p:txBody>
      </p:sp>
      <p:sp>
        <p:nvSpPr>
          <p:cNvPr id="3" name="Footer Placeholder 2">
            <a:extLst>
              <a:ext uri="{FF2B5EF4-FFF2-40B4-BE49-F238E27FC236}">
                <a16:creationId xmlns:a16="http://schemas.microsoft.com/office/drawing/2014/main" id="{866C8B66-9858-427A-B2CA-E9978A6510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4E1E2B-BC80-4472-A4C3-0706B1649C8A}"/>
              </a:ext>
            </a:extLst>
          </p:cNvPr>
          <p:cNvSpPr>
            <a:spLocks noGrp="1"/>
          </p:cNvSpPr>
          <p:nvPr>
            <p:ph type="sldNum" sz="quarter" idx="12"/>
          </p:nvPr>
        </p:nvSpPr>
        <p:spPr/>
        <p:txBody>
          <a:bodyPr/>
          <a:lstStyle/>
          <a:p>
            <a:fld id="{1105B910-5904-4AB5-89DB-33A0E0D93553}" type="slidenum">
              <a:rPr lang="en-US" smtClean="0"/>
              <a:t>‹#›</a:t>
            </a:fld>
            <a:endParaRPr lang="en-US"/>
          </a:p>
        </p:txBody>
      </p:sp>
    </p:spTree>
    <p:extLst>
      <p:ext uri="{BB962C8B-B14F-4D97-AF65-F5344CB8AC3E}">
        <p14:creationId xmlns:p14="http://schemas.microsoft.com/office/powerpoint/2010/main" val="124620222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C1E5-A312-4750-A30D-7EF60A122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E0A0FD-7327-4301-B959-FE34A20213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0336F8-2B5D-47B7-BF7B-E3B13A1F8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F1545-110B-4D7D-9AB0-8E71458EBDF3}"/>
              </a:ext>
            </a:extLst>
          </p:cNvPr>
          <p:cNvSpPr>
            <a:spLocks noGrp="1"/>
          </p:cNvSpPr>
          <p:nvPr>
            <p:ph type="dt" sz="half" idx="10"/>
          </p:nvPr>
        </p:nvSpPr>
        <p:spPr/>
        <p:txBody>
          <a:bodyPr/>
          <a:lstStyle/>
          <a:p>
            <a:fld id="{2C989FD0-1A7E-4240-888C-D916DB0C2311}" type="datetimeFigureOut">
              <a:rPr lang="en-US" smtClean="0"/>
              <a:t>12/5/2021</a:t>
            </a:fld>
            <a:endParaRPr lang="en-US"/>
          </a:p>
        </p:txBody>
      </p:sp>
      <p:sp>
        <p:nvSpPr>
          <p:cNvPr id="6" name="Footer Placeholder 5">
            <a:extLst>
              <a:ext uri="{FF2B5EF4-FFF2-40B4-BE49-F238E27FC236}">
                <a16:creationId xmlns:a16="http://schemas.microsoft.com/office/drawing/2014/main" id="{FC225725-8286-4E9B-8427-FD1385C6C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9222A-202F-48B7-B010-225BBCEB184B}"/>
              </a:ext>
            </a:extLst>
          </p:cNvPr>
          <p:cNvSpPr>
            <a:spLocks noGrp="1"/>
          </p:cNvSpPr>
          <p:nvPr>
            <p:ph type="sldNum" sz="quarter" idx="12"/>
          </p:nvPr>
        </p:nvSpPr>
        <p:spPr/>
        <p:txBody>
          <a:bodyPr/>
          <a:lstStyle/>
          <a:p>
            <a:fld id="{1105B910-5904-4AB5-89DB-33A0E0D93553}" type="slidenum">
              <a:rPr lang="en-US" smtClean="0"/>
              <a:t>‹#›</a:t>
            </a:fld>
            <a:endParaRPr lang="en-US"/>
          </a:p>
        </p:txBody>
      </p:sp>
    </p:spTree>
    <p:extLst>
      <p:ext uri="{BB962C8B-B14F-4D97-AF65-F5344CB8AC3E}">
        <p14:creationId xmlns:p14="http://schemas.microsoft.com/office/powerpoint/2010/main" val="79646565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12/5/2021</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610828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3E5A-4785-4007-B353-61D82D781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C633E7-1000-42B8-8733-6EFB7C6825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A923FA-4CFC-4A33-86F1-FAAF68BFD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C4D80-2D51-436E-8A86-FC87A9BBA9DF}"/>
              </a:ext>
            </a:extLst>
          </p:cNvPr>
          <p:cNvSpPr>
            <a:spLocks noGrp="1"/>
          </p:cNvSpPr>
          <p:nvPr>
            <p:ph type="dt" sz="half" idx="10"/>
          </p:nvPr>
        </p:nvSpPr>
        <p:spPr/>
        <p:txBody>
          <a:bodyPr/>
          <a:lstStyle/>
          <a:p>
            <a:fld id="{2C989FD0-1A7E-4240-888C-D916DB0C2311}" type="datetimeFigureOut">
              <a:rPr lang="en-US" smtClean="0"/>
              <a:t>12/5/2021</a:t>
            </a:fld>
            <a:endParaRPr lang="en-US"/>
          </a:p>
        </p:txBody>
      </p:sp>
      <p:sp>
        <p:nvSpPr>
          <p:cNvPr id="6" name="Footer Placeholder 5">
            <a:extLst>
              <a:ext uri="{FF2B5EF4-FFF2-40B4-BE49-F238E27FC236}">
                <a16:creationId xmlns:a16="http://schemas.microsoft.com/office/drawing/2014/main" id="{8DEC140A-F10B-42C9-A656-B1D218235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E4F765-1528-43F3-AFE2-4A45897F8026}"/>
              </a:ext>
            </a:extLst>
          </p:cNvPr>
          <p:cNvSpPr>
            <a:spLocks noGrp="1"/>
          </p:cNvSpPr>
          <p:nvPr>
            <p:ph type="sldNum" sz="quarter" idx="12"/>
          </p:nvPr>
        </p:nvSpPr>
        <p:spPr/>
        <p:txBody>
          <a:bodyPr/>
          <a:lstStyle/>
          <a:p>
            <a:fld id="{1105B910-5904-4AB5-89DB-33A0E0D93553}" type="slidenum">
              <a:rPr lang="en-US" smtClean="0"/>
              <a:t>‹#›</a:t>
            </a:fld>
            <a:endParaRPr lang="en-US"/>
          </a:p>
        </p:txBody>
      </p:sp>
    </p:spTree>
    <p:extLst>
      <p:ext uri="{BB962C8B-B14F-4D97-AF65-F5344CB8AC3E}">
        <p14:creationId xmlns:p14="http://schemas.microsoft.com/office/powerpoint/2010/main" val="1633375001"/>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7E86-7CB0-4189-A169-BEB5E26563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7A001C-FE82-470B-9CFF-547A067BD5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615C5B-0D21-4067-9335-1BE9B123AC0B}"/>
              </a:ext>
            </a:extLst>
          </p:cNvPr>
          <p:cNvSpPr>
            <a:spLocks noGrp="1"/>
          </p:cNvSpPr>
          <p:nvPr>
            <p:ph type="dt" sz="half" idx="10"/>
          </p:nvPr>
        </p:nvSpPr>
        <p:spPr/>
        <p:txBody>
          <a:bodyPr/>
          <a:lstStyle/>
          <a:p>
            <a:fld id="{2C989FD0-1A7E-4240-888C-D916DB0C2311}" type="datetimeFigureOut">
              <a:rPr lang="en-US" smtClean="0"/>
              <a:t>12/5/2021</a:t>
            </a:fld>
            <a:endParaRPr lang="en-US"/>
          </a:p>
        </p:txBody>
      </p:sp>
      <p:sp>
        <p:nvSpPr>
          <p:cNvPr id="5" name="Footer Placeholder 4">
            <a:extLst>
              <a:ext uri="{FF2B5EF4-FFF2-40B4-BE49-F238E27FC236}">
                <a16:creationId xmlns:a16="http://schemas.microsoft.com/office/drawing/2014/main" id="{06D4BCB7-970E-4B2B-87E4-51457FB2D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95EEC-30B8-430D-861B-2C9EF81071C2}"/>
              </a:ext>
            </a:extLst>
          </p:cNvPr>
          <p:cNvSpPr>
            <a:spLocks noGrp="1"/>
          </p:cNvSpPr>
          <p:nvPr>
            <p:ph type="sldNum" sz="quarter" idx="12"/>
          </p:nvPr>
        </p:nvSpPr>
        <p:spPr/>
        <p:txBody>
          <a:bodyPr/>
          <a:lstStyle/>
          <a:p>
            <a:fld id="{1105B910-5904-4AB5-89DB-33A0E0D93553}" type="slidenum">
              <a:rPr lang="en-US" smtClean="0"/>
              <a:t>‹#›</a:t>
            </a:fld>
            <a:endParaRPr lang="en-US"/>
          </a:p>
        </p:txBody>
      </p:sp>
    </p:spTree>
    <p:extLst>
      <p:ext uri="{BB962C8B-B14F-4D97-AF65-F5344CB8AC3E}">
        <p14:creationId xmlns:p14="http://schemas.microsoft.com/office/powerpoint/2010/main" val="1518811783"/>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A14170-68E0-4106-887A-3B14ABD8DE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A7B949-268E-49FA-99E4-87B9D12147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8562A-1EF1-4283-97CF-18163DE8EB7E}"/>
              </a:ext>
            </a:extLst>
          </p:cNvPr>
          <p:cNvSpPr>
            <a:spLocks noGrp="1"/>
          </p:cNvSpPr>
          <p:nvPr>
            <p:ph type="dt" sz="half" idx="10"/>
          </p:nvPr>
        </p:nvSpPr>
        <p:spPr/>
        <p:txBody>
          <a:bodyPr/>
          <a:lstStyle/>
          <a:p>
            <a:fld id="{2C989FD0-1A7E-4240-888C-D916DB0C2311}" type="datetimeFigureOut">
              <a:rPr lang="en-US" smtClean="0"/>
              <a:t>12/5/2021</a:t>
            </a:fld>
            <a:endParaRPr lang="en-US"/>
          </a:p>
        </p:txBody>
      </p:sp>
      <p:sp>
        <p:nvSpPr>
          <p:cNvPr id="5" name="Footer Placeholder 4">
            <a:extLst>
              <a:ext uri="{FF2B5EF4-FFF2-40B4-BE49-F238E27FC236}">
                <a16:creationId xmlns:a16="http://schemas.microsoft.com/office/drawing/2014/main" id="{8625C0C8-9FFF-4CE2-9A96-C97BC7E94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DC8B1-F140-4950-842B-B3BFE654C8EE}"/>
              </a:ext>
            </a:extLst>
          </p:cNvPr>
          <p:cNvSpPr>
            <a:spLocks noGrp="1"/>
          </p:cNvSpPr>
          <p:nvPr>
            <p:ph type="sldNum" sz="quarter" idx="12"/>
          </p:nvPr>
        </p:nvSpPr>
        <p:spPr/>
        <p:txBody>
          <a:bodyPr/>
          <a:lstStyle/>
          <a:p>
            <a:fld id="{1105B910-5904-4AB5-89DB-33A0E0D93553}" type="slidenum">
              <a:rPr lang="en-US" smtClean="0"/>
              <a:t>‹#›</a:t>
            </a:fld>
            <a:endParaRPr lang="en-US"/>
          </a:p>
        </p:txBody>
      </p:sp>
    </p:spTree>
    <p:extLst>
      <p:ext uri="{BB962C8B-B14F-4D97-AF65-F5344CB8AC3E}">
        <p14:creationId xmlns:p14="http://schemas.microsoft.com/office/powerpoint/2010/main" val="31757128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12/5/2021</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44076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12/5/2021</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30148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12/5/2021</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2058323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12/5/2021</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4027379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12/5/2021</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1159978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12/5/2021</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2024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12/5/2021</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a:t>
            </a:fld>
            <a:endParaRPr lang="en-US"/>
          </a:p>
        </p:txBody>
      </p:sp>
    </p:spTree>
    <p:extLst>
      <p:ext uri="{BB962C8B-B14F-4D97-AF65-F5344CB8AC3E}">
        <p14:creationId xmlns:p14="http://schemas.microsoft.com/office/powerpoint/2010/main" val="3344431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12/5/2021</a:t>
            </a:fld>
            <a:endParaRPr lang="en-US"/>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a:p>
        </p:txBody>
      </p:sp>
    </p:spTree>
    <p:extLst>
      <p:ext uri="{BB962C8B-B14F-4D97-AF65-F5344CB8AC3E}">
        <p14:creationId xmlns:p14="http://schemas.microsoft.com/office/powerpoint/2010/main" val="378938711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DA06AC-28B0-4249-9124-1E5AF779F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9AA3FB-6882-44B7-B8F1-3DAF259B5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9624D-A254-4C1E-BF3A-FDA8458A0B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89FD0-1A7E-4240-888C-D916DB0C2311}" type="datetimeFigureOut">
              <a:rPr lang="en-US" smtClean="0"/>
              <a:t>12/5/2021</a:t>
            </a:fld>
            <a:endParaRPr lang="en-US"/>
          </a:p>
        </p:txBody>
      </p:sp>
      <p:sp>
        <p:nvSpPr>
          <p:cNvPr id="5" name="Footer Placeholder 4">
            <a:extLst>
              <a:ext uri="{FF2B5EF4-FFF2-40B4-BE49-F238E27FC236}">
                <a16:creationId xmlns:a16="http://schemas.microsoft.com/office/drawing/2014/main" id="{2A3B9D93-9E18-4016-8C0B-E12D435D73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C148FF-CC8A-4A44-A2C7-7C330E24D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5B910-5904-4AB5-89DB-33A0E0D93553}" type="slidenum">
              <a:rPr lang="en-US" smtClean="0"/>
              <a:t>‹#›</a:t>
            </a:fld>
            <a:endParaRPr lang="en-US"/>
          </a:p>
        </p:txBody>
      </p:sp>
    </p:spTree>
    <p:extLst>
      <p:ext uri="{BB962C8B-B14F-4D97-AF65-F5344CB8AC3E}">
        <p14:creationId xmlns:p14="http://schemas.microsoft.com/office/powerpoint/2010/main" val="2589915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hmavrodiev/sofia-air-quality-dataset" TargetMode="External"/><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Logo, company name&#10;&#10;Description automatically generated">
            <a:extLst>
              <a:ext uri="{FF2B5EF4-FFF2-40B4-BE49-F238E27FC236}">
                <a16:creationId xmlns:a16="http://schemas.microsoft.com/office/drawing/2014/main" id="{01296FFA-A41E-432D-94E8-9F1443B892AB}"/>
              </a:ext>
            </a:extLst>
          </p:cNvPr>
          <p:cNvPicPr>
            <a:picLocks noChangeAspect="1"/>
          </p:cNvPicPr>
          <p:nvPr/>
        </p:nvPicPr>
        <p:blipFill>
          <a:blip r:embed="rId2"/>
          <a:stretch>
            <a:fillRect/>
          </a:stretch>
        </p:blipFill>
        <p:spPr>
          <a:xfrm>
            <a:off x="9357203" y="133865"/>
            <a:ext cx="2465173" cy="911870"/>
          </a:xfrm>
          <a:prstGeom prst="rect">
            <a:avLst/>
          </a:prstGeom>
        </p:spPr>
      </p:pic>
      <p:sp>
        <p:nvSpPr>
          <p:cNvPr id="5" name="TextBox 4">
            <a:extLst>
              <a:ext uri="{FF2B5EF4-FFF2-40B4-BE49-F238E27FC236}">
                <a16:creationId xmlns:a16="http://schemas.microsoft.com/office/drawing/2014/main" id="{B260CE63-85DD-459B-B6A3-72785B2A378F}"/>
              </a:ext>
            </a:extLst>
          </p:cNvPr>
          <p:cNvSpPr txBox="1"/>
          <p:nvPr/>
        </p:nvSpPr>
        <p:spPr>
          <a:xfrm>
            <a:off x="0" y="1404429"/>
            <a:ext cx="12192000" cy="584775"/>
          </a:xfrm>
          <a:prstGeom prst="rect">
            <a:avLst/>
          </a:prstGeom>
          <a:noFill/>
        </p:spPr>
        <p:txBody>
          <a:bodyPr wrap="square" lIns="91440" tIns="45720" rIns="91440" bIns="45720" rtlCol="0" anchor="t">
            <a:spAutoFit/>
          </a:bodyPr>
          <a:lstStyle/>
          <a:p>
            <a:pPr algn="ctr"/>
            <a:r>
              <a:rPr lang="en-US" sz="3200" b="1">
                <a:solidFill>
                  <a:schemeClr val="accent1"/>
                </a:solidFill>
                <a:latin typeface="Times New Roman"/>
                <a:cs typeface="Times New Roman"/>
              </a:rPr>
              <a:t>19AIE304 – Big Data and Database Management System</a:t>
            </a:r>
            <a:endParaRPr lang="en-US">
              <a:solidFill>
                <a:schemeClr val="accent1"/>
              </a:solidFill>
            </a:endParaRPr>
          </a:p>
        </p:txBody>
      </p:sp>
      <p:sp>
        <p:nvSpPr>
          <p:cNvPr id="6" name="TextBox 5">
            <a:extLst>
              <a:ext uri="{FF2B5EF4-FFF2-40B4-BE49-F238E27FC236}">
                <a16:creationId xmlns:a16="http://schemas.microsoft.com/office/drawing/2014/main" id="{6AA25B66-18EC-46E7-BFDB-597229CB2870}"/>
              </a:ext>
            </a:extLst>
          </p:cNvPr>
          <p:cNvSpPr txBox="1"/>
          <p:nvPr/>
        </p:nvSpPr>
        <p:spPr>
          <a:xfrm>
            <a:off x="0" y="2593155"/>
            <a:ext cx="12192000" cy="830997"/>
          </a:xfrm>
          <a:prstGeom prst="rect">
            <a:avLst/>
          </a:prstGeom>
          <a:noFill/>
        </p:spPr>
        <p:txBody>
          <a:bodyPr wrap="square" lIns="91440" tIns="45720" rIns="91440" bIns="45720" rtlCol="0" anchor="t">
            <a:spAutoFit/>
          </a:bodyPr>
          <a:lstStyle/>
          <a:p>
            <a:pPr algn="ctr"/>
            <a:r>
              <a:rPr lang="en-US" sz="4800" b="1">
                <a:latin typeface="Times New Roman"/>
                <a:cs typeface="Calibri"/>
              </a:rPr>
              <a:t>Analysis of Weather Data Using Spark </a:t>
            </a:r>
          </a:p>
        </p:txBody>
      </p:sp>
      <p:sp>
        <p:nvSpPr>
          <p:cNvPr id="7" name="TextBox 6">
            <a:extLst>
              <a:ext uri="{FF2B5EF4-FFF2-40B4-BE49-F238E27FC236}">
                <a16:creationId xmlns:a16="http://schemas.microsoft.com/office/drawing/2014/main" id="{AA202FC2-09B8-4645-B1F4-F010213BE3F0}"/>
              </a:ext>
            </a:extLst>
          </p:cNvPr>
          <p:cNvSpPr txBox="1"/>
          <p:nvPr/>
        </p:nvSpPr>
        <p:spPr>
          <a:xfrm>
            <a:off x="984356" y="4923787"/>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accent2"/>
                </a:solidFill>
                <a:latin typeface="Times New Roman"/>
                <a:cs typeface="Calibri"/>
              </a:rPr>
              <a:t>Guided By:</a:t>
            </a:r>
          </a:p>
          <a:p>
            <a:r>
              <a:rPr lang="en-US" b="1">
                <a:solidFill>
                  <a:schemeClr val="accent2"/>
                </a:solidFill>
                <a:latin typeface="Times New Roman"/>
                <a:cs typeface="Calibri"/>
              </a:rPr>
              <a:t>Mr. Sarvanan S.</a:t>
            </a:r>
          </a:p>
        </p:txBody>
      </p:sp>
      <p:sp>
        <p:nvSpPr>
          <p:cNvPr id="8" name="TextBox 7">
            <a:extLst>
              <a:ext uri="{FF2B5EF4-FFF2-40B4-BE49-F238E27FC236}">
                <a16:creationId xmlns:a16="http://schemas.microsoft.com/office/drawing/2014/main" id="{1B69A833-99DE-4E7F-ADC1-8038DD5B17B6}"/>
              </a:ext>
            </a:extLst>
          </p:cNvPr>
          <p:cNvSpPr txBox="1"/>
          <p:nvPr/>
        </p:nvSpPr>
        <p:spPr>
          <a:xfrm>
            <a:off x="9130347" y="5046426"/>
            <a:ext cx="27431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cs typeface="Calibri"/>
              </a:rPr>
              <a:t>Done By:</a:t>
            </a:r>
          </a:p>
          <a:p>
            <a:r>
              <a:rPr lang="en-US" b="1">
                <a:latin typeface="Times New Roman"/>
                <a:cs typeface="Calibri"/>
              </a:rPr>
              <a:t>G.Y. SAI VARUN</a:t>
            </a:r>
          </a:p>
          <a:p>
            <a:r>
              <a:rPr lang="en-US" b="1">
                <a:latin typeface="Times New Roman"/>
                <a:cs typeface="Calibri"/>
              </a:rPr>
              <a:t>G. SAI SURYA TEJA</a:t>
            </a:r>
          </a:p>
          <a:p>
            <a:r>
              <a:rPr lang="en-US" b="1">
                <a:latin typeface="Times New Roman"/>
                <a:cs typeface="Calibri"/>
              </a:rPr>
              <a:t>G.B.R. RAVI TEJA</a:t>
            </a:r>
          </a:p>
        </p:txBody>
      </p:sp>
      <p:sp>
        <p:nvSpPr>
          <p:cNvPr id="2" name="Slide Number Placeholder 1">
            <a:extLst>
              <a:ext uri="{FF2B5EF4-FFF2-40B4-BE49-F238E27FC236}">
                <a16:creationId xmlns:a16="http://schemas.microsoft.com/office/drawing/2014/main" id="{3AA5DDFA-5257-4C6A-94A6-C2EF9C2CF8FB}"/>
              </a:ext>
            </a:extLst>
          </p:cNvPr>
          <p:cNvSpPr>
            <a:spLocks noGrp="1"/>
          </p:cNvSpPr>
          <p:nvPr>
            <p:ph type="sldNum" sz="quarter" idx="12"/>
          </p:nvPr>
        </p:nvSpPr>
        <p:spPr/>
        <p:txBody>
          <a:bodyPr/>
          <a:lstStyle/>
          <a:p>
            <a:fld id="{1105B910-5904-4AB5-89DB-33A0E0D93553}" type="slidenum">
              <a:rPr lang="en-US" smtClean="0"/>
              <a:t>1</a:t>
            </a:fld>
            <a:endParaRPr lang="en-US"/>
          </a:p>
        </p:txBody>
      </p:sp>
    </p:spTree>
    <p:extLst>
      <p:ext uri="{BB962C8B-B14F-4D97-AF65-F5344CB8AC3E}">
        <p14:creationId xmlns:p14="http://schemas.microsoft.com/office/powerpoint/2010/main" val="402038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Rectangle 5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77946BF-AA8C-4ACF-B736-935BD1441666}"/>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a:cs typeface="Calibri Light"/>
              </a:rPr>
              <a:t>INTRODUCTION</a:t>
            </a:r>
          </a:p>
        </p:txBody>
      </p:sp>
      <p:sp>
        <p:nvSpPr>
          <p:cNvPr id="3" name="Content Placeholder 2">
            <a:extLst>
              <a:ext uri="{FF2B5EF4-FFF2-40B4-BE49-F238E27FC236}">
                <a16:creationId xmlns:a16="http://schemas.microsoft.com/office/drawing/2014/main" id="{CA4BE250-9A82-4165-AEE6-B533AF3503D8}"/>
              </a:ext>
            </a:extLst>
          </p:cNvPr>
          <p:cNvSpPr>
            <a:spLocks noGrp="1"/>
          </p:cNvSpPr>
          <p:nvPr>
            <p:ph idx="1"/>
          </p:nvPr>
        </p:nvSpPr>
        <p:spPr>
          <a:xfrm>
            <a:off x="1367624" y="2490436"/>
            <a:ext cx="9708995" cy="3567173"/>
          </a:xfrm>
        </p:spPr>
        <p:txBody>
          <a:bodyPr vert="horz" lIns="91440" tIns="45720" rIns="91440" bIns="45720" rtlCol="0" anchor="t">
            <a:normAutofit/>
          </a:bodyPr>
          <a:lstStyle/>
          <a:p>
            <a:pPr marL="457200" lvl="1" indent="0">
              <a:buNone/>
            </a:pPr>
            <a:r>
              <a:rPr lang="en-US" sz="2800" b="1" dirty="0">
                <a:latin typeface="Times New Roman"/>
                <a:ea typeface="+mn-lt"/>
                <a:cs typeface="Times New Roman"/>
              </a:rPr>
              <a:t>Problem Statement:</a:t>
            </a:r>
          </a:p>
          <a:p>
            <a:pPr lvl="1" algn="just"/>
            <a:r>
              <a:rPr lang="en-US" sz="2800" dirty="0">
                <a:latin typeface="Times New Roman"/>
                <a:ea typeface="+mn-lt"/>
                <a:cs typeface="Times New Roman"/>
              </a:rPr>
              <a:t>Air pollution is increasing every year which is growing rapidly, which is decreasing the quality of the air. </a:t>
            </a:r>
            <a:endParaRPr lang="en-US" dirty="0"/>
          </a:p>
          <a:p>
            <a:pPr lvl="1" algn="just"/>
            <a:r>
              <a:rPr lang="en-US" sz="2800" dirty="0">
                <a:latin typeface="Times New Roman"/>
                <a:ea typeface="+mn-lt"/>
                <a:cs typeface="Times New Roman"/>
              </a:rPr>
              <a:t>As it is getting worse, citizens are mainly concerned about the health. So, for focusing on the decreasing the pollution, it is necessary to make an analysis of the parameters like temperature, humidity, pressure etc.</a:t>
            </a:r>
          </a:p>
        </p:txBody>
      </p:sp>
      <p:sp>
        <p:nvSpPr>
          <p:cNvPr id="4" name="Slide Number Placeholder 3">
            <a:extLst>
              <a:ext uri="{FF2B5EF4-FFF2-40B4-BE49-F238E27FC236}">
                <a16:creationId xmlns:a16="http://schemas.microsoft.com/office/drawing/2014/main" id="{76F45367-1409-4D51-8933-98C037712659}"/>
              </a:ext>
            </a:extLst>
          </p:cNvPr>
          <p:cNvSpPr>
            <a:spLocks noGrp="1"/>
          </p:cNvSpPr>
          <p:nvPr>
            <p:ph type="sldNum" sz="quarter" idx="12"/>
          </p:nvPr>
        </p:nvSpPr>
        <p:spPr>
          <a:xfrm>
            <a:off x="10707624" y="6382512"/>
            <a:ext cx="685800" cy="320040"/>
          </a:xfrm>
        </p:spPr>
        <p:txBody>
          <a:bodyPr>
            <a:normAutofit/>
          </a:bodyPr>
          <a:lstStyle/>
          <a:p>
            <a:pPr>
              <a:spcAft>
                <a:spcPts val="600"/>
              </a:spcAft>
            </a:pPr>
            <a:fld id="{1105B910-5904-4AB5-89DB-33A0E0D93553}" type="slidenum">
              <a:rPr lang="en-US" sz="1000"/>
              <a:pPr>
                <a:spcAft>
                  <a:spcPts val="600"/>
                </a:spcAft>
              </a:pPr>
              <a:t>2</a:t>
            </a:fld>
            <a:endParaRPr lang="en-US" sz="1000"/>
          </a:p>
        </p:txBody>
      </p:sp>
      <p:pic>
        <p:nvPicPr>
          <p:cNvPr id="11" name="Picture 6" descr="Logo, company name&#10;&#10;Description automatically generated">
            <a:extLst>
              <a:ext uri="{FF2B5EF4-FFF2-40B4-BE49-F238E27FC236}">
                <a16:creationId xmlns:a16="http://schemas.microsoft.com/office/drawing/2014/main" id="{9F0CF180-F603-4B3D-B8B9-52FCE4EA791D}"/>
              </a:ext>
            </a:extLst>
          </p:cNvPr>
          <p:cNvPicPr>
            <a:picLocks noChangeAspect="1"/>
          </p:cNvPicPr>
          <p:nvPr/>
        </p:nvPicPr>
        <p:blipFill>
          <a:blip r:embed="rId2"/>
          <a:stretch>
            <a:fillRect/>
          </a:stretch>
        </p:blipFill>
        <p:spPr>
          <a:xfrm>
            <a:off x="8928578" y="772040"/>
            <a:ext cx="2465173" cy="911870"/>
          </a:xfrm>
          <a:prstGeom prst="rect">
            <a:avLst/>
          </a:prstGeom>
        </p:spPr>
      </p:pic>
    </p:spTree>
    <p:extLst>
      <p:ext uri="{BB962C8B-B14F-4D97-AF65-F5344CB8AC3E}">
        <p14:creationId xmlns:p14="http://schemas.microsoft.com/office/powerpoint/2010/main" val="1932778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Rectangle 5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77946BF-AA8C-4ACF-B736-935BD1441666}"/>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a:cs typeface="Calibri Light"/>
              </a:rPr>
              <a:t>INTRODUCTION</a:t>
            </a:r>
          </a:p>
        </p:txBody>
      </p:sp>
      <p:sp>
        <p:nvSpPr>
          <p:cNvPr id="3" name="Content Placeholder 2">
            <a:extLst>
              <a:ext uri="{FF2B5EF4-FFF2-40B4-BE49-F238E27FC236}">
                <a16:creationId xmlns:a16="http://schemas.microsoft.com/office/drawing/2014/main" id="{CA4BE250-9A82-4165-AEE6-B533AF3503D8}"/>
              </a:ext>
            </a:extLst>
          </p:cNvPr>
          <p:cNvSpPr>
            <a:spLocks noGrp="1"/>
          </p:cNvSpPr>
          <p:nvPr>
            <p:ph idx="1"/>
          </p:nvPr>
        </p:nvSpPr>
        <p:spPr>
          <a:xfrm>
            <a:off x="1367624" y="2490436"/>
            <a:ext cx="9708995" cy="3567173"/>
          </a:xfrm>
        </p:spPr>
        <p:txBody>
          <a:bodyPr vert="horz" lIns="91440" tIns="45720" rIns="91440" bIns="45720" rtlCol="0" anchor="t">
            <a:normAutofit fontScale="92500"/>
          </a:bodyPr>
          <a:lstStyle/>
          <a:p>
            <a:pPr lvl="1" algn="just"/>
            <a:r>
              <a:rPr lang="en-US" sz="2800" dirty="0">
                <a:latin typeface="Times New Roman"/>
                <a:ea typeface="+mn-lt"/>
                <a:cs typeface="+mn-lt"/>
              </a:rPr>
              <a:t>By using the Sofia Air Quality data Set, A Spark analysis and data prediction system is being designed where this model can-do real-time prediction using ML Algorithms like Linear Regression and Decision Tree Algorithm, by predicting the humidity, which gives a direct inference about greenhouse gases and global warming. </a:t>
            </a:r>
          </a:p>
          <a:p>
            <a:pPr lvl="1" algn="just"/>
            <a:r>
              <a:rPr lang="en-US" sz="2800" dirty="0">
                <a:latin typeface="Times New Roman"/>
                <a:ea typeface="+mn-lt"/>
                <a:cs typeface="+mn-lt"/>
              </a:rPr>
              <a:t>Since, Air Quality Data is very large implementing this using Spark will be more efficient in terms of speed, since it follows parallelism and live weather data will also be coming, which Spark Streaming Would take care off. </a:t>
            </a:r>
          </a:p>
          <a:p>
            <a:pPr lvl="1"/>
            <a:endParaRPr lang="en-US" sz="2800" dirty="0">
              <a:latin typeface="Times New Roman"/>
              <a:ea typeface="+mn-lt"/>
              <a:cs typeface="Times New Roman"/>
            </a:endParaRPr>
          </a:p>
        </p:txBody>
      </p:sp>
      <p:sp>
        <p:nvSpPr>
          <p:cNvPr id="4" name="Slide Number Placeholder 3">
            <a:extLst>
              <a:ext uri="{FF2B5EF4-FFF2-40B4-BE49-F238E27FC236}">
                <a16:creationId xmlns:a16="http://schemas.microsoft.com/office/drawing/2014/main" id="{76F45367-1409-4D51-8933-98C037712659}"/>
              </a:ext>
            </a:extLst>
          </p:cNvPr>
          <p:cNvSpPr>
            <a:spLocks noGrp="1"/>
          </p:cNvSpPr>
          <p:nvPr>
            <p:ph type="sldNum" sz="quarter" idx="12"/>
          </p:nvPr>
        </p:nvSpPr>
        <p:spPr>
          <a:xfrm>
            <a:off x="10707624" y="6382512"/>
            <a:ext cx="685800" cy="320040"/>
          </a:xfrm>
        </p:spPr>
        <p:txBody>
          <a:bodyPr>
            <a:normAutofit/>
          </a:bodyPr>
          <a:lstStyle/>
          <a:p>
            <a:pPr>
              <a:spcAft>
                <a:spcPts val="600"/>
              </a:spcAft>
            </a:pPr>
            <a:fld id="{1105B910-5904-4AB5-89DB-33A0E0D93553}" type="slidenum">
              <a:rPr lang="en-US" sz="1000"/>
              <a:pPr>
                <a:spcAft>
                  <a:spcPts val="600"/>
                </a:spcAft>
              </a:pPr>
              <a:t>3</a:t>
            </a:fld>
            <a:endParaRPr lang="en-US" sz="1000"/>
          </a:p>
        </p:txBody>
      </p:sp>
      <p:pic>
        <p:nvPicPr>
          <p:cNvPr id="11" name="Picture 6" descr="Logo, company name&#10;&#10;Description automatically generated">
            <a:extLst>
              <a:ext uri="{FF2B5EF4-FFF2-40B4-BE49-F238E27FC236}">
                <a16:creationId xmlns:a16="http://schemas.microsoft.com/office/drawing/2014/main" id="{9F0CF180-F603-4B3D-B8B9-52FCE4EA791D}"/>
              </a:ext>
            </a:extLst>
          </p:cNvPr>
          <p:cNvPicPr>
            <a:picLocks noChangeAspect="1"/>
          </p:cNvPicPr>
          <p:nvPr/>
        </p:nvPicPr>
        <p:blipFill>
          <a:blip r:embed="rId2"/>
          <a:stretch>
            <a:fillRect/>
          </a:stretch>
        </p:blipFill>
        <p:spPr>
          <a:xfrm>
            <a:off x="8928578" y="772040"/>
            <a:ext cx="2465173" cy="911870"/>
          </a:xfrm>
          <a:prstGeom prst="rect">
            <a:avLst/>
          </a:prstGeom>
        </p:spPr>
      </p:pic>
    </p:spTree>
    <p:extLst>
      <p:ext uri="{BB962C8B-B14F-4D97-AF65-F5344CB8AC3E}">
        <p14:creationId xmlns:p14="http://schemas.microsoft.com/office/powerpoint/2010/main" val="179551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Rectangle 5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77946BF-AA8C-4ACF-B736-935BD1441666}"/>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a:cs typeface="Calibri Light"/>
              </a:rPr>
              <a:t>DATASET</a:t>
            </a:r>
          </a:p>
        </p:txBody>
      </p:sp>
      <p:sp>
        <p:nvSpPr>
          <p:cNvPr id="3" name="Content Placeholder 2">
            <a:extLst>
              <a:ext uri="{FF2B5EF4-FFF2-40B4-BE49-F238E27FC236}">
                <a16:creationId xmlns:a16="http://schemas.microsoft.com/office/drawing/2014/main" id="{CA4BE250-9A82-4165-AEE6-B533AF3503D8}"/>
              </a:ext>
            </a:extLst>
          </p:cNvPr>
          <p:cNvSpPr>
            <a:spLocks noGrp="1"/>
          </p:cNvSpPr>
          <p:nvPr>
            <p:ph idx="1"/>
          </p:nvPr>
        </p:nvSpPr>
        <p:spPr>
          <a:xfrm>
            <a:off x="1367624" y="2490436"/>
            <a:ext cx="9708995" cy="3567173"/>
          </a:xfrm>
        </p:spPr>
        <p:txBody>
          <a:bodyPr vert="horz" lIns="91440" tIns="45720" rIns="91440" bIns="45720" rtlCol="0" anchor="t">
            <a:normAutofit/>
          </a:bodyPr>
          <a:lstStyle/>
          <a:p>
            <a:pPr lvl="1"/>
            <a:endParaRPr lang="en-US" sz="2800">
              <a:latin typeface="Times New Roman"/>
              <a:ea typeface="+mn-lt"/>
              <a:cs typeface="+mn-lt"/>
            </a:endParaRPr>
          </a:p>
          <a:p>
            <a:pPr lvl="1"/>
            <a:endParaRPr lang="en-US" sz="2800">
              <a:latin typeface="Times New Roman"/>
              <a:ea typeface="+mn-lt"/>
              <a:cs typeface="Times New Roman"/>
            </a:endParaRPr>
          </a:p>
        </p:txBody>
      </p:sp>
      <p:sp>
        <p:nvSpPr>
          <p:cNvPr id="4" name="Slide Number Placeholder 3">
            <a:extLst>
              <a:ext uri="{FF2B5EF4-FFF2-40B4-BE49-F238E27FC236}">
                <a16:creationId xmlns:a16="http://schemas.microsoft.com/office/drawing/2014/main" id="{76F45367-1409-4D51-8933-98C037712659}"/>
              </a:ext>
            </a:extLst>
          </p:cNvPr>
          <p:cNvSpPr>
            <a:spLocks noGrp="1"/>
          </p:cNvSpPr>
          <p:nvPr>
            <p:ph type="sldNum" sz="quarter" idx="12"/>
          </p:nvPr>
        </p:nvSpPr>
        <p:spPr>
          <a:xfrm>
            <a:off x="10707624" y="6382512"/>
            <a:ext cx="685800" cy="320040"/>
          </a:xfrm>
        </p:spPr>
        <p:txBody>
          <a:bodyPr>
            <a:normAutofit/>
          </a:bodyPr>
          <a:lstStyle/>
          <a:p>
            <a:pPr>
              <a:spcAft>
                <a:spcPts val="600"/>
              </a:spcAft>
            </a:pPr>
            <a:fld id="{1105B910-5904-4AB5-89DB-33A0E0D93553}" type="slidenum">
              <a:rPr lang="en-US" sz="1000"/>
              <a:pPr>
                <a:spcAft>
                  <a:spcPts val="600"/>
                </a:spcAft>
              </a:pPr>
              <a:t>4</a:t>
            </a:fld>
            <a:endParaRPr lang="en-US" sz="1000"/>
          </a:p>
        </p:txBody>
      </p:sp>
      <p:pic>
        <p:nvPicPr>
          <p:cNvPr id="11" name="Picture 6" descr="Logo, company name&#10;&#10;Description automatically generated">
            <a:extLst>
              <a:ext uri="{FF2B5EF4-FFF2-40B4-BE49-F238E27FC236}">
                <a16:creationId xmlns:a16="http://schemas.microsoft.com/office/drawing/2014/main" id="{9F0CF180-F603-4B3D-B8B9-52FCE4EA791D}"/>
              </a:ext>
            </a:extLst>
          </p:cNvPr>
          <p:cNvPicPr>
            <a:picLocks noChangeAspect="1"/>
          </p:cNvPicPr>
          <p:nvPr/>
        </p:nvPicPr>
        <p:blipFill>
          <a:blip r:embed="rId2"/>
          <a:stretch>
            <a:fillRect/>
          </a:stretch>
        </p:blipFill>
        <p:spPr>
          <a:xfrm>
            <a:off x="8928578" y="772040"/>
            <a:ext cx="2465173" cy="911870"/>
          </a:xfrm>
          <a:prstGeom prst="rect">
            <a:avLst/>
          </a:prstGeom>
        </p:spPr>
      </p:pic>
      <p:sp>
        <p:nvSpPr>
          <p:cNvPr id="5" name="TextBox 4">
            <a:extLst>
              <a:ext uri="{FF2B5EF4-FFF2-40B4-BE49-F238E27FC236}">
                <a16:creationId xmlns:a16="http://schemas.microsoft.com/office/drawing/2014/main" id="{028EC4FC-AD39-4D6B-8008-93300F0AFBC6}"/>
              </a:ext>
            </a:extLst>
          </p:cNvPr>
          <p:cNvSpPr txBox="1"/>
          <p:nvPr/>
        </p:nvSpPr>
        <p:spPr>
          <a:xfrm>
            <a:off x="1549400" y="2702169"/>
            <a:ext cx="1000173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2400" dirty="0">
                <a:latin typeface="Times"/>
                <a:ea typeface="+mn-lt"/>
                <a:cs typeface="+mn-lt"/>
                <a:hlinkClick r:id="rId3"/>
              </a:rPr>
              <a:t>https://www.kaggle.com/hmavrodiev/sofia-air-quality-dataset</a:t>
            </a:r>
            <a:endParaRPr lang="en-US" sz="2400" dirty="0">
              <a:latin typeface="Times"/>
              <a:ea typeface="+mn-lt"/>
              <a:cs typeface="+mn-lt"/>
            </a:endParaRPr>
          </a:p>
          <a:p>
            <a:pPr marL="285750" indent="-285750">
              <a:buFont typeface="Arial"/>
              <a:buChar char="•"/>
            </a:pPr>
            <a:endParaRPr lang="en-US" sz="2400" dirty="0">
              <a:latin typeface="Times"/>
              <a:cs typeface="Calibri" panose="020F0502020204030204"/>
            </a:endParaRPr>
          </a:p>
          <a:p>
            <a:pPr marL="285750" indent="-285750">
              <a:buFont typeface="Arial"/>
              <a:buChar char="•"/>
            </a:pPr>
            <a:r>
              <a:rPr lang="en-US" sz="2400" dirty="0">
                <a:latin typeface="Times"/>
                <a:cs typeface="Calibri" panose="020F0502020204030204"/>
              </a:rPr>
              <a:t>Dataset Size: 7.8 GB</a:t>
            </a:r>
          </a:p>
          <a:p>
            <a:pPr marL="285750" indent="-285750">
              <a:buFont typeface="Arial"/>
              <a:buChar char="•"/>
            </a:pPr>
            <a:endParaRPr lang="en-US" sz="2400" dirty="0">
              <a:latin typeface="Times"/>
              <a:cs typeface="Calibri" panose="020F0502020204030204"/>
            </a:endParaRPr>
          </a:p>
          <a:p>
            <a:pPr marL="285750" indent="-285750">
              <a:buFont typeface="Arial"/>
              <a:buChar char="•"/>
            </a:pPr>
            <a:r>
              <a:rPr lang="en-US" sz="2400" dirty="0">
                <a:latin typeface="Times"/>
                <a:cs typeface="Calibri" panose="020F0502020204030204"/>
              </a:rPr>
              <a:t>Attributes: 9 </a:t>
            </a:r>
          </a:p>
          <a:p>
            <a:pPr marL="285750" indent="-285750">
              <a:buFont typeface="Arial"/>
              <a:buChar char="•"/>
            </a:pPr>
            <a:r>
              <a:rPr lang="en-US" sz="2400" dirty="0">
                <a:latin typeface="Times"/>
                <a:cs typeface="Calibri" panose="020F0502020204030204"/>
              </a:rPr>
              <a:t>(</a:t>
            </a:r>
            <a:r>
              <a:rPr lang="en-US" sz="2400" dirty="0">
                <a:latin typeface="Times"/>
                <a:ea typeface="+mn-lt"/>
                <a:cs typeface="+mn-lt"/>
              </a:rPr>
              <a:t>_c0, sensor_id, location, lat, lon, timestamp, pressure,   temperature, humidity)</a:t>
            </a:r>
          </a:p>
          <a:p>
            <a:pPr marL="285750" indent="-285750">
              <a:buFont typeface="Arial"/>
              <a:buChar char="•"/>
            </a:pPr>
            <a:endParaRPr lang="en-US" sz="2400" dirty="0">
              <a:latin typeface="Times"/>
              <a:cs typeface="Calibri" panose="020F0502020204030204"/>
            </a:endParaRPr>
          </a:p>
          <a:p>
            <a:pPr marL="285750" indent="-285750">
              <a:buFont typeface="Arial"/>
              <a:buChar char="•"/>
            </a:pPr>
            <a:r>
              <a:rPr lang="en-US" sz="2400" dirty="0">
                <a:latin typeface="Times"/>
                <a:cs typeface="Calibri" panose="020F0502020204030204"/>
              </a:rPr>
              <a:t>No of Records : </a:t>
            </a:r>
            <a:r>
              <a:rPr lang="en-US" sz="2400" dirty="0">
                <a:latin typeface="Times"/>
                <a:ea typeface="+mn-lt"/>
                <a:cs typeface="+mn-lt"/>
              </a:rPr>
              <a:t>97288452</a:t>
            </a:r>
          </a:p>
        </p:txBody>
      </p:sp>
    </p:spTree>
    <p:extLst>
      <p:ext uri="{BB962C8B-B14F-4D97-AF65-F5344CB8AC3E}">
        <p14:creationId xmlns:p14="http://schemas.microsoft.com/office/powerpoint/2010/main" val="2547010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Rectangle 5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77946BF-AA8C-4ACF-B736-935BD1441666}"/>
              </a:ext>
            </a:extLst>
          </p:cNvPr>
          <p:cNvSpPr>
            <a:spLocks noGrp="1"/>
          </p:cNvSpPr>
          <p:nvPr>
            <p:ph type="title"/>
          </p:nvPr>
        </p:nvSpPr>
        <p:spPr>
          <a:xfrm>
            <a:off x="958506" y="800392"/>
            <a:ext cx="10264697" cy="1212102"/>
          </a:xfrm>
        </p:spPr>
        <p:txBody>
          <a:bodyPr>
            <a:normAutofit/>
          </a:bodyPr>
          <a:lstStyle/>
          <a:p>
            <a:r>
              <a:rPr lang="en-US" sz="4000">
                <a:solidFill>
                  <a:srgbClr val="FFFFFF"/>
                </a:solidFill>
                <a:latin typeface="Times"/>
                <a:cs typeface="Calibri Light"/>
              </a:rPr>
              <a:t>IMPLEMENTATION</a:t>
            </a:r>
          </a:p>
        </p:txBody>
      </p:sp>
      <p:sp>
        <p:nvSpPr>
          <p:cNvPr id="3" name="Content Placeholder 2">
            <a:extLst>
              <a:ext uri="{FF2B5EF4-FFF2-40B4-BE49-F238E27FC236}">
                <a16:creationId xmlns:a16="http://schemas.microsoft.com/office/drawing/2014/main" id="{CA4BE250-9A82-4165-AEE6-B533AF3503D8}"/>
              </a:ext>
            </a:extLst>
          </p:cNvPr>
          <p:cNvSpPr>
            <a:spLocks noGrp="1"/>
          </p:cNvSpPr>
          <p:nvPr>
            <p:ph idx="1"/>
          </p:nvPr>
        </p:nvSpPr>
        <p:spPr>
          <a:xfrm>
            <a:off x="1367624" y="2490436"/>
            <a:ext cx="9708995" cy="3567173"/>
          </a:xfrm>
        </p:spPr>
        <p:txBody>
          <a:bodyPr vert="horz" lIns="91440" tIns="45720" rIns="91440" bIns="45720" rtlCol="0" anchor="t">
            <a:normAutofit/>
          </a:bodyPr>
          <a:lstStyle/>
          <a:p>
            <a:pPr lvl="1"/>
            <a:endParaRPr lang="en-US" sz="2800">
              <a:latin typeface="Times New Roman"/>
              <a:ea typeface="+mn-lt"/>
              <a:cs typeface="+mn-lt"/>
            </a:endParaRPr>
          </a:p>
          <a:p>
            <a:pPr lvl="1"/>
            <a:endParaRPr lang="en-US" sz="2800">
              <a:latin typeface="Times New Roman"/>
              <a:ea typeface="+mn-lt"/>
              <a:cs typeface="Times New Roman"/>
            </a:endParaRPr>
          </a:p>
        </p:txBody>
      </p:sp>
      <p:sp>
        <p:nvSpPr>
          <p:cNvPr id="4" name="Slide Number Placeholder 3">
            <a:extLst>
              <a:ext uri="{FF2B5EF4-FFF2-40B4-BE49-F238E27FC236}">
                <a16:creationId xmlns:a16="http://schemas.microsoft.com/office/drawing/2014/main" id="{76F45367-1409-4D51-8933-98C037712659}"/>
              </a:ext>
            </a:extLst>
          </p:cNvPr>
          <p:cNvSpPr>
            <a:spLocks noGrp="1"/>
          </p:cNvSpPr>
          <p:nvPr>
            <p:ph type="sldNum" sz="quarter" idx="12"/>
          </p:nvPr>
        </p:nvSpPr>
        <p:spPr>
          <a:xfrm>
            <a:off x="10707624" y="6382512"/>
            <a:ext cx="685800" cy="320040"/>
          </a:xfrm>
        </p:spPr>
        <p:txBody>
          <a:bodyPr>
            <a:normAutofit/>
          </a:bodyPr>
          <a:lstStyle/>
          <a:p>
            <a:pPr>
              <a:spcAft>
                <a:spcPts val="600"/>
              </a:spcAft>
            </a:pPr>
            <a:fld id="{1105B910-5904-4AB5-89DB-33A0E0D93553}" type="slidenum">
              <a:rPr lang="en-US" sz="1000"/>
              <a:pPr>
                <a:spcAft>
                  <a:spcPts val="600"/>
                </a:spcAft>
              </a:pPr>
              <a:t>5</a:t>
            </a:fld>
            <a:endParaRPr lang="en-US" sz="1000"/>
          </a:p>
        </p:txBody>
      </p:sp>
      <p:pic>
        <p:nvPicPr>
          <p:cNvPr id="11" name="Picture 6" descr="Logo, company name&#10;&#10;Description automatically generated">
            <a:extLst>
              <a:ext uri="{FF2B5EF4-FFF2-40B4-BE49-F238E27FC236}">
                <a16:creationId xmlns:a16="http://schemas.microsoft.com/office/drawing/2014/main" id="{9F0CF180-F603-4B3D-B8B9-52FCE4EA791D}"/>
              </a:ext>
            </a:extLst>
          </p:cNvPr>
          <p:cNvPicPr>
            <a:picLocks noChangeAspect="1"/>
          </p:cNvPicPr>
          <p:nvPr/>
        </p:nvPicPr>
        <p:blipFill>
          <a:blip r:embed="rId2"/>
          <a:stretch>
            <a:fillRect/>
          </a:stretch>
        </p:blipFill>
        <p:spPr>
          <a:xfrm>
            <a:off x="8928578" y="772040"/>
            <a:ext cx="2465173" cy="911870"/>
          </a:xfrm>
          <a:prstGeom prst="rect">
            <a:avLst/>
          </a:prstGeom>
        </p:spPr>
      </p:pic>
      <p:pic>
        <p:nvPicPr>
          <p:cNvPr id="7" name="Picture 5" descr="Diagram&#10;&#10;Description automatically generated">
            <a:extLst>
              <a:ext uri="{FF2B5EF4-FFF2-40B4-BE49-F238E27FC236}">
                <a16:creationId xmlns:a16="http://schemas.microsoft.com/office/drawing/2014/main" id="{B37B34FF-D322-472A-91DC-48CEEFAB6B9C}"/>
              </a:ext>
            </a:extLst>
          </p:cNvPr>
          <p:cNvPicPr>
            <a:picLocks noChangeAspect="1"/>
          </p:cNvPicPr>
          <p:nvPr/>
        </p:nvPicPr>
        <p:blipFill>
          <a:blip r:embed="rId3"/>
          <a:stretch>
            <a:fillRect/>
          </a:stretch>
        </p:blipFill>
        <p:spPr>
          <a:xfrm>
            <a:off x="3161324" y="2378279"/>
            <a:ext cx="6123353" cy="4035750"/>
          </a:xfrm>
          <a:prstGeom prst="rect">
            <a:avLst/>
          </a:prstGeom>
        </p:spPr>
      </p:pic>
      <p:pic>
        <p:nvPicPr>
          <p:cNvPr id="6" name="Picture 9" descr="Diagram&#10;&#10;Description automatically generated">
            <a:extLst>
              <a:ext uri="{FF2B5EF4-FFF2-40B4-BE49-F238E27FC236}">
                <a16:creationId xmlns:a16="http://schemas.microsoft.com/office/drawing/2014/main" id="{7E5A7F13-237F-43C5-8EA6-FDC41E5AEB41}"/>
              </a:ext>
            </a:extLst>
          </p:cNvPr>
          <p:cNvPicPr>
            <a:picLocks noChangeAspect="1"/>
          </p:cNvPicPr>
          <p:nvPr/>
        </p:nvPicPr>
        <p:blipFill>
          <a:blip r:embed="rId4"/>
          <a:stretch>
            <a:fillRect/>
          </a:stretch>
        </p:blipFill>
        <p:spPr>
          <a:xfrm>
            <a:off x="1881554" y="2883466"/>
            <a:ext cx="8682892" cy="3093759"/>
          </a:xfrm>
          <a:prstGeom prst="rect">
            <a:avLst/>
          </a:prstGeom>
        </p:spPr>
      </p:pic>
      <p:pic>
        <p:nvPicPr>
          <p:cNvPr id="10" name="Picture 11">
            <a:extLst>
              <a:ext uri="{FF2B5EF4-FFF2-40B4-BE49-F238E27FC236}">
                <a16:creationId xmlns:a16="http://schemas.microsoft.com/office/drawing/2014/main" id="{BFE708E4-E94E-4860-AB98-C5BDD422DBD9}"/>
              </a:ext>
            </a:extLst>
          </p:cNvPr>
          <p:cNvPicPr>
            <a:picLocks noChangeAspect="1"/>
          </p:cNvPicPr>
          <p:nvPr/>
        </p:nvPicPr>
        <p:blipFill>
          <a:blip r:embed="rId5"/>
          <a:stretch>
            <a:fillRect/>
          </a:stretch>
        </p:blipFill>
        <p:spPr>
          <a:xfrm>
            <a:off x="1422400" y="2347681"/>
            <a:ext cx="9542584" cy="4282561"/>
          </a:xfrm>
          <a:prstGeom prst="rect">
            <a:avLst/>
          </a:prstGeom>
        </p:spPr>
      </p:pic>
    </p:spTree>
    <p:extLst>
      <p:ext uri="{BB962C8B-B14F-4D97-AF65-F5344CB8AC3E}">
        <p14:creationId xmlns:p14="http://schemas.microsoft.com/office/powerpoint/2010/main" val="154207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D6F5F07B-A917-442C-82D5-5719737E9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3" descr="Graph">
            <a:extLst>
              <a:ext uri="{FF2B5EF4-FFF2-40B4-BE49-F238E27FC236}">
                <a16:creationId xmlns:a16="http://schemas.microsoft.com/office/drawing/2014/main" id="{5569CAA6-5D4E-4C47-872D-66F20DCBB9AC}"/>
              </a:ext>
            </a:extLst>
          </p:cNvPr>
          <p:cNvPicPr>
            <a:picLocks noChangeAspect="1"/>
          </p:cNvPicPr>
          <p:nvPr/>
        </p:nvPicPr>
        <p:blipFill rotWithShape="1">
          <a:blip r:embed="rId2"/>
          <a:srcRect t="6172" r="-2" b="3826"/>
          <a:stretch/>
        </p:blipFill>
        <p:spPr>
          <a:xfrm>
            <a:off x="20" y="10"/>
            <a:ext cx="12191962" cy="6857990"/>
          </a:xfrm>
          <a:prstGeom prst="rect">
            <a:avLst/>
          </a:prstGeom>
        </p:spPr>
      </p:pic>
      <p:sp>
        <p:nvSpPr>
          <p:cNvPr id="94" name="Rectangle 10">
            <a:extLst>
              <a:ext uri="{FF2B5EF4-FFF2-40B4-BE49-F238E27FC236}">
                <a16:creationId xmlns:a16="http://schemas.microsoft.com/office/drawing/2014/main" id="{B7E0C296-2B1B-4589-84EA-239D87849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175" y="2279176"/>
            <a:ext cx="5199894" cy="25856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85812" y="2522070"/>
            <a:ext cx="4606621" cy="1533098"/>
          </a:xfrm>
        </p:spPr>
        <p:txBody>
          <a:bodyPr>
            <a:normAutofit/>
          </a:bodyPr>
          <a:lstStyle/>
          <a:p>
            <a:r>
              <a:rPr lang="en-US" sz="4000" dirty="0">
                <a:cs typeface="Calibri Light"/>
              </a:rPr>
              <a:t>THANK YOU!!</a:t>
            </a:r>
          </a:p>
        </p:txBody>
      </p:sp>
      <p:grpSp>
        <p:nvGrpSpPr>
          <p:cNvPr id="95" name="Group 12">
            <a:extLst>
              <a:ext uri="{FF2B5EF4-FFF2-40B4-BE49-F238E27FC236}">
                <a16:creationId xmlns:a16="http://schemas.microsoft.com/office/drawing/2014/main" id="{3CDD339A-0D5C-435F-B70C-6498DB974B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552" y="3022005"/>
            <a:ext cx="12161561" cy="1033163"/>
            <a:chOff x="23552" y="3022005"/>
            <a:chExt cx="12161561" cy="1033163"/>
          </a:xfrm>
        </p:grpSpPr>
        <p:sp>
          <p:nvSpPr>
            <p:cNvPr id="14" name="Freeform 6">
              <a:extLst>
                <a:ext uri="{FF2B5EF4-FFF2-40B4-BE49-F238E27FC236}">
                  <a16:creationId xmlns:a16="http://schemas.microsoft.com/office/drawing/2014/main" id="{21D7864D-9CC0-4345-A8ED-01EEC9C57B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33426" y="3820899"/>
              <a:ext cx="146874" cy="103369"/>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3">
              <a:extLst>
                <a:ext uri="{FF2B5EF4-FFF2-40B4-BE49-F238E27FC236}">
                  <a16:creationId xmlns:a16="http://schemas.microsoft.com/office/drawing/2014/main" id="{F9F23CAB-0676-4AC7-8CA8-7B5BF73E27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12632" y="3146103"/>
              <a:ext cx="143728" cy="146842"/>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5">
              <a:extLst>
                <a:ext uri="{FF2B5EF4-FFF2-40B4-BE49-F238E27FC236}">
                  <a16:creationId xmlns:a16="http://schemas.microsoft.com/office/drawing/2014/main" id="{EB1A7EF0-FD1E-4431-AA12-061658B276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58308" y="3186235"/>
              <a:ext cx="143728" cy="93707"/>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6">
              <a:extLst>
                <a:ext uri="{FF2B5EF4-FFF2-40B4-BE49-F238E27FC236}">
                  <a16:creationId xmlns:a16="http://schemas.microsoft.com/office/drawing/2014/main" id="{AAA8D351-4D5D-43CA-9EA3-3A209DBA7B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19141" y="3199239"/>
              <a:ext cx="155267" cy="132351"/>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7">
              <a:extLst>
                <a:ext uri="{FF2B5EF4-FFF2-40B4-BE49-F238E27FC236}">
                  <a16:creationId xmlns:a16="http://schemas.microsoft.com/office/drawing/2014/main" id="{AEB482CE-8502-400F-A587-CEA8BF6680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79147" y="3203103"/>
              <a:ext cx="186739" cy="140079"/>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9">
              <a:extLst>
                <a:ext uri="{FF2B5EF4-FFF2-40B4-BE49-F238E27FC236}">
                  <a16:creationId xmlns:a16="http://schemas.microsoft.com/office/drawing/2014/main" id="{B86FDE7E-057E-44EF-9209-38C5CD45C1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45413" y="3206968"/>
              <a:ext cx="171003" cy="132351"/>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0">
              <a:extLst>
                <a:ext uri="{FF2B5EF4-FFF2-40B4-BE49-F238E27FC236}">
                  <a16:creationId xmlns:a16="http://schemas.microsoft.com/office/drawing/2014/main" id="{9DAEC7B8-1258-418C-8918-40304A03F2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32571" y="3278457"/>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1">
              <a:extLst>
                <a:ext uri="{FF2B5EF4-FFF2-40B4-BE49-F238E27FC236}">
                  <a16:creationId xmlns:a16="http://schemas.microsoft.com/office/drawing/2014/main" id="{7B3E59D7-9F28-4FEB-8725-3474C434C1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24344" y="3213730"/>
              <a:ext cx="155267" cy="107233"/>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72">
              <a:extLst>
                <a:ext uri="{FF2B5EF4-FFF2-40B4-BE49-F238E27FC236}">
                  <a16:creationId xmlns:a16="http://schemas.microsoft.com/office/drawing/2014/main" id="{FB6EF793-0487-49E6-ACD6-A61029C0A8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55774" y="3217593"/>
              <a:ext cx="155267" cy="107233"/>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3">
              <a:extLst>
                <a:ext uri="{FF2B5EF4-FFF2-40B4-BE49-F238E27FC236}">
                  <a16:creationId xmlns:a16="http://schemas.microsoft.com/office/drawing/2014/main" id="{98ABF759-8FA6-48D5-B872-D9CEECD39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66180" y="3221457"/>
              <a:ext cx="143728" cy="99505"/>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74">
              <a:extLst>
                <a:ext uri="{FF2B5EF4-FFF2-40B4-BE49-F238E27FC236}">
                  <a16:creationId xmlns:a16="http://schemas.microsoft.com/office/drawing/2014/main" id="{DDB8BBFA-C9D7-4F60-A252-7ED1743E47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9313" y="3228221"/>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85">
              <a:extLst>
                <a:ext uri="{FF2B5EF4-FFF2-40B4-BE49-F238E27FC236}">
                  <a16:creationId xmlns:a16="http://schemas.microsoft.com/office/drawing/2014/main" id="{A0FF6E41-0C56-4070-B2E2-2B584C5785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69669" y="3263964"/>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87">
              <a:extLst>
                <a:ext uri="{FF2B5EF4-FFF2-40B4-BE49-F238E27FC236}">
                  <a16:creationId xmlns:a16="http://schemas.microsoft.com/office/drawing/2014/main" id="{BF2AC548-3795-4AF1-B887-1983F7F8A9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25650" y="3278455"/>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88">
              <a:extLst>
                <a:ext uri="{FF2B5EF4-FFF2-40B4-BE49-F238E27FC236}">
                  <a16:creationId xmlns:a16="http://schemas.microsoft.com/office/drawing/2014/main" id="{2BDFC7FA-5D85-4F31-B712-6E0C0D7B04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23043" y="3285217"/>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94">
              <a:extLst>
                <a:ext uri="{FF2B5EF4-FFF2-40B4-BE49-F238E27FC236}">
                  <a16:creationId xmlns:a16="http://schemas.microsoft.com/office/drawing/2014/main" id="{DD1464FA-ADAE-4DB6-A9A6-A809763A36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0139" y="3580387"/>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97">
              <a:extLst>
                <a:ext uri="{FF2B5EF4-FFF2-40B4-BE49-F238E27FC236}">
                  <a16:creationId xmlns:a16="http://schemas.microsoft.com/office/drawing/2014/main" id="{A247191C-2FEA-4AA3-9B1B-4F1602D26A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5064" y="3539291"/>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98">
              <a:extLst>
                <a:ext uri="{FF2B5EF4-FFF2-40B4-BE49-F238E27FC236}">
                  <a16:creationId xmlns:a16="http://schemas.microsoft.com/office/drawing/2014/main" id="{92676367-B42C-46BC-BF52-A543723C22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1835" y="3539292"/>
              <a:ext cx="175200" cy="93707"/>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99">
              <a:extLst>
                <a:ext uri="{FF2B5EF4-FFF2-40B4-BE49-F238E27FC236}">
                  <a16:creationId xmlns:a16="http://schemas.microsoft.com/office/drawing/2014/main" id="{F96083BD-2E2F-43C1-B5B8-90A19ECB2F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20539" y="3539289"/>
              <a:ext cx="260178" cy="143944"/>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00">
              <a:extLst>
                <a:ext uri="{FF2B5EF4-FFF2-40B4-BE49-F238E27FC236}">
                  <a16:creationId xmlns:a16="http://schemas.microsoft.com/office/drawing/2014/main" id="{36D49EC8-F959-4206-9496-81C1FCE95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59800" y="3539291"/>
              <a:ext cx="152120" cy="111097"/>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01">
              <a:extLst>
                <a:ext uri="{FF2B5EF4-FFF2-40B4-BE49-F238E27FC236}">
                  <a16:creationId xmlns:a16="http://schemas.microsoft.com/office/drawing/2014/main" id="{0D1F9B54-5650-4ADE-8769-818D5AD39D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04341" y="3569721"/>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02">
              <a:extLst>
                <a:ext uri="{FF2B5EF4-FFF2-40B4-BE49-F238E27FC236}">
                  <a16:creationId xmlns:a16="http://schemas.microsoft.com/office/drawing/2014/main" id="{1208F64B-D1E2-4308-A921-2791E4D902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59349" y="3594839"/>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03">
              <a:extLst>
                <a:ext uri="{FF2B5EF4-FFF2-40B4-BE49-F238E27FC236}">
                  <a16:creationId xmlns:a16="http://schemas.microsoft.com/office/drawing/2014/main" id="{DD5592E3-A816-49FE-824E-AF5845C51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71682" y="3557646"/>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13">
              <a:extLst>
                <a:ext uri="{FF2B5EF4-FFF2-40B4-BE49-F238E27FC236}">
                  <a16:creationId xmlns:a16="http://schemas.microsoft.com/office/drawing/2014/main" id="{048AF30C-3E40-4065-A7E2-A78D26B059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13811" y="3611744"/>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15">
              <a:extLst>
                <a:ext uri="{FF2B5EF4-FFF2-40B4-BE49-F238E27FC236}">
                  <a16:creationId xmlns:a16="http://schemas.microsoft.com/office/drawing/2014/main" id="{F6E9CB87-8280-47D0-88C8-BAC285D5DE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8190" y="3618509"/>
              <a:ext cx="7345"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17">
              <a:extLst>
                <a:ext uri="{FF2B5EF4-FFF2-40B4-BE49-F238E27FC236}">
                  <a16:creationId xmlns:a16="http://schemas.microsoft.com/office/drawing/2014/main" id="{C126D247-0C11-4EAB-BE52-A4D807955C5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45118" y="3633000"/>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8">
              <a:extLst>
                <a:ext uri="{FF2B5EF4-FFF2-40B4-BE49-F238E27FC236}">
                  <a16:creationId xmlns:a16="http://schemas.microsoft.com/office/drawing/2014/main" id="{A15D480B-DA3E-4F00-BDEA-52E018D2CEC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09199" y="3636863"/>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119">
              <a:extLst>
                <a:ext uri="{FF2B5EF4-FFF2-40B4-BE49-F238E27FC236}">
                  <a16:creationId xmlns:a16="http://schemas.microsoft.com/office/drawing/2014/main" id="{171F133F-A692-4513-A861-47BDCCC8F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625942" y="3622374"/>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120">
              <a:extLst>
                <a:ext uri="{FF2B5EF4-FFF2-40B4-BE49-F238E27FC236}">
                  <a16:creationId xmlns:a16="http://schemas.microsoft.com/office/drawing/2014/main" id="{38207A8D-8E7E-463D-9992-9844A78082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06294" y="3832973"/>
              <a:ext cx="143728" cy="79216"/>
            </a:xfrm>
            <a:custGeom>
              <a:avLst/>
              <a:gdLst>
                <a:gd name="T0" fmla="*/ 19 w 37"/>
                <a:gd name="T1" fmla="*/ 0 h 22"/>
                <a:gd name="T2" fmla="*/ 20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2"/>
                    <a:pt x="37" y="21"/>
                    <a:pt x="20" y="22"/>
                  </a:cubicBezTo>
                  <a:cubicBezTo>
                    <a:pt x="7" y="18"/>
                    <a:pt x="0" y="6"/>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127">
              <a:extLst>
                <a:ext uri="{FF2B5EF4-FFF2-40B4-BE49-F238E27FC236}">
                  <a16:creationId xmlns:a16="http://schemas.microsoft.com/office/drawing/2014/main" id="{7BA77B91-9626-4DFA-A5D2-86BE3EAC8F9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72096" y="3868719"/>
              <a:ext cx="162611" cy="93707"/>
            </a:xfrm>
            <a:custGeom>
              <a:avLst/>
              <a:gdLst>
                <a:gd name="T0" fmla="*/ 28 w 42"/>
                <a:gd name="T1" fmla="*/ 0 h 26"/>
                <a:gd name="T2" fmla="*/ 23 w 42"/>
                <a:gd name="T3" fmla="*/ 26 h 26"/>
                <a:gd name="T4" fmla="*/ 28 w 42"/>
                <a:gd name="T5" fmla="*/ 0 h 26"/>
              </a:gdLst>
              <a:ahLst/>
              <a:cxnLst>
                <a:cxn ang="0">
                  <a:pos x="T0" y="T1"/>
                </a:cxn>
                <a:cxn ang="0">
                  <a:pos x="T2" y="T3"/>
                </a:cxn>
                <a:cxn ang="0">
                  <a:pos x="T4" y="T5"/>
                </a:cxn>
              </a:cxnLst>
              <a:rect l="0" t="0" r="r" b="b"/>
              <a:pathLst>
                <a:path w="42" h="26">
                  <a:moveTo>
                    <a:pt x="28" y="0"/>
                  </a:moveTo>
                  <a:cubicBezTo>
                    <a:pt x="42" y="4"/>
                    <a:pt x="38" y="23"/>
                    <a:pt x="23" y="26"/>
                  </a:cubicBezTo>
                  <a:cubicBezTo>
                    <a:pt x="0" y="26"/>
                    <a:pt x="8"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29">
              <a:extLst>
                <a:ext uri="{FF2B5EF4-FFF2-40B4-BE49-F238E27FC236}">
                  <a16:creationId xmlns:a16="http://schemas.microsoft.com/office/drawing/2014/main" id="{E160D945-C924-441B-827A-C27206D18F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34415" y="3872581"/>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33">
              <a:extLst>
                <a:ext uri="{FF2B5EF4-FFF2-40B4-BE49-F238E27FC236}">
                  <a16:creationId xmlns:a16="http://schemas.microsoft.com/office/drawing/2014/main" id="{034D50E5-CC96-47EA-909D-9CC6ABA24F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505710" y="3883209"/>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36">
              <a:extLst>
                <a:ext uri="{FF2B5EF4-FFF2-40B4-BE49-F238E27FC236}">
                  <a16:creationId xmlns:a16="http://schemas.microsoft.com/office/drawing/2014/main" id="{CE529D6B-DA12-4C21-8816-B7C0655DCA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33368" y="395837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37">
              <a:extLst>
                <a:ext uri="{FF2B5EF4-FFF2-40B4-BE49-F238E27FC236}">
                  <a16:creationId xmlns:a16="http://schemas.microsoft.com/office/drawing/2014/main" id="{8BD20D1C-AFD2-46C5-B874-E1E6575AB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06887" y="3901564"/>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38">
              <a:extLst>
                <a:ext uri="{FF2B5EF4-FFF2-40B4-BE49-F238E27FC236}">
                  <a16:creationId xmlns:a16="http://schemas.microsoft.com/office/drawing/2014/main" id="{1553F3A5-DAE1-4BE4-A62C-DC0B2B0765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107894" y="3904464"/>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39">
              <a:extLst>
                <a:ext uri="{FF2B5EF4-FFF2-40B4-BE49-F238E27FC236}">
                  <a16:creationId xmlns:a16="http://schemas.microsoft.com/office/drawing/2014/main" id="{7248432C-E709-4AB9-B196-B17BABF546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09199" y="3912191"/>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42">
              <a:extLst>
                <a:ext uri="{FF2B5EF4-FFF2-40B4-BE49-F238E27FC236}">
                  <a16:creationId xmlns:a16="http://schemas.microsoft.com/office/drawing/2014/main" id="{87579DF1-0CD1-48D7-9B6C-2B437C7B00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12046" y="3947935"/>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43">
              <a:extLst>
                <a:ext uri="{FF2B5EF4-FFF2-40B4-BE49-F238E27FC236}">
                  <a16:creationId xmlns:a16="http://schemas.microsoft.com/office/drawing/2014/main" id="{51C5165A-A8BD-4E8A-BB51-96ADB4E0CF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7955" y="3951797"/>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44">
              <a:extLst>
                <a:ext uri="{FF2B5EF4-FFF2-40B4-BE49-F238E27FC236}">
                  <a16:creationId xmlns:a16="http://schemas.microsoft.com/office/drawing/2014/main" id="{3318A639-15FE-47E4-883D-24F0DAF6B4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345833" y="3947935"/>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45">
              <a:extLst>
                <a:ext uri="{FF2B5EF4-FFF2-40B4-BE49-F238E27FC236}">
                  <a16:creationId xmlns:a16="http://schemas.microsoft.com/office/drawing/2014/main" id="{B03EC112-0D5C-48DA-93EE-940B74A624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94469" y="3954698"/>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0">
              <a:extLst>
                <a:ext uri="{FF2B5EF4-FFF2-40B4-BE49-F238E27FC236}">
                  <a16:creationId xmlns:a16="http://schemas.microsoft.com/office/drawing/2014/main" id="{982DB46C-F13E-4ED7-90F3-47B25A0858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8264" y="3024903"/>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5">
              <a:extLst>
                <a:ext uri="{FF2B5EF4-FFF2-40B4-BE49-F238E27FC236}">
                  <a16:creationId xmlns:a16="http://schemas.microsoft.com/office/drawing/2014/main" id="{FF698AC9-5CD1-4A7F-8D25-5787F7E8E3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67792" y="3039394"/>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18">
              <a:extLst>
                <a:ext uri="{FF2B5EF4-FFF2-40B4-BE49-F238E27FC236}">
                  <a16:creationId xmlns:a16="http://schemas.microsoft.com/office/drawing/2014/main" id="{580965AB-01A6-476C-8F50-ED23508207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7259" y="3022005"/>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19">
              <a:extLst>
                <a:ext uri="{FF2B5EF4-FFF2-40B4-BE49-F238E27FC236}">
                  <a16:creationId xmlns:a16="http://schemas.microsoft.com/office/drawing/2014/main" id="{E3C0DF2F-3170-4A79-ADAA-4BC015B241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56843" y="3047122"/>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20">
              <a:extLst>
                <a:ext uri="{FF2B5EF4-FFF2-40B4-BE49-F238E27FC236}">
                  <a16:creationId xmlns:a16="http://schemas.microsoft.com/office/drawing/2014/main" id="{69010010-E67A-4065-8312-BE392BB1CB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93941" y="3057748"/>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631A2BD3-8DA4-49DA-961C-2A84252DDF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8079" y="3068377"/>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23">
              <a:extLst>
                <a:ext uri="{FF2B5EF4-FFF2-40B4-BE49-F238E27FC236}">
                  <a16:creationId xmlns:a16="http://schemas.microsoft.com/office/drawing/2014/main" id="{B3462A74-8748-4CC2-A7DC-0F765B7342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5247" y="3072240"/>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26">
              <a:extLst>
                <a:ext uri="{FF2B5EF4-FFF2-40B4-BE49-F238E27FC236}">
                  <a16:creationId xmlns:a16="http://schemas.microsoft.com/office/drawing/2014/main" id="{3FD72CB2-5280-4C42-ABD9-AC2202E756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630154" y="3093493"/>
              <a:ext cx="151070" cy="92743"/>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27">
              <a:extLst>
                <a:ext uri="{FF2B5EF4-FFF2-40B4-BE49-F238E27FC236}">
                  <a16:creationId xmlns:a16="http://schemas.microsoft.com/office/drawing/2014/main" id="{7BB6BA01-F7D6-431B-97F7-2DAD44DF93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154702" y="3093493"/>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28">
              <a:extLst>
                <a:ext uri="{FF2B5EF4-FFF2-40B4-BE49-F238E27FC236}">
                  <a16:creationId xmlns:a16="http://schemas.microsoft.com/office/drawing/2014/main" id="{6CBFA44B-13FA-4E01-8EC8-3C2E03DC7B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78791" y="3125373"/>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30">
              <a:extLst>
                <a:ext uri="{FF2B5EF4-FFF2-40B4-BE49-F238E27FC236}">
                  <a16:creationId xmlns:a16="http://schemas.microsoft.com/office/drawing/2014/main" id="{0B5F8AEE-90EF-4529-B573-77F764D89A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69975" y="3143729"/>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43">
              <a:extLst>
                <a:ext uri="{FF2B5EF4-FFF2-40B4-BE49-F238E27FC236}">
                  <a16:creationId xmlns:a16="http://schemas.microsoft.com/office/drawing/2014/main" id="{56BAE621-EB8E-4E88-9B1A-F840BFE658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86006" y="3362058"/>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51">
              <a:extLst>
                <a:ext uri="{FF2B5EF4-FFF2-40B4-BE49-F238E27FC236}">
                  <a16:creationId xmlns:a16="http://schemas.microsoft.com/office/drawing/2014/main" id="{14B4DED6-A4BF-4F3B-B1FC-82825676BD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4777" y="3401668"/>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52">
              <a:extLst>
                <a:ext uri="{FF2B5EF4-FFF2-40B4-BE49-F238E27FC236}">
                  <a16:creationId xmlns:a16="http://schemas.microsoft.com/office/drawing/2014/main" id="{E93A246E-C93F-4DCB-8EB4-8AE46BC81F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19156" y="3408428"/>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53">
              <a:extLst>
                <a:ext uri="{FF2B5EF4-FFF2-40B4-BE49-F238E27FC236}">
                  <a16:creationId xmlns:a16="http://schemas.microsoft.com/office/drawing/2014/main" id="{2D8ABAA9-E978-42EE-9895-4A97F33EA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3345" y="3415192"/>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54">
              <a:extLst>
                <a:ext uri="{FF2B5EF4-FFF2-40B4-BE49-F238E27FC236}">
                  <a16:creationId xmlns:a16="http://schemas.microsoft.com/office/drawing/2014/main" id="{1BDBC350-8F9F-44B7-8860-EE05E45569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17434" y="3412293"/>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5">
              <a:extLst>
                <a:ext uri="{FF2B5EF4-FFF2-40B4-BE49-F238E27FC236}">
                  <a16:creationId xmlns:a16="http://schemas.microsoft.com/office/drawing/2014/main" id="{8CC1825B-07E8-4D9A-99FC-AF22F9D705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03589" y="3419055"/>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56">
              <a:extLst>
                <a:ext uri="{FF2B5EF4-FFF2-40B4-BE49-F238E27FC236}">
                  <a16:creationId xmlns:a16="http://schemas.microsoft.com/office/drawing/2014/main" id="{E208343E-229A-4E39-AF3B-DAE8625D5E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767596" y="3450937"/>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7">
              <a:extLst>
                <a:ext uri="{FF2B5EF4-FFF2-40B4-BE49-F238E27FC236}">
                  <a16:creationId xmlns:a16="http://schemas.microsoft.com/office/drawing/2014/main" id="{C48670A5-7175-4E13-BCF9-70B92BFB75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60620" y="3415192"/>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59">
              <a:extLst>
                <a:ext uri="{FF2B5EF4-FFF2-40B4-BE49-F238E27FC236}">
                  <a16:creationId xmlns:a16="http://schemas.microsoft.com/office/drawing/2014/main" id="{F4203D1F-0C38-4CC7-9667-06D91693C8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3108" y="3458664"/>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60">
              <a:extLst>
                <a:ext uri="{FF2B5EF4-FFF2-40B4-BE49-F238E27FC236}">
                  <a16:creationId xmlns:a16="http://schemas.microsoft.com/office/drawing/2014/main" id="{7C6039CA-A1B7-4086-B035-CF1A0B147A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23943" y="3465427"/>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1">
              <a:extLst>
                <a:ext uri="{FF2B5EF4-FFF2-40B4-BE49-F238E27FC236}">
                  <a16:creationId xmlns:a16="http://schemas.microsoft.com/office/drawing/2014/main" id="{BCF25F37-4F50-4174-88D1-A3A43F614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5592" y="3483783"/>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78">
              <a:extLst>
                <a:ext uri="{FF2B5EF4-FFF2-40B4-BE49-F238E27FC236}">
                  <a16:creationId xmlns:a16="http://schemas.microsoft.com/office/drawing/2014/main" id="{F076F369-289A-4E93-BF39-B4C99E16B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49" y="3705975"/>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79">
              <a:extLst>
                <a:ext uri="{FF2B5EF4-FFF2-40B4-BE49-F238E27FC236}">
                  <a16:creationId xmlns:a16="http://schemas.microsoft.com/office/drawing/2014/main" id="{F014AE29-4A4C-418D-8D72-233AECCE70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2456" y="3708874"/>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0">
              <a:extLst>
                <a:ext uri="{FF2B5EF4-FFF2-40B4-BE49-F238E27FC236}">
                  <a16:creationId xmlns:a16="http://schemas.microsoft.com/office/drawing/2014/main" id="{169B666F-51A1-4D47-851D-BF226C5366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81515" y="3716603"/>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1">
              <a:extLst>
                <a:ext uri="{FF2B5EF4-FFF2-40B4-BE49-F238E27FC236}">
                  <a16:creationId xmlns:a16="http://schemas.microsoft.com/office/drawing/2014/main" id="{1D47E7BB-91A2-4C01-848C-7528FB8DC8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85883" y="3712738"/>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a:extLst>
                <a:ext uri="{FF2B5EF4-FFF2-40B4-BE49-F238E27FC236}">
                  <a16:creationId xmlns:a16="http://schemas.microsoft.com/office/drawing/2014/main" id="{E8C443E6-6590-4FA5-9143-C734D59DCF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17313" y="3723363"/>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3">
              <a:extLst>
                <a:ext uri="{FF2B5EF4-FFF2-40B4-BE49-F238E27FC236}">
                  <a16:creationId xmlns:a16="http://schemas.microsoft.com/office/drawing/2014/main" id="{8AE369CB-90BC-49E0-84E4-E46339759E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995241" y="3702111"/>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4">
              <a:extLst>
                <a:ext uri="{FF2B5EF4-FFF2-40B4-BE49-F238E27FC236}">
                  <a16:creationId xmlns:a16="http://schemas.microsoft.com/office/drawing/2014/main" id="{DC1D6E23-7CDE-45A3-B8E0-2C5D1BDE76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3642" y="3730128"/>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6">
              <a:extLst>
                <a:ext uri="{FF2B5EF4-FFF2-40B4-BE49-F238E27FC236}">
                  <a16:creationId xmlns:a16="http://schemas.microsoft.com/office/drawing/2014/main" id="{AF542CA1-45D2-4197-B34E-0A63A758B2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730" y="3737922"/>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89">
              <a:extLst>
                <a:ext uri="{FF2B5EF4-FFF2-40B4-BE49-F238E27FC236}">
                  <a16:creationId xmlns:a16="http://schemas.microsoft.com/office/drawing/2014/main" id="{5ED5642D-E343-41C8-8FF3-3368A86601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01490" y="3709999"/>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90">
              <a:extLst>
                <a:ext uri="{FF2B5EF4-FFF2-40B4-BE49-F238E27FC236}">
                  <a16:creationId xmlns:a16="http://schemas.microsoft.com/office/drawing/2014/main" id="{BDD03E24-B855-4A54-9C06-9665F8E964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469434" y="3802579"/>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5">
              <a:extLst>
                <a:ext uri="{FF2B5EF4-FFF2-40B4-BE49-F238E27FC236}">
                  <a16:creationId xmlns:a16="http://schemas.microsoft.com/office/drawing/2014/main" id="{92A5ABF9-C9AB-440A-9046-57769BAA7F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57751" y="3076723"/>
              <a:ext cx="143728" cy="96607"/>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7">
              <a:extLst>
                <a:ext uri="{FF2B5EF4-FFF2-40B4-BE49-F238E27FC236}">
                  <a16:creationId xmlns:a16="http://schemas.microsoft.com/office/drawing/2014/main" id="{20CCFA26-8B22-4B64-A21B-01B13BE5B9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19939" y="3091214"/>
              <a:ext cx="163660"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40">
              <a:extLst>
                <a:ext uri="{FF2B5EF4-FFF2-40B4-BE49-F238E27FC236}">
                  <a16:creationId xmlns:a16="http://schemas.microsoft.com/office/drawing/2014/main" id="{7034E999-C5DC-41C3-93CF-5AA4288924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052129" y="3460249"/>
              <a:ext cx="159463" cy="96607"/>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46">
              <a:extLst>
                <a:ext uri="{FF2B5EF4-FFF2-40B4-BE49-F238E27FC236}">
                  <a16:creationId xmlns:a16="http://schemas.microsoft.com/office/drawing/2014/main" id="{1A197C36-622D-4B69-91BB-4C6D3D209E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335385" y="3453485"/>
              <a:ext cx="143728" cy="96607"/>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4">
              <a:extLst>
                <a:ext uri="{FF2B5EF4-FFF2-40B4-BE49-F238E27FC236}">
                  <a16:creationId xmlns:a16="http://schemas.microsoft.com/office/drawing/2014/main" id="{2B41BCF4-897C-4C73-A9C9-92A909F18A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05696" y="3715636"/>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75">
              <a:extLst>
                <a:ext uri="{FF2B5EF4-FFF2-40B4-BE49-F238E27FC236}">
                  <a16:creationId xmlns:a16="http://schemas.microsoft.com/office/drawing/2014/main" id="{406FB574-90F0-417D-ABCD-95DDE91A29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69586" y="3718188"/>
              <a:ext cx="152120" cy="92743"/>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8">
              <a:extLst>
                <a:ext uri="{FF2B5EF4-FFF2-40B4-BE49-F238E27FC236}">
                  <a16:creationId xmlns:a16="http://schemas.microsoft.com/office/drawing/2014/main" id="{4B98C702-29E3-4C5E-AA82-64BAC1F2A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552" y="3423540"/>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136">
              <a:extLst>
                <a:ext uri="{FF2B5EF4-FFF2-40B4-BE49-F238E27FC236}">
                  <a16:creationId xmlns:a16="http://schemas.microsoft.com/office/drawing/2014/main" id="{943DBA82-CBF2-40C6-A535-C02BA2F1E7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57107" y="3584213"/>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64">
              <a:extLst>
                <a:ext uri="{FF2B5EF4-FFF2-40B4-BE49-F238E27FC236}">
                  <a16:creationId xmlns:a16="http://schemas.microsoft.com/office/drawing/2014/main" id="{5A1CC399-638B-44DB-80A7-401D797A9A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8048" y="3693860"/>
              <a:ext cx="162611" cy="118826"/>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BohemianVTI">
  <a:themeElements>
    <a:clrScheme name="AnalogousFromDarkSeedRightStep">
      <a:dk1>
        <a:srgbClr val="000000"/>
      </a:dk1>
      <a:lt1>
        <a:srgbClr val="FFFFFF"/>
      </a:lt1>
      <a:dk2>
        <a:srgbClr val="3B3221"/>
      </a:dk2>
      <a:lt2>
        <a:srgbClr val="E2E8E2"/>
      </a:lt2>
      <a:accent1>
        <a:srgbClr val="C04DC3"/>
      </a:accent1>
      <a:accent2>
        <a:srgbClr val="B13B83"/>
      </a:accent2>
      <a:accent3>
        <a:srgbClr val="C34D63"/>
      </a:accent3>
      <a:accent4>
        <a:srgbClr val="B1553B"/>
      </a:accent4>
      <a:accent5>
        <a:srgbClr val="C3994D"/>
      </a:accent5>
      <a:accent6>
        <a:srgbClr val="A3AA38"/>
      </a:accent6>
      <a:hlink>
        <a:srgbClr val="3F82BF"/>
      </a:hlink>
      <a:folHlink>
        <a:srgbClr val="7F7F7F"/>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261</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Avenir Next LT Pro</vt:lpstr>
      <vt:lpstr>Calibri</vt:lpstr>
      <vt:lpstr>Calibri Light</vt:lpstr>
      <vt:lpstr>Modern Love</vt:lpstr>
      <vt:lpstr>Times</vt:lpstr>
      <vt:lpstr>Times New Roman</vt:lpstr>
      <vt:lpstr>BohemianVTI</vt:lpstr>
      <vt:lpstr>Office Theme</vt:lpstr>
      <vt:lpstr>PowerPoint Presentation</vt:lpstr>
      <vt:lpstr>INTRODUCTION</vt:lpstr>
      <vt:lpstr>INTRODUCTION</vt:lpstr>
      <vt:lpstr>DATASET</vt:lpstr>
      <vt:lpstr>IMPLEMENTATION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raviteja gonugunta</cp:lastModifiedBy>
  <cp:revision>2</cp:revision>
  <dcterms:created xsi:type="dcterms:W3CDTF">2021-12-02T20:02:58Z</dcterms:created>
  <dcterms:modified xsi:type="dcterms:W3CDTF">2021-12-05T07:28:14Z</dcterms:modified>
</cp:coreProperties>
</file>