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8EE0FC-DD18-4C43-8B6A-2225B6FDB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7E41DE-8BD6-49FD-A4EF-DBA0DF47A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910EA2-DC69-4ED8-B925-23EC17C81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93F-240E-476F-93CA-13AE0DC9F2D0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5A7CF5-F92D-4D10-82C4-6CE7F67FF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69487B-3B07-459D-83F5-ECEB60EEE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B609B-80FC-481D-B87B-EE7EF4A57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998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A0380F-53A2-4D85-96C1-1DF547A89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B2585A-A485-48A8-8987-A6EA0B594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9BB1DA-DE8A-4844-9F06-DD660252C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93F-240E-476F-93CA-13AE0DC9F2D0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804F40-9D54-4AE2-ACD0-408AF1533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1DFBF9-2A98-4B41-9F91-F4E0E95FB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B609B-80FC-481D-B87B-EE7EF4A57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985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4BDDA9D-C713-44C0-9FD0-0F611ABB1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442750-CF73-4ADD-B0E6-87EB5D2276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DFEECC-2E74-4A19-B95C-68D8DB3CB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93F-240E-476F-93CA-13AE0DC9F2D0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322905-A299-4AB9-847C-D3315369A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849A48-CA4D-4DA0-8B77-1C488B6C5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B609B-80FC-481D-B87B-EE7EF4A57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042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DC9EE5-8311-4A7D-8F3F-C5EBD893A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781BC8-C948-4D58-A4B3-D572E4495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71DD65-AAC4-4EFF-B4C3-D0150A8E5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93F-240E-476F-93CA-13AE0DC9F2D0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5DC024-6273-4F1A-B5DD-475131EC1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7C58A3-3ADE-45D4-B611-02FDD2FE1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B609B-80FC-481D-B87B-EE7EF4A57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814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FB2AF2-FE02-4560-9B02-C650A83C1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634F9A-BB9B-4C04-9E6A-C6E3BF50E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BBD3F7-6F83-4A0F-A7C4-9DF5ABAD1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93F-240E-476F-93CA-13AE0DC9F2D0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35A05B-E5CE-4D2A-8B9A-10936D70D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2FA4F9-EBF1-4F7F-9467-DF80BFE29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B609B-80FC-481D-B87B-EE7EF4A57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436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62454-F4F0-4544-B463-F9D58DDB5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A7B25C-9CAA-473B-8AF5-3BC374ECF7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D4BE14-C114-4B55-9E0B-9E025389B7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63349D-32C7-46ED-971C-FB9A9133D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93F-240E-476F-93CA-13AE0DC9F2D0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75D96C-0CCC-4E3A-8FAF-F6E292820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BD70BC-CE28-431E-AABE-6E781F74E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B609B-80FC-481D-B87B-EE7EF4A57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23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0CF209-BCFC-48CA-A0B7-51D82B3E8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27F595-30B8-4E35-BAF8-5BAC3F3E3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2F4D5B-95E8-4EFF-B63E-224DA9EA9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D8CC1C-C246-4821-8E86-DD5C5DDCF4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EEFA18-930F-4597-AE5B-79DB5C866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9738BD5-6CBF-49EB-8BE9-09A6838FC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93F-240E-476F-93CA-13AE0DC9F2D0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AFBF789-50A8-4BF3-B83A-DF1BF164E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3A01B18-5278-42A7-AABB-7869802DA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B609B-80FC-481D-B87B-EE7EF4A57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346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4D2308-5A55-4A97-8F17-23D1707EC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585B5A-E280-4445-A34E-3DE5B2499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93F-240E-476F-93CA-13AE0DC9F2D0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FADE983-FA99-4F25-8F83-5219F72AE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B69731-7809-4A49-8907-047189296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B609B-80FC-481D-B87B-EE7EF4A57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521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031BA24-9918-44C3-9D74-49202B5FA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93F-240E-476F-93CA-13AE0DC9F2D0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7DA9847-64B4-43C9-96B3-ACBE89D92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CE95E6-4041-4730-8997-A6D40F58E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B609B-80FC-481D-B87B-EE7EF4A57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57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850199-9840-4EB3-AE84-1AF98092C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90BA00-CE5A-441F-B694-2126FCB22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4D721C-982A-4593-B3AD-11FA61BF9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16684D-0A9A-4FC8-8172-5D029B8B1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93F-240E-476F-93CA-13AE0DC9F2D0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6D73E4-1014-4B5F-B102-94804384B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E29097-8F56-4BDC-A119-21C811BB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B609B-80FC-481D-B87B-EE7EF4A57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564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56FF04-60BE-49E0-A067-41B27ED73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834DE2B-33FA-4167-9353-AAEFDF2EFF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852E32-2472-475C-98A0-859C39D229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883FB-95FC-4A2D-90DE-73BE7A759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93F-240E-476F-93CA-13AE0DC9F2D0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DDA90E-2BEB-4EF3-A3DD-4E333DDB2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98B8E8-B0DF-434E-9C3E-72D7E54B6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B609B-80FC-481D-B87B-EE7EF4A57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067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D481FBB-7506-4957-8BEF-DC4731776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F41359-CE9B-47DF-B53D-FB28B053A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A618D1-0CCB-4D77-BB50-866E6BADAC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7093F-240E-476F-93CA-13AE0DC9F2D0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220967-6418-4911-A4FA-A7D37FA45F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8D5716-10F1-4BBB-BC5A-0076DACB10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B609B-80FC-481D-B87B-EE7EF4A57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8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9CD3DF-9BEF-41D3-844B-478D7861F0D0}"/>
              </a:ext>
            </a:extLst>
          </p:cNvPr>
          <p:cNvSpPr/>
          <p:nvPr/>
        </p:nvSpPr>
        <p:spPr>
          <a:xfrm>
            <a:off x="4999945" y="1082351"/>
            <a:ext cx="2639980" cy="46932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chemeClr val="tx1"/>
                </a:solidFill>
              </a:rPr>
              <a:t>프로젝트 리스트 열람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i="1" dirty="0">
                <a:solidFill>
                  <a:schemeClr val="tx1"/>
                </a:solidFill>
              </a:rPr>
              <a:t>Master</a:t>
            </a:r>
            <a:endParaRPr lang="ko-KR" altLang="en-US" i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C1ABC8-D248-4D07-AFE9-D0BCECDBED37}"/>
              </a:ext>
            </a:extLst>
          </p:cNvPr>
          <p:cNvSpPr txBox="1"/>
          <p:nvPr/>
        </p:nvSpPr>
        <p:spPr>
          <a:xfrm>
            <a:off x="5009295" y="706120"/>
            <a:ext cx="263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chemeClr val="bg1"/>
                </a:solidFill>
              </a:rPr>
              <a:t>ProjectsViewer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9A68B9-FE0A-45D1-B3D0-D7A4A7040128}"/>
              </a:ext>
            </a:extLst>
          </p:cNvPr>
          <p:cNvSpPr/>
          <p:nvPr/>
        </p:nvSpPr>
        <p:spPr>
          <a:xfrm>
            <a:off x="7995072" y="1082351"/>
            <a:ext cx="2639980" cy="46932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chemeClr val="tx1"/>
                </a:solidFill>
              </a:rPr>
              <a:t>특정 프로젝트에 관한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정보 열람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i="1" dirty="0">
                <a:solidFill>
                  <a:schemeClr val="tx1"/>
                </a:solidFill>
              </a:rPr>
              <a:t>Detail</a:t>
            </a:r>
            <a:endParaRPr lang="ko-KR" altLang="en-US" i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12014E-3458-4FB9-8B2F-1C81EA8FFAD7}"/>
              </a:ext>
            </a:extLst>
          </p:cNvPr>
          <p:cNvSpPr txBox="1"/>
          <p:nvPr/>
        </p:nvSpPr>
        <p:spPr>
          <a:xfrm>
            <a:off x="8004422" y="706120"/>
            <a:ext cx="263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Project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EE3DCE3-75E0-4784-8936-B556BCD1C867}"/>
              </a:ext>
            </a:extLst>
          </p:cNvPr>
          <p:cNvSpPr/>
          <p:nvPr/>
        </p:nvSpPr>
        <p:spPr>
          <a:xfrm>
            <a:off x="1996752" y="1082351"/>
            <a:ext cx="2639980" cy="46932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chemeClr val="tx1"/>
                </a:solidFill>
              </a:rPr>
              <a:t>일일 </a:t>
            </a:r>
            <a:r>
              <a:rPr lang="en-US" altLang="ko-KR" dirty="0">
                <a:solidFill>
                  <a:schemeClr val="tx1"/>
                </a:solidFill>
              </a:rPr>
              <a:t>TODO </a:t>
            </a:r>
            <a:r>
              <a:rPr lang="ko-KR" altLang="en-US" dirty="0">
                <a:solidFill>
                  <a:schemeClr val="tx1"/>
                </a:solidFill>
              </a:rPr>
              <a:t>체크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캘린더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11017A-6902-4B4A-83A8-72E4B363CD0B}"/>
              </a:ext>
            </a:extLst>
          </p:cNvPr>
          <p:cNvSpPr txBox="1"/>
          <p:nvPr/>
        </p:nvSpPr>
        <p:spPr>
          <a:xfrm>
            <a:off x="2006102" y="706120"/>
            <a:ext cx="263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Checker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204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17</Words>
  <Application>Microsoft Office PowerPoint</Application>
  <PresentationFormat>와이드스크린</PresentationFormat>
  <Paragraphs>13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 </dc:creator>
  <cp:lastModifiedBy> </cp:lastModifiedBy>
  <cp:revision>2</cp:revision>
  <dcterms:created xsi:type="dcterms:W3CDTF">2018-07-16T11:23:21Z</dcterms:created>
  <dcterms:modified xsi:type="dcterms:W3CDTF">2018-07-16T11:34:06Z</dcterms:modified>
</cp:coreProperties>
</file>