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6" r:id="rId3"/>
    <p:sldId id="258" r:id="rId4"/>
    <p:sldId id="279" r:id="rId5"/>
    <p:sldId id="265" r:id="rId6"/>
    <p:sldId id="259" r:id="rId7"/>
    <p:sldId id="268" r:id="rId8"/>
    <p:sldId id="278" r:id="rId9"/>
    <p:sldId id="269" r:id="rId10"/>
    <p:sldId id="261" r:id="rId11"/>
    <p:sldId id="262" r:id="rId12"/>
    <p:sldId id="264" r:id="rId13"/>
    <p:sldId id="273" r:id="rId14"/>
    <p:sldId id="275" r:id="rId15"/>
    <p:sldId id="274" r:id="rId16"/>
    <p:sldId id="277" r:id="rId17"/>
    <p:sldId id="27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Ign In &amp; Up" id="{5654896B-9CE6-5C43-85D1-7D717D8D2A4E}">
          <p14:sldIdLst>
            <p14:sldId id="257"/>
            <p14:sldId id="256"/>
          </p14:sldIdLst>
        </p14:section>
        <p14:section name=" User Page" id="{DB35F89F-8527-0A43-AB01-9E65E8DE7C37}">
          <p14:sldIdLst>
            <p14:sldId id="258"/>
            <p14:sldId id="279"/>
          </p14:sldIdLst>
        </p14:section>
        <p14:section name="Room Page" id="{93E26BFF-8C5C-2249-BFF9-AC14FC198EDA}">
          <p14:sldIdLst>
            <p14:sldId id="265"/>
            <p14:sldId id="259"/>
            <p14:sldId id="268"/>
            <p14:sldId id="278"/>
            <p14:sldId id="269"/>
          </p14:sldIdLst>
        </p14:section>
        <p14:section name="Entrance Page" id="{B780990A-304E-234D-BF90-456592660905}">
          <p14:sldIdLst>
            <p14:sldId id="261"/>
            <p14:sldId id="262"/>
            <p14:sldId id="264"/>
          </p14:sldIdLst>
        </p14:section>
        <p14:section name="Payment" id="{CC798AB2-27DE-A54E-9EAF-A9CFFB23D6AD}">
          <p14:sldIdLst>
            <p14:sldId id="273"/>
            <p14:sldId id="275"/>
          </p14:sldIdLst>
        </p14:section>
        <p14:section name="Individual" id="{B67BA2C2-E31D-4949-8DB3-D6FAD28A7DDA}">
          <p14:sldIdLst>
            <p14:sldId id="274"/>
            <p14:sldId id="277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FA"/>
    <a:srgbClr val="FF4F48"/>
    <a:srgbClr val="F6F6F6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1"/>
    <p:restoredTop sz="90613" autoAdjust="0"/>
  </p:normalViewPr>
  <p:slideViewPr>
    <p:cSldViewPr snapToGrid="0" snapToObjects="1">
      <p:cViewPr varScale="1">
        <p:scale>
          <a:sx n="118" d="100"/>
          <a:sy n="118" d="100"/>
        </p:scale>
        <p:origin x="118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CB741-F634-C24E-ACDA-3F21EA7175DC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A642A-6642-CD43-931E-A8C786FEBA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5542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Main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4568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Entrance Page : main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833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Entrance Page : signup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999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Entrance Page : already </a:t>
            </a:r>
            <a:r>
              <a:rPr kumimoji="1" lang="en-US" altLang="ko-KR" dirty="0" err="1"/>
              <a:t>signin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3733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Payment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6507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Payment Page : new</a:t>
            </a:r>
            <a:r>
              <a:rPr kumimoji="1" lang="en-US" altLang="ko-KR" baseline="0" dirty="0"/>
              <a:t> payment</a:t>
            </a:r>
          </a:p>
          <a:p>
            <a:r>
              <a:rPr kumimoji="1" lang="ko-KR" altLang="en-US" baseline="0" dirty="0"/>
              <a:t>각자를 누르고 입력하는 중이거나 누군가의 액수를 수정할 경우 </a:t>
            </a:r>
            <a:r>
              <a:rPr kumimoji="1" lang="en-US" altLang="ko-KR" baseline="0" dirty="0"/>
              <a:t>: </a:t>
            </a:r>
          </a:p>
          <a:p>
            <a:r>
              <a:rPr kumimoji="1" lang="ko-KR" altLang="en-US" baseline="0" dirty="0"/>
              <a:t>남은 돈 </a:t>
            </a:r>
            <a:r>
              <a:rPr kumimoji="1" lang="en-US" altLang="ko-KR" baseline="0" dirty="0"/>
              <a:t>&lt;- </a:t>
            </a:r>
            <a:r>
              <a:rPr kumimoji="1" lang="ko-KR" altLang="en-US" baseline="0" dirty="0"/>
              <a:t>총액 </a:t>
            </a:r>
            <a:r>
              <a:rPr kumimoji="1" lang="en-US" altLang="ko-KR" baseline="0" dirty="0"/>
              <a:t>– SIGAM { member(</a:t>
            </a:r>
            <a:r>
              <a:rPr kumimoji="1" lang="en-US" altLang="ko-KR" baseline="0" dirty="0" err="1"/>
              <a:t>i</a:t>
            </a:r>
            <a:r>
              <a:rPr kumimoji="1" lang="en-US" altLang="ko-KR" baseline="0" dirty="0"/>
              <a:t>) }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0702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Individual Page</a:t>
            </a:r>
          </a:p>
          <a:p>
            <a:r>
              <a:rPr kumimoji="1" lang="ko-KR" altLang="en-US" dirty="0"/>
              <a:t>실제로 보낼 돈과 받을 돈이 모두 존재할 수 없음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2641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Account Page (cleaned</a:t>
            </a:r>
            <a:r>
              <a:rPr kumimoji="1" lang="en-US" altLang="ko-KR" baseline="0" dirty="0"/>
              <a:t> </a:t>
            </a:r>
            <a:r>
              <a:rPr kumimoji="1" lang="en-US" altLang="ko-KR" dirty="0"/>
              <a:t>Credit)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2658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Account Page (cleaned</a:t>
            </a:r>
            <a:r>
              <a:rPr kumimoji="1" lang="en-US" altLang="ko-KR" baseline="0" dirty="0"/>
              <a:t> </a:t>
            </a:r>
            <a:r>
              <a:rPr kumimoji="1" lang="en-US" altLang="ko-KR" dirty="0"/>
              <a:t>Credit)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//</a:t>
            </a:r>
            <a:r>
              <a:rPr kumimoji="1" lang="ko-KR" altLang="en-US" dirty="0"/>
              <a:t> </a:t>
            </a:r>
            <a:r>
              <a:rPr kumimoji="1" lang="en-US" altLang="ko-KR" dirty="0"/>
              <a:t>with Layer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874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Sign Up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322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User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9329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User Info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8919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Create</a:t>
            </a:r>
            <a:r>
              <a:rPr kumimoji="1" lang="ko-KR" altLang="en-US" dirty="0"/>
              <a:t> </a:t>
            </a:r>
            <a:r>
              <a:rPr kumimoji="1" lang="en-US" altLang="ko-KR" dirty="0"/>
              <a:t>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3698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9409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4374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Create</a:t>
            </a:r>
            <a:r>
              <a:rPr kumimoji="1" lang="ko-KR" altLang="en-US" dirty="0"/>
              <a:t> </a:t>
            </a:r>
            <a:r>
              <a:rPr kumimoji="1" lang="en-US" altLang="ko-KR" dirty="0"/>
              <a:t>Page</a:t>
            </a:r>
          </a:p>
          <a:p>
            <a:r>
              <a:rPr kumimoji="1" lang="en-US" altLang="ko-KR" dirty="0"/>
              <a:t>//</a:t>
            </a:r>
            <a:r>
              <a:rPr kumimoji="1" lang="ko-KR" altLang="en-US" baseline="0" dirty="0"/>
              <a:t> 레이어 기능 숨김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5248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Create</a:t>
            </a:r>
            <a:r>
              <a:rPr kumimoji="1" lang="ko-KR" altLang="en-US" dirty="0"/>
              <a:t> </a:t>
            </a:r>
            <a:r>
              <a:rPr kumimoji="1" lang="en-US" altLang="ko-KR" dirty="0"/>
              <a:t>Page</a:t>
            </a:r>
          </a:p>
          <a:p>
            <a:r>
              <a:rPr kumimoji="1" lang="en-US" altLang="ko-KR" dirty="0"/>
              <a:t>// </a:t>
            </a:r>
            <a:r>
              <a:rPr kumimoji="1" lang="ko-KR" altLang="en-US" dirty="0"/>
              <a:t>방 삭제는 </a:t>
            </a:r>
            <a:r>
              <a:rPr kumimoji="1" lang="en-US" altLang="ko-KR" dirty="0"/>
              <a:t>room</a:t>
            </a:r>
            <a:r>
              <a:rPr kumimoji="1" lang="en-US" altLang="ko-KR" baseline="0" dirty="0"/>
              <a:t> owner </a:t>
            </a:r>
            <a:r>
              <a:rPr kumimoji="1" lang="ko-KR" altLang="en-US" baseline="0" dirty="0"/>
              <a:t>일 때만</a:t>
            </a:r>
            <a:r>
              <a:rPr kumimoji="1" lang="en-US" altLang="ko-KR" baseline="0" dirty="0"/>
              <a:t>, </a:t>
            </a:r>
            <a:r>
              <a:rPr kumimoji="1" lang="ko-KR" altLang="en-US" baseline="0" dirty="0"/>
              <a:t>보여지는 부분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95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92B71-2EE7-504C-9013-4F3CB48DC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C2AB1D-8F44-2049-A0CA-C3456A9DF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127CB-9DE3-EB40-B261-CF45768D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54231D-B1F0-414D-AB79-C158AD92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A6A71-7DF2-4740-9CF7-AEA83D09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773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C6E95-934D-2142-8F19-8E765EFE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669E1B-7EAF-DF42-9B45-4ACBD8931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5168D-175C-9941-AA96-43B42030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21D8C-F8C9-984C-B7C9-FDA8626D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C8C2D0-7053-384F-A168-20014C48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867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19E7C4-C883-4349-BCF5-0C6E34B76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3DC5DC-4C59-DF46-9B44-0A9177756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3BDB7C-24EA-CC40-BB4D-93983A85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5415A-F810-2A4D-BF04-838A1630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4B850-8466-8D43-ADD1-74D9CEAB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855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2262B-B9FD-5D43-B2C3-50BE3B20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2AF0F-7D2F-C940-83EE-8F13BE12D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0B262-AA02-BC4C-BBDB-53D3040D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F25F8-116F-DA4E-BFA8-52404B6B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8C4CB-4A87-B440-93F6-DD7E3004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429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582CE-13F9-844F-B7BE-05BAAB49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DD8B0C-B11B-4846-8305-07CAA4945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9AA22-6D04-E948-93A1-95D30FAE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B3971-B7A7-8C4D-A1F3-82AC29F3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FDFC9-7B8D-3A4B-A52C-42F9E2B5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16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62845-35C0-394E-B41F-3FE73020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1F2E4-1AD3-3B4A-91BD-E5ED71411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88291F-F828-8F40-840B-722E698E5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7C11CE-F5E4-3F4A-814F-7F34538E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A3261-7737-BB45-A8FE-F8A15E81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60021A-0989-1C47-B92C-37325397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172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CB384-AB38-C54B-80F0-48BA7D39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FEE159-994C-E047-A1D1-DC993E3C4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DCA6B2-BD4C-D64E-8EA3-98C7F07F4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DE4996-BAD0-5947-AEE9-D406C2C15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0602DD-B4DC-9B4F-A653-2E4AD84B5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006CB6-1BDB-2E4B-BAA9-8F446FC9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6159E5-FEFF-2A46-9FD0-454E4BDE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C11DD2-E53D-7B41-A122-14F1FE47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826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759AC-DC9D-A048-B468-84EFB644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20126C-EE81-A140-A6E6-043D51E1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A1DBE4-C9E0-754A-82CB-A8D99061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21733E-1345-2F46-81C9-2D0685C1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281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1BC423-CF97-484E-BAFF-BA72FDB3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6FEB1C-E727-314D-8B43-127233E3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092E2-8B1A-BD47-A139-ED9F7934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156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E91E-ECC4-B84F-B4BF-296701D7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F0AA2-1552-F84B-97B3-3D884B8C5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68FD92-430F-F849-A0A3-A44DC96A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0D3DDD-8C25-284D-B649-AF3C025A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986E84-7088-B243-B6F3-84D41EAF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50569F-0C3A-7C41-9E3C-FC8E4DF4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747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AEA37-0151-FD4B-891F-F8F8D1A3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D650A5-EA6F-E743-9C2B-2CFCD8E8D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85984F-2D80-1543-885D-174761388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41D584-5992-5E49-9AB8-5ACA68E6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6614AF-2E99-6642-9AB2-A32D424D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A32EAA-D24C-6D43-AAF8-815FBD95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852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EB893A-8635-4C47-AB9F-79DD45F1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CF3F97-E0D7-5240-BE35-711152EEE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E6831-5729-BA40-AE40-73A706B4E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94C9C-6BB6-9342-9726-5E25EC0060D1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C6802-FC29-224A-91D6-57BEC3CA4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6408E-1F16-3C4F-9C19-98105F272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419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294896C-CC54-1B4D-83B1-B32DDE292698}"/>
              </a:ext>
            </a:extLst>
          </p:cNvPr>
          <p:cNvGrpSpPr/>
          <p:nvPr/>
        </p:nvGrpSpPr>
        <p:grpSpPr>
          <a:xfrm>
            <a:off x="4894025" y="1661451"/>
            <a:ext cx="2403951" cy="3126204"/>
            <a:chOff x="4894025" y="1661451"/>
            <a:chExt cx="2403951" cy="312620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A2D8D37-742E-EF4A-A579-D4FCE47462A2}"/>
                </a:ext>
              </a:extLst>
            </p:cNvPr>
            <p:cNvSpPr/>
            <p:nvPr/>
          </p:nvSpPr>
          <p:spPr>
            <a:xfrm>
              <a:off x="4894025" y="1661451"/>
              <a:ext cx="2403951" cy="2333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63AF4BD-43FD-F444-9213-EF34F45DC1F1}"/>
                </a:ext>
              </a:extLst>
            </p:cNvPr>
            <p:cNvSpPr/>
            <p:nvPr/>
          </p:nvSpPr>
          <p:spPr>
            <a:xfrm>
              <a:off x="4894025" y="4065634"/>
              <a:ext cx="2403951" cy="722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C06810-FA81-E844-8CB0-A63915BE67EA}"/>
                </a:ext>
              </a:extLst>
            </p:cNvPr>
            <p:cNvSpPr txBox="1"/>
            <p:nvPr/>
          </p:nvSpPr>
          <p:spPr>
            <a:xfrm>
              <a:off x="5272566" y="4240274"/>
              <a:ext cx="16610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000" dirty="0"/>
                <a:t>계정이 없다면</a:t>
              </a:r>
              <a:r>
                <a:rPr kumimoji="1" lang="en-US" altLang="ko-KR" sz="1000" dirty="0"/>
                <a:t>?</a:t>
              </a:r>
              <a:r>
                <a:rPr kumimoji="1" lang="ko-KR" altLang="en-US" sz="1000" dirty="0"/>
                <a:t> </a:t>
              </a:r>
              <a:r>
                <a:rPr kumimoji="1" lang="ko-KR" altLang="en-US" sz="1000" dirty="0">
                  <a:solidFill>
                    <a:srgbClr val="00B0F0"/>
                  </a:solidFill>
                </a:rPr>
                <a:t>회원가입</a:t>
              </a:r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C5488FC6-282C-7148-82F7-288317848D5E}"/>
                </a:ext>
              </a:extLst>
            </p:cNvPr>
            <p:cNvSpPr/>
            <p:nvPr/>
          </p:nvSpPr>
          <p:spPr>
            <a:xfrm>
              <a:off x="5171838" y="3472059"/>
              <a:ext cx="1848323" cy="234616"/>
            </a:xfrm>
            <a:prstGeom prst="roundRect">
              <a:avLst>
                <a:gd name="adj" fmla="val 12230"/>
              </a:avLst>
            </a:prstGeom>
            <a:solidFill>
              <a:srgbClr val="00A5FA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ko-KR" altLang="en-US" sz="1000" dirty="0">
                  <a:solidFill>
                    <a:schemeClr val="bg1"/>
                  </a:solidFill>
                </a:rPr>
                <a:t>로그인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2B469B-6110-9446-A9BB-C28049DB396C}"/>
                </a:ext>
              </a:extLst>
            </p:cNvPr>
            <p:cNvSpPr txBox="1"/>
            <p:nvPr/>
          </p:nvSpPr>
          <p:spPr>
            <a:xfrm>
              <a:off x="6283557" y="3180675"/>
              <a:ext cx="9172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rgbClr val="00B0F0"/>
                  </a:solidFill>
                </a:rPr>
                <a:t>비밀번호 찾기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516E62-67EC-1843-A453-45B117B38417}"/>
                </a:ext>
              </a:extLst>
            </p:cNvPr>
            <p:cNvSpPr txBox="1"/>
            <p:nvPr/>
          </p:nvSpPr>
          <p:spPr>
            <a:xfrm>
              <a:off x="5455954" y="1814593"/>
              <a:ext cx="12800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Dutch </a:t>
              </a:r>
            </a:p>
            <a:p>
              <a:pPr algn="ctr"/>
              <a:r>
                <a:rPr kumimoji="1" lang="en-US" altLang="ko-KR" sz="1600" b="1" dirty="0"/>
                <a:t>Broomstick</a:t>
              </a:r>
              <a:endParaRPr kumimoji="1" lang="ko-KR" altLang="en-US" sz="1600" b="1" dirty="0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01A6D671-79C6-4C4A-AE77-03D0B7A9C7D5}"/>
                </a:ext>
              </a:extLst>
            </p:cNvPr>
            <p:cNvSpPr/>
            <p:nvPr/>
          </p:nvSpPr>
          <p:spPr>
            <a:xfrm>
              <a:off x="5171838" y="2839891"/>
              <a:ext cx="1848323" cy="234616"/>
            </a:xfrm>
            <a:prstGeom prst="roundRect">
              <a:avLst>
                <a:gd name="adj" fmla="val 12230"/>
              </a:avLst>
            </a:prstGeom>
            <a:solidFill>
              <a:srgbClr val="F6F6F6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</a:rPr>
                <a:t>Password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09C1CA4A-D32A-EF40-8921-7271B583A07F}"/>
                </a:ext>
              </a:extLst>
            </p:cNvPr>
            <p:cNvSpPr/>
            <p:nvPr/>
          </p:nvSpPr>
          <p:spPr>
            <a:xfrm>
              <a:off x="5171838" y="2535091"/>
              <a:ext cx="1848323" cy="234616"/>
            </a:xfrm>
            <a:prstGeom prst="roundRect">
              <a:avLst>
                <a:gd name="adj" fmla="val 12230"/>
              </a:avLst>
            </a:prstGeom>
            <a:solidFill>
              <a:srgbClr val="F6F6F6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</a:rPr>
                <a:t>Username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FA5B03-79E4-524D-960A-19138A7FD148}"/>
                </a:ext>
              </a:extLst>
            </p:cNvPr>
            <p:cNvSpPr txBox="1"/>
            <p:nvPr/>
          </p:nvSpPr>
          <p:spPr>
            <a:xfrm>
              <a:off x="5525535" y="4481216"/>
              <a:ext cx="114165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bg1">
                      <a:lumMod val="50000"/>
                    </a:schemeClr>
                  </a:solidFill>
                </a:rPr>
                <a:t>@ </a:t>
              </a:r>
              <a:r>
                <a:rPr kumimoji="1" lang="en-US" altLang="ko-KR" sz="1050" dirty="0" err="1">
                  <a:solidFill>
                    <a:schemeClr val="bg1">
                      <a:lumMod val="50000"/>
                    </a:schemeClr>
                  </a:solidFill>
                </a:rPr>
                <a:t>about_JCube</a:t>
              </a:r>
              <a:endParaRPr kumimoji="1" lang="en-US" altLang="ko-KR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3172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908B96A-D238-0549-8FFF-6FB517EF026A}"/>
              </a:ext>
            </a:extLst>
          </p:cNvPr>
          <p:cNvGrpSpPr/>
          <p:nvPr/>
        </p:nvGrpSpPr>
        <p:grpSpPr>
          <a:xfrm>
            <a:off x="4894025" y="1312130"/>
            <a:ext cx="2403951" cy="3929660"/>
            <a:chOff x="4894025" y="1312130"/>
            <a:chExt cx="2403951" cy="392966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A2D8D37-742E-EF4A-A579-D4FCE47462A2}"/>
                </a:ext>
              </a:extLst>
            </p:cNvPr>
            <p:cNvSpPr/>
            <p:nvPr/>
          </p:nvSpPr>
          <p:spPr>
            <a:xfrm>
              <a:off x="4894025" y="1312130"/>
              <a:ext cx="2403951" cy="2333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63AF4BD-43FD-F444-9213-EF34F45DC1F1}"/>
                </a:ext>
              </a:extLst>
            </p:cNvPr>
            <p:cNvSpPr/>
            <p:nvPr/>
          </p:nvSpPr>
          <p:spPr>
            <a:xfrm>
              <a:off x="4894025" y="3716313"/>
              <a:ext cx="2403951" cy="722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C06810-FA81-E844-8CB0-A63915BE67EA}"/>
                </a:ext>
              </a:extLst>
            </p:cNvPr>
            <p:cNvSpPr txBox="1"/>
            <p:nvPr/>
          </p:nvSpPr>
          <p:spPr>
            <a:xfrm>
              <a:off x="5080205" y="3890953"/>
              <a:ext cx="20457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000" dirty="0"/>
                <a:t>계정을 만들고 싶다면</a:t>
              </a:r>
              <a:r>
                <a:rPr kumimoji="1" lang="en-US" altLang="ko-KR" sz="1000" dirty="0"/>
                <a:t>?</a:t>
              </a:r>
              <a:r>
                <a:rPr kumimoji="1" lang="ko-KR" altLang="en-US" sz="1000" dirty="0"/>
                <a:t> </a:t>
              </a:r>
              <a:r>
                <a:rPr kumimoji="1" lang="ko-KR" altLang="en-US" sz="1000" dirty="0">
                  <a:solidFill>
                    <a:srgbClr val="00B0F0"/>
                  </a:solidFill>
                </a:rPr>
                <a:t>회원가입</a:t>
              </a:r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C5488FC6-282C-7148-82F7-288317848D5E}"/>
                </a:ext>
              </a:extLst>
            </p:cNvPr>
            <p:cNvSpPr/>
            <p:nvPr/>
          </p:nvSpPr>
          <p:spPr>
            <a:xfrm>
              <a:off x="5171838" y="3122738"/>
              <a:ext cx="1848323" cy="234616"/>
            </a:xfrm>
            <a:prstGeom prst="roundRect">
              <a:avLst>
                <a:gd name="adj" fmla="val 12230"/>
              </a:avLst>
            </a:prstGeom>
            <a:solidFill>
              <a:srgbClr val="00A5FA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ko-KR" altLang="en-US" sz="1000" dirty="0">
                  <a:solidFill>
                    <a:schemeClr val="bg1"/>
                  </a:solidFill>
                </a:rPr>
                <a:t>로그인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2B469B-6110-9446-A9BB-C28049DB396C}"/>
                </a:ext>
              </a:extLst>
            </p:cNvPr>
            <p:cNvSpPr txBox="1"/>
            <p:nvPr/>
          </p:nvSpPr>
          <p:spPr>
            <a:xfrm>
              <a:off x="6405385" y="2831354"/>
              <a:ext cx="67358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600" dirty="0">
                  <a:solidFill>
                    <a:srgbClr val="00B0F0"/>
                  </a:solidFill>
                </a:rPr>
                <a:t>비밀번호 찾기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516E62-67EC-1843-A453-45B117B38417}"/>
                </a:ext>
              </a:extLst>
            </p:cNvPr>
            <p:cNvSpPr txBox="1"/>
            <p:nvPr/>
          </p:nvSpPr>
          <p:spPr>
            <a:xfrm>
              <a:off x="5695893" y="1465272"/>
              <a:ext cx="8002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600" b="1" dirty="0"/>
                <a:t>활빈당</a:t>
              </a:r>
              <a:endParaRPr kumimoji="1" lang="en-US" altLang="ko-KR" sz="1600" b="1" dirty="0"/>
            </a:p>
            <a:p>
              <a:pPr algn="ctr"/>
              <a:r>
                <a:rPr kumimoji="1" lang="ko-KR" altLang="en-US" sz="1600" b="1" dirty="0"/>
                <a:t>입장</a:t>
              </a:r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01A6D671-79C6-4C4A-AE77-03D0B7A9C7D5}"/>
                </a:ext>
              </a:extLst>
            </p:cNvPr>
            <p:cNvSpPr/>
            <p:nvPr/>
          </p:nvSpPr>
          <p:spPr>
            <a:xfrm>
              <a:off x="5171838" y="2490570"/>
              <a:ext cx="1848323" cy="234616"/>
            </a:xfrm>
            <a:prstGeom prst="roundRect">
              <a:avLst>
                <a:gd name="adj" fmla="val 12230"/>
              </a:avLst>
            </a:prstGeom>
            <a:solidFill>
              <a:srgbClr val="F6F6F6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</a:rPr>
                <a:t>Password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09C1CA4A-D32A-EF40-8921-7271B583A07F}"/>
                </a:ext>
              </a:extLst>
            </p:cNvPr>
            <p:cNvSpPr/>
            <p:nvPr/>
          </p:nvSpPr>
          <p:spPr>
            <a:xfrm>
              <a:off x="5171838" y="2185770"/>
              <a:ext cx="1848323" cy="234616"/>
            </a:xfrm>
            <a:prstGeom prst="roundRect">
              <a:avLst>
                <a:gd name="adj" fmla="val 12230"/>
              </a:avLst>
            </a:prstGeom>
            <a:solidFill>
              <a:srgbClr val="F6F6F6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</a:rPr>
                <a:t>Username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FA5B03-79E4-524D-960A-19138A7FD148}"/>
                </a:ext>
              </a:extLst>
            </p:cNvPr>
            <p:cNvSpPr txBox="1"/>
            <p:nvPr/>
          </p:nvSpPr>
          <p:spPr>
            <a:xfrm>
              <a:off x="5525535" y="4131895"/>
              <a:ext cx="114165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bg1">
                      <a:lumMod val="50000"/>
                    </a:schemeClr>
                  </a:solidFill>
                </a:rPr>
                <a:t>@ </a:t>
              </a:r>
              <a:r>
                <a:rPr kumimoji="1" lang="en-US" altLang="ko-KR" sz="1050" dirty="0" err="1">
                  <a:solidFill>
                    <a:schemeClr val="bg1">
                      <a:lumMod val="50000"/>
                    </a:schemeClr>
                  </a:solidFill>
                </a:rPr>
                <a:t>about_JCube</a:t>
              </a:r>
              <a:endParaRPr kumimoji="1" lang="en-US" altLang="ko-KR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E76A8CE-9DC1-A14E-991E-0850C142A1F5}"/>
                </a:ext>
              </a:extLst>
            </p:cNvPr>
            <p:cNvSpPr/>
            <p:nvPr/>
          </p:nvSpPr>
          <p:spPr>
            <a:xfrm>
              <a:off x="4894025" y="4519769"/>
              <a:ext cx="2403951" cy="722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3EA0C1BB-7DFA-4746-99C8-64EED33E39BD}"/>
                </a:ext>
              </a:extLst>
            </p:cNvPr>
            <p:cNvSpPr/>
            <p:nvPr/>
          </p:nvSpPr>
          <p:spPr>
            <a:xfrm>
              <a:off x="5171838" y="4724642"/>
              <a:ext cx="1848323" cy="312275"/>
            </a:xfrm>
            <a:prstGeom prst="roundRect">
              <a:avLst>
                <a:gd name="adj" fmla="val 12230"/>
              </a:avLst>
            </a:prstGeom>
            <a:solidFill>
              <a:srgbClr val="00A5FA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ko-KR" altLang="en-US" sz="1000" b="1" dirty="0">
                  <a:solidFill>
                    <a:schemeClr val="bg1"/>
                  </a:solidFill>
                </a:rPr>
                <a:t>비회원 입장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713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DD4DE34-64BE-8D49-A89C-5732CF42C72C}"/>
              </a:ext>
            </a:extLst>
          </p:cNvPr>
          <p:cNvGrpSpPr/>
          <p:nvPr/>
        </p:nvGrpSpPr>
        <p:grpSpPr>
          <a:xfrm>
            <a:off x="4894025" y="1312130"/>
            <a:ext cx="2403951" cy="3929660"/>
            <a:chOff x="4894025" y="1312130"/>
            <a:chExt cx="2403951" cy="392966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7DAD890-3198-BA45-93A2-9FC369045AAE}"/>
                </a:ext>
              </a:extLst>
            </p:cNvPr>
            <p:cNvSpPr/>
            <p:nvPr/>
          </p:nvSpPr>
          <p:spPr>
            <a:xfrm>
              <a:off x="4894025" y="1312130"/>
              <a:ext cx="2403951" cy="2333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800E18-9E00-4141-8070-3B6B1C9ADF94}"/>
                </a:ext>
              </a:extLst>
            </p:cNvPr>
            <p:cNvSpPr txBox="1"/>
            <p:nvPr/>
          </p:nvSpPr>
          <p:spPr>
            <a:xfrm>
              <a:off x="5695893" y="1465272"/>
              <a:ext cx="8002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600" b="1" dirty="0"/>
                <a:t>활빈당</a:t>
              </a:r>
              <a:endParaRPr kumimoji="1" lang="en-US" altLang="ko-KR" sz="1600" b="1" dirty="0"/>
            </a:p>
            <a:p>
              <a:pPr algn="ctr"/>
              <a:r>
                <a:rPr kumimoji="1" lang="ko-KR" altLang="en-US" sz="1600" b="1" dirty="0"/>
                <a:t>입장</a:t>
              </a:r>
            </a:p>
          </p:txBody>
        </p:sp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C5146231-6C8A-1246-B88B-938550474F2E}"/>
                </a:ext>
              </a:extLst>
            </p:cNvPr>
            <p:cNvSpPr/>
            <p:nvPr/>
          </p:nvSpPr>
          <p:spPr>
            <a:xfrm>
              <a:off x="5171838" y="2489791"/>
              <a:ext cx="1848323" cy="234616"/>
            </a:xfrm>
            <a:prstGeom prst="roundRect">
              <a:avLst>
                <a:gd name="adj" fmla="val 12230"/>
              </a:avLst>
            </a:prstGeom>
            <a:solidFill>
              <a:srgbClr val="F6F6F6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</a:rPr>
                <a:t>Password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431DDE67-59BE-C741-A92A-B9FDB6578F05}"/>
                </a:ext>
              </a:extLst>
            </p:cNvPr>
            <p:cNvSpPr/>
            <p:nvPr/>
          </p:nvSpPr>
          <p:spPr>
            <a:xfrm>
              <a:off x="5171838" y="2184991"/>
              <a:ext cx="1848323" cy="234616"/>
            </a:xfrm>
            <a:prstGeom prst="roundRect">
              <a:avLst>
                <a:gd name="adj" fmla="val 12230"/>
              </a:avLst>
            </a:prstGeom>
            <a:solidFill>
              <a:srgbClr val="F6F6F6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</a:rPr>
                <a:t>Username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C5488FC6-282C-7148-82F7-288317848D5E}"/>
                </a:ext>
              </a:extLst>
            </p:cNvPr>
            <p:cNvSpPr/>
            <p:nvPr/>
          </p:nvSpPr>
          <p:spPr>
            <a:xfrm>
              <a:off x="5171838" y="3121959"/>
              <a:ext cx="1848323" cy="234616"/>
            </a:xfrm>
            <a:prstGeom prst="roundRect">
              <a:avLst>
                <a:gd name="adj" fmla="val 12230"/>
              </a:avLst>
            </a:prstGeom>
            <a:solidFill>
              <a:srgbClr val="00A5FA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ko-KR" altLang="en-US" sz="1000" dirty="0">
                  <a:solidFill>
                    <a:schemeClr val="bg1"/>
                  </a:solidFill>
                </a:rPr>
                <a:t>회원가입</a:t>
              </a: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E2BABE5E-2C5B-1544-9595-954E364F1BF3}"/>
                </a:ext>
              </a:extLst>
            </p:cNvPr>
            <p:cNvSpPr/>
            <p:nvPr/>
          </p:nvSpPr>
          <p:spPr>
            <a:xfrm>
              <a:off x="5171838" y="2788037"/>
              <a:ext cx="1848323" cy="234616"/>
            </a:xfrm>
            <a:prstGeom prst="roundRect">
              <a:avLst>
                <a:gd name="adj" fmla="val 12230"/>
              </a:avLst>
            </a:prstGeom>
            <a:solidFill>
              <a:srgbClr val="F6F6F6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</a:rPr>
                <a:t>Confirm Password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1198BDD-CC97-3E43-A063-3FFF1B53F206}"/>
                </a:ext>
              </a:extLst>
            </p:cNvPr>
            <p:cNvSpPr/>
            <p:nvPr/>
          </p:nvSpPr>
          <p:spPr>
            <a:xfrm>
              <a:off x="4894025" y="3716313"/>
              <a:ext cx="2403951" cy="722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75EC22-FEC0-1C47-B79E-BF8D3F36BC3B}"/>
                </a:ext>
              </a:extLst>
            </p:cNvPr>
            <p:cNvSpPr txBox="1"/>
            <p:nvPr/>
          </p:nvSpPr>
          <p:spPr>
            <a:xfrm>
              <a:off x="5080206" y="3890953"/>
              <a:ext cx="20457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000" dirty="0"/>
                <a:t>있는 계정을 사용하려면</a:t>
              </a:r>
              <a:r>
                <a:rPr kumimoji="1" lang="en-US" altLang="ko-KR" sz="1000" dirty="0"/>
                <a:t>?</a:t>
              </a:r>
              <a:r>
                <a:rPr kumimoji="1" lang="ko-KR" altLang="en-US" sz="1000" dirty="0"/>
                <a:t> </a:t>
              </a:r>
              <a:r>
                <a:rPr kumimoji="1" lang="ko-KR" altLang="en-US" sz="1000" dirty="0">
                  <a:solidFill>
                    <a:srgbClr val="00B0F0"/>
                  </a:solidFill>
                </a:rPr>
                <a:t>로그인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B6ED008-8A6C-074B-B622-68BE2BA06CC7}"/>
                </a:ext>
              </a:extLst>
            </p:cNvPr>
            <p:cNvSpPr txBox="1"/>
            <p:nvPr/>
          </p:nvSpPr>
          <p:spPr>
            <a:xfrm>
              <a:off x="5525535" y="4131895"/>
              <a:ext cx="114165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bg1">
                      <a:lumMod val="50000"/>
                    </a:schemeClr>
                  </a:solidFill>
                </a:rPr>
                <a:t>@ </a:t>
              </a:r>
              <a:r>
                <a:rPr kumimoji="1" lang="en-US" altLang="ko-KR" sz="1050" dirty="0" err="1">
                  <a:solidFill>
                    <a:schemeClr val="bg1">
                      <a:lumMod val="50000"/>
                    </a:schemeClr>
                  </a:solidFill>
                </a:rPr>
                <a:t>about_JCube</a:t>
              </a:r>
              <a:endParaRPr kumimoji="1" lang="en-US" altLang="ko-KR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2A1CFDE-104A-6548-A6F5-86CCCD43C3C6}"/>
                </a:ext>
              </a:extLst>
            </p:cNvPr>
            <p:cNvSpPr/>
            <p:nvPr/>
          </p:nvSpPr>
          <p:spPr>
            <a:xfrm>
              <a:off x="4894025" y="4519769"/>
              <a:ext cx="2403951" cy="722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EA113DB3-6898-EF41-A8EF-F40F5C1C3CAA}"/>
                </a:ext>
              </a:extLst>
            </p:cNvPr>
            <p:cNvSpPr/>
            <p:nvPr/>
          </p:nvSpPr>
          <p:spPr>
            <a:xfrm>
              <a:off x="5171838" y="4724642"/>
              <a:ext cx="1848323" cy="312275"/>
            </a:xfrm>
            <a:prstGeom prst="roundRect">
              <a:avLst>
                <a:gd name="adj" fmla="val 12230"/>
              </a:avLst>
            </a:prstGeom>
            <a:solidFill>
              <a:srgbClr val="00A5FA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ko-KR" altLang="en-US" sz="1000" b="1" dirty="0">
                  <a:solidFill>
                    <a:schemeClr val="bg1"/>
                  </a:solidFill>
                </a:rPr>
                <a:t>비회원 입장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4479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CD96CAC-ABCE-8244-8C1E-98DF0EB2C4C8}"/>
              </a:ext>
            </a:extLst>
          </p:cNvPr>
          <p:cNvGrpSpPr/>
          <p:nvPr/>
        </p:nvGrpSpPr>
        <p:grpSpPr>
          <a:xfrm>
            <a:off x="4894025" y="1312130"/>
            <a:ext cx="2403951" cy="3929660"/>
            <a:chOff x="4894025" y="1312130"/>
            <a:chExt cx="2403951" cy="392966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7DAD890-3198-BA45-93A2-9FC369045AAE}"/>
                </a:ext>
              </a:extLst>
            </p:cNvPr>
            <p:cNvSpPr/>
            <p:nvPr/>
          </p:nvSpPr>
          <p:spPr>
            <a:xfrm>
              <a:off x="4894025" y="1312130"/>
              <a:ext cx="2403951" cy="2333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800E18-9E00-4141-8070-3B6B1C9ADF94}"/>
                </a:ext>
              </a:extLst>
            </p:cNvPr>
            <p:cNvSpPr txBox="1"/>
            <p:nvPr/>
          </p:nvSpPr>
          <p:spPr>
            <a:xfrm>
              <a:off x="5695893" y="1465272"/>
              <a:ext cx="8002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600" b="1" dirty="0"/>
                <a:t>활빈당</a:t>
              </a:r>
              <a:endParaRPr kumimoji="1" lang="en-US" altLang="ko-KR" sz="1600" b="1" dirty="0"/>
            </a:p>
            <a:p>
              <a:pPr algn="ctr"/>
              <a:r>
                <a:rPr kumimoji="1" lang="ko-KR" altLang="en-US" sz="1600" b="1" dirty="0"/>
                <a:t>입장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1198BDD-CC97-3E43-A063-3FFF1B53F206}"/>
                </a:ext>
              </a:extLst>
            </p:cNvPr>
            <p:cNvSpPr/>
            <p:nvPr/>
          </p:nvSpPr>
          <p:spPr>
            <a:xfrm>
              <a:off x="4894025" y="3716313"/>
              <a:ext cx="2403951" cy="722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75EC22-FEC0-1C47-B79E-BF8D3F36BC3B}"/>
                </a:ext>
              </a:extLst>
            </p:cNvPr>
            <p:cNvSpPr txBox="1"/>
            <p:nvPr/>
          </p:nvSpPr>
          <p:spPr>
            <a:xfrm>
              <a:off x="5080206" y="3890953"/>
              <a:ext cx="20457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000" dirty="0"/>
                <a:t>다른 계정을 사용하려면</a:t>
              </a:r>
              <a:r>
                <a:rPr kumimoji="1" lang="en-US" altLang="ko-KR" sz="1000" dirty="0"/>
                <a:t>?</a:t>
              </a:r>
              <a:r>
                <a:rPr kumimoji="1" lang="ko-KR" altLang="en-US" sz="1000" dirty="0"/>
                <a:t> </a:t>
              </a:r>
              <a:r>
                <a:rPr kumimoji="1" lang="ko-KR" altLang="en-US" sz="1000" dirty="0">
                  <a:solidFill>
                    <a:srgbClr val="00B0F0"/>
                  </a:solidFill>
                </a:rPr>
                <a:t>로그인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B6ED008-8A6C-074B-B622-68BE2BA06CC7}"/>
                </a:ext>
              </a:extLst>
            </p:cNvPr>
            <p:cNvSpPr txBox="1"/>
            <p:nvPr/>
          </p:nvSpPr>
          <p:spPr>
            <a:xfrm>
              <a:off x="5525535" y="4131895"/>
              <a:ext cx="114165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bg1">
                      <a:lumMod val="50000"/>
                    </a:schemeClr>
                  </a:solidFill>
                </a:rPr>
                <a:t>@ </a:t>
              </a:r>
              <a:r>
                <a:rPr kumimoji="1" lang="en-US" altLang="ko-KR" sz="1050" dirty="0" err="1">
                  <a:solidFill>
                    <a:schemeClr val="bg1">
                      <a:lumMod val="50000"/>
                    </a:schemeClr>
                  </a:solidFill>
                </a:rPr>
                <a:t>about_JCube</a:t>
              </a:r>
              <a:endParaRPr kumimoji="1" lang="en-US" altLang="ko-KR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2A1CFDE-104A-6548-A6F5-86CCCD43C3C6}"/>
                </a:ext>
              </a:extLst>
            </p:cNvPr>
            <p:cNvSpPr/>
            <p:nvPr/>
          </p:nvSpPr>
          <p:spPr>
            <a:xfrm>
              <a:off x="4894025" y="4519769"/>
              <a:ext cx="2403951" cy="722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EA113DB3-6898-EF41-A8EF-F40F5C1C3CAA}"/>
                </a:ext>
              </a:extLst>
            </p:cNvPr>
            <p:cNvSpPr/>
            <p:nvPr/>
          </p:nvSpPr>
          <p:spPr>
            <a:xfrm>
              <a:off x="5171838" y="4724642"/>
              <a:ext cx="1848323" cy="312275"/>
            </a:xfrm>
            <a:prstGeom prst="roundRect">
              <a:avLst>
                <a:gd name="adj" fmla="val 12230"/>
              </a:avLst>
            </a:prstGeom>
            <a:solidFill>
              <a:srgbClr val="00A5FA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ko-KR" altLang="en-US" sz="1000" b="1" dirty="0">
                  <a:solidFill>
                    <a:schemeClr val="bg1"/>
                  </a:solidFill>
                </a:rPr>
                <a:t>비회원 입장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14C8372-ECD8-DB49-937C-CD4D47D9B04E}"/>
                </a:ext>
              </a:extLst>
            </p:cNvPr>
            <p:cNvSpPr txBox="1"/>
            <p:nvPr/>
          </p:nvSpPr>
          <p:spPr>
            <a:xfrm>
              <a:off x="5423250" y="2785002"/>
              <a:ext cx="13596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000" dirty="0"/>
                <a:t>지금 계정으로 입장</a:t>
              </a:r>
              <a:r>
                <a:rPr kumimoji="1" lang="en-US" altLang="ko-KR" sz="1000" dirty="0"/>
                <a:t>?</a:t>
              </a:r>
              <a:endParaRPr kumimoji="1" lang="ko-KR" altLang="en-US" sz="1000" dirty="0">
                <a:solidFill>
                  <a:srgbClr val="00B0F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2ABC4A-20F0-664E-94FD-BD2550BC8391}"/>
                </a:ext>
              </a:extLst>
            </p:cNvPr>
            <p:cNvSpPr txBox="1"/>
            <p:nvPr/>
          </p:nvSpPr>
          <p:spPr>
            <a:xfrm>
              <a:off x="5327684" y="2246224"/>
              <a:ext cx="15366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600" dirty="0"/>
                <a:t>redLoadEast13</a:t>
              </a:r>
              <a:endParaRPr kumimoji="1" lang="ko-KR" altLang="en-US" sz="1600" dirty="0"/>
            </a:p>
          </p:txBody>
        </p: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7B185AE7-DD27-6641-A29E-B889C86AEC4D}"/>
                </a:ext>
              </a:extLst>
            </p:cNvPr>
            <p:cNvCxnSpPr/>
            <p:nvPr/>
          </p:nvCxnSpPr>
          <p:spPr>
            <a:xfrm>
              <a:off x="5325648" y="2584778"/>
              <a:ext cx="1529947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4D54DDCA-05D6-254F-98FE-5846446CF0D5}"/>
                </a:ext>
              </a:extLst>
            </p:cNvPr>
            <p:cNvSpPr/>
            <p:nvPr/>
          </p:nvSpPr>
          <p:spPr>
            <a:xfrm>
              <a:off x="5171838" y="3121959"/>
              <a:ext cx="1848323" cy="234616"/>
            </a:xfrm>
            <a:prstGeom prst="roundRect">
              <a:avLst>
                <a:gd name="adj" fmla="val 12230"/>
              </a:avLst>
            </a:prstGeom>
            <a:solidFill>
              <a:srgbClr val="00A5FA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ko-KR" altLang="en-US" sz="1000" dirty="0">
                  <a:solidFill>
                    <a:schemeClr val="bg1"/>
                  </a:solidFill>
                </a:rPr>
                <a:t>입장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0991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428FEC6-86A8-0140-9CB4-EC1976E51878}"/>
              </a:ext>
            </a:extLst>
          </p:cNvPr>
          <p:cNvGrpSpPr/>
          <p:nvPr/>
        </p:nvGrpSpPr>
        <p:grpSpPr>
          <a:xfrm>
            <a:off x="4886945" y="1046372"/>
            <a:ext cx="2418111" cy="5135905"/>
            <a:chOff x="4886945" y="1046372"/>
            <a:chExt cx="2418111" cy="5135905"/>
          </a:xfrm>
        </p:grpSpPr>
        <p:grpSp>
          <p:nvGrpSpPr>
            <p:cNvPr id="2" name="그룹 1"/>
            <p:cNvGrpSpPr/>
            <p:nvPr/>
          </p:nvGrpSpPr>
          <p:grpSpPr>
            <a:xfrm>
              <a:off x="4886945" y="2531340"/>
              <a:ext cx="2411031" cy="3096748"/>
              <a:chOff x="4886945" y="2520239"/>
              <a:chExt cx="2411031" cy="3096748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871EC61-223C-0447-B82C-FEE0B482521B}"/>
                  </a:ext>
                </a:extLst>
              </p:cNvPr>
              <p:cNvSpPr/>
              <p:nvPr/>
            </p:nvSpPr>
            <p:spPr>
              <a:xfrm>
                <a:off x="4894025" y="2524338"/>
                <a:ext cx="2403951" cy="30926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2" name="모서리가 둥근 직사각형 31">
                <a:extLst>
                  <a:ext uri="{FF2B5EF4-FFF2-40B4-BE49-F238E27FC236}">
                    <a16:creationId xmlns:a16="http://schemas.microsoft.com/office/drawing/2014/main" id="{777FA8F5-1A96-B147-83BA-21C0D5D60CB4}"/>
                  </a:ext>
                </a:extLst>
              </p:cNvPr>
              <p:cNvSpPr/>
              <p:nvPr/>
            </p:nvSpPr>
            <p:spPr>
              <a:xfrm>
                <a:off x="4886945" y="2520239"/>
                <a:ext cx="2411031" cy="366494"/>
              </a:xfrm>
              <a:prstGeom prst="roundRect">
                <a:avLst>
                  <a:gd name="adj" fmla="val 1223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남은 돈</a:t>
                </a:r>
                <a:r>
                  <a: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              </a:t>
                </a:r>
                <a:r>
                  <a:rPr kumimoji="1" lang="en-US" altLang="ko-KR" sz="1200" b="1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0  </a:t>
                </a:r>
                <a:r>
                  <a: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원</a:t>
                </a:r>
                <a:endParaRPr kumimoji="1"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DF4C30D-B860-CF42-A2D2-8933EF262E6F}"/>
                </a:ext>
              </a:extLst>
            </p:cNvPr>
            <p:cNvSpPr/>
            <p:nvPr/>
          </p:nvSpPr>
          <p:spPr>
            <a:xfrm>
              <a:off x="4894025" y="1046372"/>
              <a:ext cx="2403951" cy="842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09A9694D-0652-AE48-A0AC-1AAC084FD95D}"/>
                </a:ext>
              </a:extLst>
            </p:cNvPr>
            <p:cNvSpPr/>
            <p:nvPr/>
          </p:nvSpPr>
          <p:spPr>
            <a:xfrm>
              <a:off x="5079422" y="2985533"/>
              <a:ext cx="2033155" cy="484040"/>
            </a:xfrm>
            <a:prstGeom prst="roundRect">
              <a:avLst>
                <a:gd name="adj" fmla="val 1223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홍길동</a:t>
              </a:r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/>
              <a:r>
                <a:rPr kumimoji="1" lang="en-US" altLang="ko-KR" sz="1000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10,000  </a:t>
              </a:r>
              <a:r>
                <a:rPr kumimoji="1"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2D84FF30-0FEE-3A49-937B-6991B10B5CD3}"/>
                </a:ext>
              </a:extLst>
            </p:cNvPr>
            <p:cNvSpPr/>
            <p:nvPr/>
          </p:nvSpPr>
          <p:spPr>
            <a:xfrm>
              <a:off x="5079422" y="4088268"/>
              <a:ext cx="2033155" cy="484040"/>
            </a:xfrm>
            <a:prstGeom prst="roundRect">
              <a:avLst>
                <a:gd name="adj" fmla="val 1223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홍판서</a:t>
              </a:r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/>
              <a:r>
                <a:rPr kumimoji="1" lang="en-US" altLang="ko-KR" sz="1000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15,000  </a:t>
              </a:r>
              <a:r>
                <a:rPr kumimoji="1"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 </a:t>
              </a: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777FA8F5-1A96-B147-83BA-21C0D5D60CB4}"/>
                </a:ext>
              </a:extLst>
            </p:cNvPr>
            <p:cNvSpPr/>
            <p:nvPr/>
          </p:nvSpPr>
          <p:spPr>
            <a:xfrm>
              <a:off x="4894025" y="1046372"/>
              <a:ext cx="2411031" cy="853955"/>
            </a:xfrm>
            <a:prstGeom prst="roundRect">
              <a:avLst>
                <a:gd name="adj" fmla="val 122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What.  </a:t>
              </a:r>
              <a:r>
                <a:rPr kumimoji="1" lang="ko-KR" altLang="en-US" sz="11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삼겹살 </a:t>
              </a:r>
              <a:endParaRPr kumimoji="1" lang="en-US" altLang="ko-KR" sz="1100" b="1" u="sng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kumimoji="1" lang="en-US" altLang="ko-KR" sz="1100" b="1" dirty="0">
                  <a:solidFill>
                    <a:srgbClr val="00B0F0"/>
                  </a:solidFill>
                </a:rPr>
                <a:t>To. </a:t>
              </a:r>
              <a:r>
                <a:rPr kumimoji="1" lang="en-US" altLang="ko-KR" sz="1100" b="1" u="sng" dirty="0">
                  <a:solidFill>
                    <a:srgbClr val="00B0F0"/>
                  </a:solidFill>
                </a:rPr>
                <a:t> </a:t>
              </a:r>
              <a:r>
                <a:rPr kumimoji="1" lang="ko-KR" altLang="en-US" sz="1100" b="1" u="sng" dirty="0" err="1">
                  <a:solidFill>
                    <a:srgbClr val="00B0F0"/>
                  </a:solidFill>
                </a:rPr>
                <a:t>홍인형</a:t>
              </a:r>
              <a:endParaRPr kumimoji="1" lang="en-US" altLang="ko-KR" sz="1100" b="1" u="sng" dirty="0">
                <a:solidFill>
                  <a:srgbClr val="00B0F0"/>
                </a:solidFill>
              </a:endParaRPr>
            </a:p>
            <a:p>
              <a:endParaRPr kumimoji="1" lang="en-US" altLang="ko-KR" sz="500" b="1" dirty="0">
                <a:solidFill>
                  <a:srgbClr val="00B0F0"/>
                </a:solidFill>
              </a:endParaRPr>
            </a:p>
            <a:p>
              <a:pPr algn="r"/>
              <a:r>
                <a:rPr kumimoji="1" lang="en-US" altLang="ko-KR" sz="12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35,000  </a:t>
              </a:r>
              <a:r>
                <a:rPr kumimoji="1"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자유형 16">
              <a:extLst>
                <a:ext uri="{FF2B5EF4-FFF2-40B4-BE49-F238E27FC236}">
                  <a16:creationId xmlns:a16="http://schemas.microsoft.com/office/drawing/2014/main" id="{D118E58B-320B-8847-9091-5DBE4CFBE0D7}"/>
                </a:ext>
              </a:extLst>
            </p:cNvPr>
            <p:cNvSpPr/>
            <p:nvPr/>
          </p:nvSpPr>
          <p:spPr>
            <a:xfrm rot="13405530">
              <a:off x="7047294" y="1185283"/>
              <a:ext cx="43065" cy="210710"/>
            </a:xfrm>
            <a:custGeom>
              <a:avLst/>
              <a:gdLst>
                <a:gd name="connsiteX0" fmla="*/ 0 w 1060704"/>
                <a:gd name="connsiteY0" fmla="*/ 5330311 h 5708910"/>
                <a:gd name="connsiteX1" fmla="*/ 1060704 w 1060704"/>
                <a:gd name="connsiteY1" fmla="*/ 5330311 h 5708910"/>
                <a:gd name="connsiteX2" fmla="*/ 1060704 w 1060704"/>
                <a:gd name="connsiteY2" fmla="*/ 5708910 h 5708910"/>
                <a:gd name="connsiteX3" fmla="*/ 0 w 1060704"/>
                <a:gd name="connsiteY3" fmla="*/ 5708910 h 5708910"/>
                <a:gd name="connsiteX4" fmla="*/ 0 w 1060704"/>
                <a:gd name="connsiteY4" fmla="*/ 1164371 h 5708910"/>
                <a:gd name="connsiteX5" fmla="*/ 1060704 w 1060704"/>
                <a:gd name="connsiteY5" fmla="*/ 1164371 h 5708910"/>
                <a:gd name="connsiteX6" fmla="*/ 1060704 w 1060704"/>
                <a:gd name="connsiteY6" fmla="*/ 5084090 h 5708910"/>
                <a:gd name="connsiteX7" fmla="*/ 0 w 1060704"/>
                <a:gd name="connsiteY7" fmla="*/ 5084090 h 5708910"/>
                <a:gd name="connsiteX8" fmla="*/ 530352 w 1060704"/>
                <a:gd name="connsiteY8" fmla="*/ 0 h 5708910"/>
                <a:gd name="connsiteX9" fmla="*/ 1060704 w 1060704"/>
                <a:gd name="connsiteY9" fmla="*/ 914400 h 5708910"/>
                <a:gd name="connsiteX10" fmla="*/ 0 w 1060704"/>
                <a:gd name="connsiteY10" fmla="*/ 914400 h 5708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0704" h="5708910">
                  <a:moveTo>
                    <a:pt x="0" y="5330311"/>
                  </a:moveTo>
                  <a:lnTo>
                    <a:pt x="1060704" y="5330311"/>
                  </a:lnTo>
                  <a:lnTo>
                    <a:pt x="1060704" y="5708910"/>
                  </a:lnTo>
                  <a:lnTo>
                    <a:pt x="0" y="5708910"/>
                  </a:lnTo>
                  <a:close/>
                  <a:moveTo>
                    <a:pt x="0" y="1164371"/>
                  </a:moveTo>
                  <a:lnTo>
                    <a:pt x="1060704" y="1164371"/>
                  </a:lnTo>
                  <a:lnTo>
                    <a:pt x="1060704" y="5084090"/>
                  </a:lnTo>
                  <a:lnTo>
                    <a:pt x="0" y="5084090"/>
                  </a:lnTo>
                  <a:close/>
                  <a:moveTo>
                    <a:pt x="530352" y="0"/>
                  </a:moveTo>
                  <a:lnTo>
                    <a:pt x="1060704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09A9694D-0652-AE48-A0AC-1AAC084FD95D}"/>
                </a:ext>
              </a:extLst>
            </p:cNvPr>
            <p:cNvSpPr/>
            <p:nvPr/>
          </p:nvSpPr>
          <p:spPr>
            <a:xfrm>
              <a:off x="5079422" y="3536900"/>
              <a:ext cx="2033155" cy="484040"/>
            </a:xfrm>
            <a:prstGeom prst="roundRect">
              <a:avLst>
                <a:gd name="adj" fmla="val 1223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홍인형</a:t>
              </a:r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/>
              <a:r>
                <a:rPr kumimoji="1" lang="en-US" altLang="ko-KR" sz="1000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10,000  </a:t>
              </a:r>
              <a:r>
                <a:rPr kumimoji="1"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DF4C30D-B860-CF42-A2D2-8933EF262E6F}"/>
                </a:ext>
              </a:extLst>
            </p:cNvPr>
            <p:cNvSpPr/>
            <p:nvPr/>
          </p:nvSpPr>
          <p:spPr>
            <a:xfrm>
              <a:off x="4894025" y="1972497"/>
              <a:ext cx="2403951" cy="4913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09A9694D-0652-AE48-A0AC-1AAC084FD95D}"/>
                </a:ext>
              </a:extLst>
            </p:cNvPr>
            <p:cNvSpPr/>
            <p:nvPr/>
          </p:nvSpPr>
          <p:spPr>
            <a:xfrm>
              <a:off x="5009471" y="2055437"/>
              <a:ext cx="661549" cy="294315"/>
            </a:xfrm>
            <a:prstGeom prst="roundRect">
              <a:avLst>
                <a:gd name="adj" fmla="val 1223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0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  <a:r>
                <a:rPr kumimoji="1" lang="ko-KR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빵</a:t>
              </a:r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09A9694D-0652-AE48-A0AC-1AAC084FD95D}"/>
                </a:ext>
              </a:extLst>
            </p:cNvPr>
            <p:cNvSpPr/>
            <p:nvPr/>
          </p:nvSpPr>
          <p:spPr>
            <a:xfrm>
              <a:off x="5772306" y="2055437"/>
              <a:ext cx="661549" cy="294315"/>
            </a:xfrm>
            <a:prstGeom prst="roundRect">
              <a:avLst>
                <a:gd name="adj" fmla="val 1223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ko-KR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랜덤</a:t>
              </a: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09A9694D-0652-AE48-A0AC-1AAC084FD95D}"/>
                </a:ext>
              </a:extLst>
            </p:cNvPr>
            <p:cNvSpPr/>
            <p:nvPr/>
          </p:nvSpPr>
          <p:spPr>
            <a:xfrm>
              <a:off x="6535141" y="2055437"/>
              <a:ext cx="661549" cy="294315"/>
            </a:xfrm>
            <a:prstGeom prst="roundRect">
              <a:avLst>
                <a:gd name="adj" fmla="val 1223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ko-KR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각자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DF4C30D-B860-CF42-A2D2-8933EF262E6F}"/>
                </a:ext>
              </a:extLst>
            </p:cNvPr>
            <p:cNvSpPr/>
            <p:nvPr/>
          </p:nvSpPr>
          <p:spPr>
            <a:xfrm>
              <a:off x="4901105" y="5693037"/>
              <a:ext cx="2403951" cy="489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09A9694D-0652-AE48-A0AC-1AAC084FD95D}"/>
                </a:ext>
              </a:extLst>
            </p:cNvPr>
            <p:cNvSpPr/>
            <p:nvPr/>
          </p:nvSpPr>
          <p:spPr>
            <a:xfrm>
              <a:off x="6144004" y="5801091"/>
              <a:ext cx="968573" cy="294315"/>
            </a:xfrm>
            <a:prstGeom prst="roundRect">
              <a:avLst>
                <a:gd name="adj" fmla="val 12230"/>
              </a:avLst>
            </a:prstGeom>
            <a:solidFill>
              <a:srgbClr val="00A5FA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ko-KR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확인</a:t>
              </a:r>
            </a:p>
          </p:txBody>
        </p: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09A9694D-0652-AE48-A0AC-1AAC084FD95D}"/>
                </a:ext>
              </a:extLst>
            </p:cNvPr>
            <p:cNvSpPr/>
            <p:nvPr/>
          </p:nvSpPr>
          <p:spPr>
            <a:xfrm>
              <a:off x="5079422" y="5801091"/>
              <a:ext cx="968573" cy="294315"/>
            </a:xfrm>
            <a:prstGeom prst="roundRect">
              <a:avLst>
                <a:gd name="adj" fmla="val 1223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ko-KR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취소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5028567" y="2897834"/>
              <a:ext cx="21261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5856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4E5B037-9ACC-9748-828D-A5312F131F2E}"/>
              </a:ext>
            </a:extLst>
          </p:cNvPr>
          <p:cNvGrpSpPr/>
          <p:nvPr/>
        </p:nvGrpSpPr>
        <p:grpSpPr>
          <a:xfrm>
            <a:off x="4886945" y="1064478"/>
            <a:ext cx="2418111" cy="5135905"/>
            <a:chOff x="4886945" y="1046372"/>
            <a:chExt cx="2418111" cy="5135905"/>
          </a:xfrm>
        </p:grpSpPr>
        <p:grpSp>
          <p:nvGrpSpPr>
            <p:cNvPr id="2" name="그룹 1"/>
            <p:cNvGrpSpPr/>
            <p:nvPr/>
          </p:nvGrpSpPr>
          <p:grpSpPr>
            <a:xfrm>
              <a:off x="4886945" y="2531340"/>
              <a:ext cx="2411031" cy="3096748"/>
              <a:chOff x="4886945" y="2520239"/>
              <a:chExt cx="2411031" cy="3096748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871EC61-223C-0447-B82C-FEE0B482521B}"/>
                  </a:ext>
                </a:extLst>
              </p:cNvPr>
              <p:cNvSpPr/>
              <p:nvPr/>
            </p:nvSpPr>
            <p:spPr>
              <a:xfrm>
                <a:off x="4894025" y="2524338"/>
                <a:ext cx="2403951" cy="30926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2" name="모서리가 둥근 직사각형 31">
                <a:extLst>
                  <a:ext uri="{FF2B5EF4-FFF2-40B4-BE49-F238E27FC236}">
                    <a16:creationId xmlns:a16="http://schemas.microsoft.com/office/drawing/2014/main" id="{777FA8F5-1A96-B147-83BA-21C0D5D60CB4}"/>
                  </a:ext>
                </a:extLst>
              </p:cNvPr>
              <p:cNvSpPr/>
              <p:nvPr/>
            </p:nvSpPr>
            <p:spPr>
              <a:xfrm>
                <a:off x="4886945" y="2520239"/>
                <a:ext cx="2411031" cy="366494"/>
              </a:xfrm>
              <a:prstGeom prst="roundRect">
                <a:avLst>
                  <a:gd name="adj" fmla="val 1223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남은 돈</a:t>
                </a:r>
                <a:r>
                  <a: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              </a:t>
                </a:r>
                <a:r>
                  <a:rPr kumimoji="1" lang="en-US" altLang="ko-KR" sz="1200" b="1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0  </a:t>
                </a:r>
                <a:r>
                  <a: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원</a:t>
                </a:r>
                <a:endParaRPr kumimoji="1"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DF4C30D-B860-CF42-A2D2-8933EF262E6F}"/>
                </a:ext>
              </a:extLst>
            </p:cNvPr>
            <p:cNvSpPr/>
            <p:nvPr/>
          </p:nvSpPr>
          <p:spPr>
            <a:xfrm>
              <a:off x="4894025" y="1046372"/>
              <a:ext cx="2403951" cy="842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09A9694D-0652-AE48-A0AC-1AAC084FD95D}"/>
                </a:ext>
              </a:extLst>
            </p:cNvPr>
            <p:cNvSpPr/>
            <p:nvPr/>
          </p:nvSpPr>
          <p:spPr>
            <a:xfrm>
              <a:off x="5079422" y="2985533"/>
              <a:ext cx="2033155" cy="484040"/>
            </a:xfrm>
            <a:prstGeom prst="roundRect">
              <a:avLst>
                <a:gd name="adj" fmla="val 1223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홍길동</a:t>
              </a:r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/>
              <a:r>
                <a:rPr kumimoji="1" lang="en-US" altLang="ko-KR" sz="1000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0  </a:t>
              </a:r>
              <a:r>
                <a:rPr kumimoji="1"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2D84FF30-0FEE-3A49-937B-6991B10B5CD3}"/>
                </a:ext>
              </a:extLst>
            </p:cNvPr>
            <p:cNvSpPr/>
            <p:nvPr/>
          </p:nvSpPr>
          <p:spPr>
            <a:xfrm>
              <a:off x="5079422" y="4088268"/>
              <a:ext cx="2033155" cy="484040"/>
            </a:xfrm>
            <a:prstGeom prst="roundRect">
              <a:avLst>
                <a:gd name="adj" fmla="val 1223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홍판서</a:t>
              </a:r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/>
              <a:r>
                <a:rPr kumimoji="1" lang="en-US" altLang="ko-KR" sz="1000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0  </a:t>
              </a:r>
              <a:r>
                <a:rPr kumimoji="1"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 </a:t>
              </a: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777FA8F5-1A96-B147-83BA-21C0D5D60CB4}"/>
                </a:ext>
              </a:extLst>
            </p:cNvPr>
            <p:cNvSpPr/>
            <p:nvPr/>
          </p:nvSpPr>
          <p:spPr>
            <a:xfrm>
              <a:off x="4894025" y="1046372"/>
              <a:ext cx="2411031" cy="853955"/>
            </a:xfrm>
            <a:prstGeom prst="roundRect">
              <a:avLst>
                <a:gd name="adj" fmla="val 122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What.  </a:t>
              </a:r>
              <a:r>
                <a:rPr kumimoji="1" lang="en-US" altLang="ko-KR" sz="11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?</a:t>
              </a:r>
              <a:r>
                <a:rPr kumimoji="1" lang="ko-KR" altLang="en-US" sz="11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kumimoji="1" lang="en-US" altLang="ko-KR" sz="1100" b="1" u="sng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kumimoji="1" lang="en-US" altLang="ko-KR" sz="1100" b="1" dirty="0">
                  <a:solidFill>
                    <a:srgbClr val="00B0F0"/>
                  </a:solidFill>
                </a:rPr>
                <a:t>To. </a:t>
              </a:r>
              <a:r>
                <a:rPr kumimoji="1" lang="en-US" altLang="ko-KR" sz="1100" b="1" u="sng" dirty="0">
                  <a:solidFill>
                    <a:srgbClr val="00B0F0"/>
                  </a:solidFill>
                </a:rPr>
                <a:t> ?</a:t>
              </a:r>
            </a:p>
            <a:p>
              <a:endParaRPr kumimoji="1" lang="en-US" altLang="ko-KR" sz="500" b="1" dirty="0">
                <a:solidFill>
                  <a:srgbClr val="00B0F0"/>
                </a:solidFill>
              </a:endParaRPr>
            </a:p>
            <a:p>
              <a:pPr algn="r"/>
              <a:r>
                <a:rPr kumimoji="1" lang="en-US" altLang="ko-KR" sz="12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0  </a:t>
              </a:r>
              <a:r>
                <a:rPr kumimoji="1"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자유형 16">
              <a:extLst>
                <a:ext uri="{FF2B5EF4-FFF2-40B4-BE49-F238E27FC236}">
                  <a16:creationId xmlns:a16="http://schemas.microsoft.com/office/drawing/2014/main" id="{D118E58B-320B-8847-9091-5DBE4CFBE0D7}"/>
                </a:ext>
              </a:extLst>
            </p:cNvPr>
            <p:cNvSpPr/>
            <p:nvPr/>
          </p:nvSpPr>
          <p:spPr>
            <a:xfrm rot="13405530">
              <a:off x="7047294" y="1185283"/>
              <a:ext cx="43065" cy="210710"/>
            </a:xfrm>
            <a:custGeom>
              <a:avLst/>
              <a:gdLst>
                <a:gd name="connsiteX0" fmla="*/ 0 w 1060704"/>
                <a:gd name="connsiteY0" fmla="*/ 5330311 h 5708910"/>
                <a:gd name="connsiteX1" fmla="*/ 1060704 w 1060704"/>
                <a:gd name="connsiteY1" fmla="*/ 5330311 h 5708910"/>
                <a:gd name="connsiteX2" fmla="*/ 1060704 w 1060704"/>
                <a:gd name="connsiteY2" fmla="*/ 5708910 h 5708910"/>
                <a:gd name="connsiteX3" fmla="*/ 0 w 1060704"/>
                <a:gd name="connsiteY3" fmla="*/ 5708910 h 5708910"/>
                <a:gd name="connsiteX4" fmla="*/ 0 w 1060704"/>
                <a:gd name="connsiteY4" fmla="*/ 1164371 h 5708910"/>
                <a:gd name="connsiteX5" fmla="*/ 1060704 w 1060704"/>
                <a:gd name="connsiteY5" fmla="*/ 1164371 h 5708910"/>
                <a:gd name="connsiteX6" fmla="*/ 1060704 w 1060704"/>
                <a:gd name="connsiteY6" fmla="*/ 5084090 h 5708910"/>
                <a:gd name="connsiteX7" fmla="*/ 0 w 1060704"/>
                <a:gd name="connsiteY7" fmla="*/ 5084090 h 5708910"/>
                <a:gd name="connsiteX8" fmla="*/ 530352 w 1060704"/>
                <a:gd name="connsiteY8" fmla="*/ 0 h 5708910"/>
                <a:gd name="connsiteX9" fmla="*/ 1060704 w 1060704"/>
                <a:gd name="connsiteY9" fmla="*/ 914400 h 5708910"/>
                <a:gd name="connsiteX10" fmla="*/ 0 w 1060704"/>
                <a:gd name="connsiteY10" fmla="*/ 914400 h 5708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0704" h="5708910">
                  <a:moveTo>
                    <a:pt x="0" y="5330311"/>
                  </a:moveTo>
                  <a:lnTo>
                    <a:pt x="1060704" y="5330311"/>
                  </a:lnTo>
                  <a:lnTo>
                    <a:pt x="1060704" y="5708910"/>
                  </a:lnTo>
                  <a:lnTo>
                    <a:pt x="0" y="5708910"/>
                  </a:lnTo>
                  <a:close/>
                  <a:moveTo>
                    <a:pt x="0" y="1164371"/>
                  </a:moveTo>
                  <a:lnTo>
                    <a:pt x="1060704" y="1164371"/>
                  </a:lnTo>
                  <a:lnTo>
                    <a:pt x="1060704" y="5084090"/>
                  </a:lnTo>
                  <a:lnTo>
                    <a:pt x="0" y="5084090"/>
                  </a:lnTo>
                  <a:close/>
                  <a:moveTo>
                    <a:pt x="530352" y="0"/>
                  </a:moveTo>
                  <a:lnTo>
                    <a:pt x="1060704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09A9694D-0652-AE48-A0AC-1AAC084FD95D}"/>
                </a:ext>
              </a:extLst>
            </p:cNvPr>
            <p:cNvSpPr/>
            <p:nvPr/>
          </p:nvSpPr>
          <p:spPr>
            <a:xfrm>
              <a:off x="5079422" y="3536900"/>
              <a:ext cx="2033155" cy="484040"/>
            </a:xfrm>
            <a:prstGeom prst="roundRect">
              <a:avLst>
                <a:gd name="adj" fmla="val 1223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홍인형</a:t>
              </a:r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/>
              <a:r>
                <a:rPr kumimoji="1" lang="en-US" altLang="ko-KR" sz="1000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0  </a:t>
              </a:r>
              <a:r>
                <a:rPr kumimoji="1"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DF4C30D-B860-CF42-A2D2-8933EF262E6F}"/>
                </a:ext>
              </a:extLst>
            </p:cNvPr>
            <p:cNvSpPr/>
            <p:nvPr/>
          </p:nvSpPr>
          <p:spPr>
            <a:xfrm>
              <a:off x="4894025" y="1972497"/>
              <a:ext cx="2403951" cy="4913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09A9694D-0652-AE48-A0AC-1AAC084FD95D}"/>
                </a:ext>
              </a:extLst>
            </p:cNvPr>
            <p:cNvSpPr/>
            <p:nvPr/>
          </p:nvSpPr>
          <p:spPr>
            <a:xfrm>
              <a:off x="5009471" y="2055437"/>
              <a:ext cx="661549" cy="294315"/>
            </a:xfrm>
            <a:prstGeom prst="roundRect">
              <a:avLst>
                <a:gd name="adj" fmla="val 1223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0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  <a:r>
                <a:rPr kumimoji="1" lang="ko-KR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빵</a:t>
              </a:r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09A9694D-0652-AE48-A0AC-1AAC084FD95D}"/>
                </a:ext>
              </a:extLst>
            </p:cNvPr>
            <p:cNvSpPr/>
            <p:nvPr/>
          </p:nvSpPr>
          <p:spPr>
            <a:xfrm>
              <a:off x="5772306" y="2055437"/>
              <a:ext cx="661549" cy="294315"/>
            </a:xfrm>
            <a:prstGeom prst="roundRect">
              <a:avLst>
                <a:gd name="adj" fmla="val 1223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ko-KR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랜덤</a:t>
              </a: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09A9694D-0652-AE48-A0AC-1AAC084FD95D}"/>
                </a:ext>
              </a:extLst>
            </p:cNvPr>
            <p:cNvSpPr/>
            <p:nvPr/>
          </p:nvSpPr>
          <p:spPr>
            <a:xfrm>
              <a:off x="6535141" y="2055437"/>
              <a:ext cx="661549" cy="294315"/>
            </a:xfrm>
            <a:prstGeom prst="roundRect">
              <a:avLst>
                <a:gd name="adj" fmla="val 1223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ko-KR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각자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DF4C30D-B860-CF42-A2D2-8933EF262E6F}"/>
                </a:ext>
              </a:extLst>
            </p:cNvPr>
            <p:cNvSpPr/>
            <p:nvPr/>
          </p:nvSpPr>
          <p:spPr>
            <a:xfrm>
              <a:off x="4901105" y="5693037"/>
              <a:ext cx="2403951" cy="489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09A9694D-0652-AE48-A0AC-1AAC084FD95D}"/>
                </a:ext>
              </a:extLst>
            </p:cNvPr>
            <p:cNvSpPr/>
            <p:nvPr/>
          </p:nvSpPr>
          <p:spPr>
            <a:xfrm>
              <a:off x="6144004" y="5801091"/>
              <a:ext cx="968573" cy="294315"/>
            </a:xfrm>
            <a:prstGeom prst="roundRect">
              <a:avLst>
                <a:gd name="adj" fmla="val 12230"/>
              </a:avLst>
            </a:prstGeom>
            <a:solidFill>
              <a:srgbClr val="00A5FA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ko-KR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확인</a:t>
              </a:r>
            </a:p>
          </p:txBody>
        </p: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09A9694D-0652-AE48-A0AC-1AAC084FD95D}"/>
                </a:ext>
              </a:extLst>
            </p:cNvPr>
            <p:cNvSpPr/>
            <p:nvPr/>
          </p:nvSpPr>
          <p:spPr>
            <a:xfrm>
              <a:off x="5079422" y="5801091"/>
              <a:ext cx="968573" cy="294315"/>
            </a:xfrm>
            <a:prstGeom prst="roundRect">
              <a:avLst>
                <a:gd name="adj" fmla="val 1223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ko-KR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취소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5028567" y="2897834"/>
              <a:ext cx="21261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8414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515341B-1CB5-9941-9164-89A6E73BD53A}"/>
              </a:ext>
            </a:extLst>
          </p:cNvPr>
          <p:cNvGrpSpPr/>
          <p:nvPr/>
        </p:nvGrpSpPr>
        <p:grpSpPr>
          <a:xfrm>
            <a:off x="4886945" y="854934"/>
            <a:ext cx="2411031" cy="5348676"/>
            <a:chOff x="4886945" y="836828"/>
            <a:chExt cx="2411031" cy="5348676"/>
          </a:xfrm>
        </p:grpSpPr>
        <p:grpSp>
          <p:nvGrpSpPr>
            <p:cNvPr id="2" name="그룹 1"/>
            <p:cNvGrpSpPr/>
            <p:nvPr/>
          </p:nvGrpSpPr>
          <p:grpSpPr>
            <a:xfrm>
              <a:off x="4886945" y="1246314"/>
              <a:ext cx="2411031" cy="2438177"/>
              <a:chOff x="4886945" y="2520239"/>
              <a:chExt cx="2411031" cy="3096748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871EC61-223C-0447-B82C-FEE0B482521B}"/>
                  </a:ext>
                </a:extLst>
              </p:cNvPr>
              <p:cNvSpPr/>
              <p:nvPr/>
            </p:nvSpPr>
            <p:spPr>
              <a:xfrm>
                <a:off x="4894025" y="2524338"/>
                <a:ext cx="2403951" cy="30926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2" name="모서리가 둥근 직사각형 31">
                <a:extLst>
                  <a:ext uri="{FF2B5EF4-FFF2-40B4-BE49-F238E27FC236}">
                    <a16:creationId xmlns:a16="http://schemas.microsoft.com/office/drawing/2014/main" id="{777FA8F5-1A96-B147-83BA-21C0D5D60CB4}"/>
                  </a:ext>
                </a:extLst>
              </p:cNvPr>
              <p:cNvSpPr/>
              <p:nvPr/>
            </p:nvSpPr>
            <p:spPr>
              <a:xfrm>
                <a:off x="4886945" y="2520239"/>
                <a:ext cx="2411031" cy="486996"/>
              </a:xfrm>
              <a:prstGeom prst="roundRect">
                <a:avLst>
                  <a:gd name="adj" fmla="val 1223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보낼 돈</a:t>
                </a:r>
                <a:r>
                  <a: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kumimoji="1" lang="en-US" altLang="ko-KR" sz="1100" b="1" dirty="0">
                    <a:solidFill>
                      <a:srgbClr val="00B0F0"/>
                    </a:solidFill>
                  </a:rPr>
                  <a:t>       </a:t>
                </a:r>
                <a:r>
                  <a:rPr kumimoji="1" lang="en-US" altLang="ko-KR" sz="1200" b="1" u="sng" dirty="0">
                    <a:solidFill>
                      <a:srgbClr val="00B0F0"/>
                    </a:solidFill>
                  </a:rPr>
                  <a:t>  11,750  </a:t>
                </a:r>
                <a:r>
                  <a:rPr kumimoji="1" lang="ko-KR" altLang="en-US" sz="1200" b="1" dirty="0">
                    <a:solidFill>
                      <a:srgbClr val="00B0F0"/>
                    </a:solidFill>
                  </a:rPr>
                  <a:t>원</a:t>
                </a:r>
                <a:endParaRPr kumimoji="1" lang="en-US" altLang="ko-KR" sz="1200" b="1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09A9694D-0652-AE48-A0AC-1AAC084FD95D}"/>
                </a:ext>
              </a:extLst>
            </p:cNvPr>
            <p:cNvSpPr/>
            <p:nvPr/>
          </p:nvSpPr>
          <p:spPr>
            <a:xfrm>
              <a:off x="5079422" y="1747283"/>
              <a:ext cx="2033155" cy="484040"/>
            </a:xfrm>
            <a:prstGeom prst="roundRect">
              <a:avLst>
                <a:gd name="adj" fmla="val 1223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홍인형</a:t>
              </a:r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/>
              <a:r>
                <a:rPr kumimoji="1" lang="en-US" altLang="ko-KR" sz="1000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10,000  </a:t>
              </a:r>
              <a:r>
                <a:rPr kumimoji="1"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2D84FF30-0FEE-3A49-937B-6991B10B5CD3}"/>
                </a:ext>
              </a:extLst>
            </p:cNvPr>
            <p:cNvSpPr/>
            <p:nvPr/>
          </p:nvSpPr>
          <p:spPr>
            <a:xfrm>
              <a:off x="5079422" y="2312640"/>
              <a:ext cx="2033155" cy="484040"/>
            </a:xfrm>
            <a:prstGeom prst="roundRect">
              <a:avLst>
                <a:gd name="adj" fmla="val 1223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홍판서</a:t>
              </a:r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/>
              <a:r>
                <a:rPr kumimoji="1" lang="en-US" altLang="ko-KR" sz="1000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1,750  </a:t>
              </a:r>
              <a:r>
                <a:rPr kumimoji="1"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 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5028567" y="1636418"/>
              <a:ext cx="21261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981D1E3-3D90-3247-975C-84C640002CD1}"/>
                </a:ext>
              </a:extLst>
            </p:cNvPr>
            <p:cNvSpPr txBox="1"/>
            <p:nvPr/>
          </p:nvSpPr>
          <p:spPr>
            <a:xfrm>
              <a:off x="5695894" y="836828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600" b="1" dirty="0"/>
                <a:t>홍길동</a:t>
              </a: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4886945" y="3747327"/>
              <a:ext cx="2411031" cy="2438177"/>
              <a:chOff x="4886945" y="2520239"/>
              <a:chExt cx="2411031" cy="3096748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A871EC61-223C-0447-B82C-FEE0B482521B}"/>
                  </a:ext>
                </a:extLst>
              </p:cNvPr>
              <p:cNvSpPr/>
              <p:nvPr/>
            </p:nvSpPr>
            <p:spPr>
              <a:xfrm>
                <a:off x="4894025" y="2524338"/>
                <a:ext cx="2403951" cy="30926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7" name="모서리가 둥근 직사각형 46">
                <a:extLst>
                  <a:ext uri="{FF2B5EF4-FFF2-40B4-BE49-F238E27FC236}">
                    <a16:creationId xmlns:a16="http://schemas.microsoft.com/office/drawing/2014/main" id="{777FA8F5-1A96-B147-83BA-21C0D5D60CB4}"/>
                  </a:ext>
                </a:extLst>
              </p:cNvPr>
              <p:cNvSpPr/>
              <p:nvPr/>
            </p:nvSpPr>
            <p:spPr>
              <a:xfrm>
                <a:off x="4886945" y="2520239"/>
                <a:ext cx="2411031" cy="486996"/>
              </a:xfrm>
              <a:prstGeom prst="roundRect">
                <a:avLst>
                  <a:gd name="adj" fmla="val 1223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받을 돈</a:t>
                </a:r>
                <a:r>
                  <a: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kumimoji="1" lang="en-US" altLang="ko-KR" sz="1100" b="1" dirty="0">
                    <a:solidFill>
                      <a:srgbClr val="00B0F0"/>
                    </a:solidFill>
                  </a:rPr>
                  <a:t>              </a:t>
                </a:r>
                <a:r>
                  <a:rPr kumimoji="1" lang="en-US" altLang="ko-KR" sz="1200" b="1" u="sng" dirty="0">
                    <a:solidFill>
                      <a:srgbClr val="00B0F0"/>
                    </a:solidFill>
                  </a:rPr>
                  <a:t>  0  </a:t>
                </a:r>
                <a:r>
                  <a:rPr kumimoji="1" lang="ko-KR" altLang="en-US" sz="1200" b="1" dirty="0">
                    <a:solidFill>
                      <a:srgbClr val="00B0F0"/>
                    </a:solidFill>
                  </a:rPr>
                  <a:t>원</a:t>
                </a:r>
                <a:endParaRPr kumimoji="1" lang="en-US" altLang="ko-KR" sz="1200" b="1" dirty="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51" name="직선 연결선 50"/>
            <p:cNvCxnSpPr/>
            <p:nvPr/>
          </p:nvCxnSpPr>
          <p:spPr>
            <a:xfrm>
              <a:off x="5028567" y="4137431"/>
              <a:ext cx="21261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0024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F37F9B9-4145-7C40-9A7E-0808F4D5CEC9}"/>
              </a:ext>
            </a:extLst>
          </p:cNvPr>
          <p:cNvGrpSpPr/>
          <p:nvPr/>
        </p:nvGrpSpPr>
        <p:grpSpPr>
          <a:xfrm>
            <a:off x="4894025" y="836828"/>
            <a:ext cx="2411031" cy="3423961"/>
            <a:chOff x="4894025" y="836828"/>
            <a:chExt cx="2411031" cy="3423961"/>
          </a:xfrm>
        </p:grpSpPr>
        <p:grpSp>
          <p:nvGrpSpPr>
            <p:cNvPr id="3" name="그룹 2"/>
            <p:cNvGrpSpPr/>
            <p:nvPr/>
          </p:nvGrpSpPr>
          <p:grpSpPr>
            <a:xfrm>
              <a:off x="4894025" y="1248246"/>
              <a:ext cx="2403951" cy="2338207"/>
              <a:chOff x="4894025" y="1249542"/>
              <a:chExt cx="2403951" cy="2103259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871EC61-223C-0447-B82C-FEE0B482521B}"/>
                  </a:ext>
                </a:extLst>
              </p:cNvPr>
              <p:cNvSpPr/>
              <p:nvPr/>
            </p:nvSpPr>
            <p:spPr>
              <a:xfrm>
                <a:off x="4894025" y="1249542"/>
                <a:ext cx="2403951" cy="21032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5" name="모서리가 둥근 직사각형 24">
                <a:extLst>
                  <a:ext uri="{FF2B5EF4-FFF2-40B4-BE49-F238E27FC236}">
                    <a16:creationId xmlns:a16="http://schemas.microsoft.com/office/drawing/2014/main" id="{09A9694D-0652-AE48-A0AC-1AAC084FD95D}"/>
                  </a:ext>
                </a:extLst>
              </p:cNvPr>
              <p:cNvSpPr/>
              <p:nvPr/>
            </p:nvSpPr>
            <p:spPr>
              <a:xfrm>
                <a:off x="5079422" y="1290493"/>
                <a:ext cx="2033155" cy="2017857"/>
              </a:xfrm>
              <a:prstGeom prst="roundRect">
                <a:avLst>
                  <a:gd name="adj" fmla="val 1223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To. </a:t>
                </a:r>
                <a:r>
                  <a:rPr kumimoji="1" lang="ko-KR" altLang="en-US" sz="11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홍인형</a:t>
                </a:r>
                <a:endPara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kumimoji="1"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10,000 </a:t>
                </a:r>
                <a:r>
                  <a:rPr kumimoji="1" lang="ko-KR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원</a:t>
                </a:r>
                <a:endParaRPr kumimoji="1"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/>
                <a:r>
                  <a: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NH </a:t>
                </a:r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농협</a:t>
                </a:r>
                <a:endPara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/>
                <a:r>
                  <a: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320-1230-1016-0321</a:t>
                </a:r>
              </a:p>
              <a:p>
                <a:pPr algn="r"/>
                <a:endPara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981D1E3-3D90-3247-975C-84C640002CD1}"/>
                </a:ext>
              </a:extLst>
            </p:cNvPr>
            <p:cNvSpPr txBox="1"/>
            <p:nvPr/>
          </p:nvSpPr>
          <p:spPr>
            <a:xfrm>
              <a:off x="5695894" y="836828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600" b="1" dirty="0"/>
                <a:t>홍길동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DF4C30D-B860-CF42-A2D2-8933EF262E6F}"/>
                </a:ext>
              </a:extLst>
            </p:cNvPr>
            <p:cNvSpPr/>
            <p:nvPr/>
          </p:nvSpPr>
          <p:spPr>
            <a:xfrm>
              <a:off x="4901105" y="3687096"/>
              <a:ext cx="2403951" cy="573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09A9694D-0652-AE48-A0AC-1AAC084FD95D}"/>
                </a:ext>
              </a:extLst>
            </p:cNvPr>
            <p:cNvSpPr/>
            <p:nvPr/>
          </p:nvSpPr>
          <p:spPr>
            <a:xfrm>
              <a:off x="5079422" y="3826784"/>
              <a:ext cx="2033155" cy="294315"/>
            </a:xfrm>
            <a:prstGeom prst="roundRect">
              <a:avLst>
                <a:gd name="adj" fmla="val 12230"/>
              </a:avLst>
            </a:prstGeom>
            <a:solidFill>
              <a:srgbClr val="00A5FA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ko-KR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송금 내역 복사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4413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FE8BE2F-A1F2-A84C-B92F-FD056BBD442B}"/>
              </a:ext>
            </a:extLst>
          </p:cNvPr>
          <p:cNvGrpSpPr/>
          <p:nvPr/>
        </p:nvGrpSpPr>
        <p:grpSpPr>
          <a:xfrm>
            <a:off x="4894025" y="800616"/>
            <a:ext cx="2411031" cy="4870973"/>
            <a:chOff x="4894025" y="836828"/>
            <a:chExt cx="2411031" cy="4870973"/>
          </a:xfrm>
        </p:grpSpPr>
        <p:grpSp>
          <p:nvGrpSpPr>
            <p:cNvPr id="3" name="그룹 2"/>
            <p:cNvGrpSpPr/>
            <p:nvPr/>
          </p:nvGrpSpPr>
          <p:grpSpPr>
            <a:xfrm>
              <a:off x="4894025" y="2695258"/>
              <a:ext cx="2403951" cy="2338207"/>
              <a:chOff x="4894025" y="1249542"/>
              <a:chExt cx="2403951" cy="2103259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871EC61-223C-0447-B82C-FEE0B482521B}"/>
                  </a:ext>
                </a:extLst>
              </p:cNvPr>
              <p:cNvSpPr/>
              <p:nvPr/>
            </p:nvSpPr>
            <p:spPr>
              <a:xfrm>
                <a:off x="4894025" y="1249542"/>
                <a:ext cx="2403951" cy="21032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5" name="모서리가 둥근 직사각형 24">
                <a:extLst>
                  <a:ext uri="{FF2B5EF4-FFF2-40B4-BE49-F238E27FC236}">
                    <a16:creationId xmlns:a16="http://schemas.microsoft.com/office/drawing/2014/main" id="{09A9694D-0652-AE48-A0AC-1AAC084FD95D}"/>
                  </a:ext>
                </a:extLst>
              </p:cNvPr>
              <p:cNvSpPr/>
              <p:nvPr/>
            </p:nvSpPr>
            <p:spPr>
              <a:xfrm>
                <a:off x="5079422" y="1290493"/>
                <a:ext cx="2033155" cy="2017857"/>
              </a:xfrm>
              <a:prstGeom prst="roundRect">
                <a:avLst>
                  <a:gd name="adj" fmla="val 1223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To. </a:t>
                </a:r>
                <a:r>
                  <a:rPr kumimoji="1" lang="ko-KR" altLang="en-US" sz="11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홍인형</a:t>
                </a:r>
                <a:endPara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kumimoji="1"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10,000 </a:t>
                </a:r>
                <a:r>
                  <a:rPr kumimoji="1" lang="ko-KR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원</a:t>
                </a:r>
                <a:endParaRPr kumimoji="1"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/>
                <a:r>
                  <a: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NH </a:t>
                </a:r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농협</a:t>
                </a:r>
                <a:endPara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/>
                <a:r>
                  <a: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320-1230-1016-0321</a:t>
                </a:r>
              </a:p>
              <a:p>
                <a:pPr algn="r"/>
                <a:endPara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981D1E3-3D90-3247-975C-84C640002CD1}"/>
                </a:ext>
              </a:extLst>
            </p:cNvPr>
            <p:cNvSpPr txBox="1"/>
            <p:nvPr/>
          </p:nvSpPr>
          <p:spPr>
            <a:xfrm>
              <a:off x="5695894" y="836828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600" b="1" dirty="0"/>
                <a:t>홍길동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DF4C30D-B860-CF42-A2D2-8933EF262E6F}"/>
                </a:ext>
              </a:extLst>
            </p:cNvPr>
            <p:cNvSpPr/>
            <p:nvPr/>
          </p:nvSpPr>
          <p:spPr>
            <a:xfrm>
              <a:off x="4901105" y="5134108"/>
              <a:ext cx="2403951" cy="573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09A9694D-0652-AE48-A0AC-1AAC084FD95D}"/>
                </a:ext>
              </a:extLst>
            </p:cNvPr>
            <p:cNvSpPr/>
            <p:nvPr/>
          </p:nvSpPr>
          <p:spPr>
            <a:xfrm>
              <a:off x="5079422" y="5273796"/>
              <a:ext cx="2033155" cy="294315"/>
            </a:xfrm>
            <a:prstGeom prst="roundRect">
              <a:avLst>
                <a:gd name="adj" fmla="val 12230"/>
              </a:avLst>
            </a:prstGeom>
            <a:solidFill>
              <a:srgbClr val="00A5FA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ko-KR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송금 내역 복사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871EC61-223C-0447-B82C-FEE0B482521B}"/>
                </a:ext>
              </a:extLst>
            </p:cNvPr>
            <p:cNvSpPr/>
            <p:nvPr/>
          </p:nvSpPr>
          <p:spPr>
            <a:xfrm>
              <a:off x="4894025" y="1249541"/>
              <a:ext cx="2403951" cy="1351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09A9694D-0652-AE48-A0AC-1AAC084FD95D}"/>
                </a:ext>
              </a:extLst>
            </p:cNvPr>
            <p:cNvSpPr/>
            <p:nvPr/>
          </p:nvSpPr>
          <p:spPr>
            <a:xfrm>
              <a:off x="4944648" y="1249542"/>
              <a:ext cx="2305239" cy="1398382"/>
            </a:xfrm>
            <a:prstGeom prst="roundRect">
              <a:avLst>
                <a:gd name="adj" fmla="val 122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ko-KR" altLang="en-US" sz="1400" b="1" dirty="0">
                  <a:solidFill>
                    <a:srgbClr val="00B0F0"/>
                  </a:solidFill>
                </a:rPr>
                <a:t>단위 환산</a:t>
              </a:r>
              <a:endParaRPr kumimoji="1" lang="en-US" altLang="ko-KR" sz="1400" b="1" dirty="0">
                <a:solidFill>
                  <a:srgbClr val="00B0F0"/>
                </a:solidFill>
              </a:endParaRPr>
            </a:p>
            <a:p>
              <a:pPr algn="ctr"/>
              <a:endParaRPr kumimoji="1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Layer </a:t>
              </a:r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단위 </a:t>
              </a:r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                1 </a:t>
              </a:r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	=</a:t>
              </a:r>
              <a:endParaRPr kumimoji="1" lang="en-US" altLang="ko-KR" sz="5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송금 단위</a:t>
              </a:r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en-US" altLang="ko-KR" sz="11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        1 </a:t>
              </a:r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/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658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7B4B732-7510-E646-9A3A-487879326511}"/>
              </a:ext>
            </a:extLst>
          </p:cNvPr>
          <p:cNvGrpSpPr/>
          <p:nvPr/>
        </p:nvGrpSpPr>
        <p:grpSpPr>
          <a:xfrm>
            <a:off x="4894025" y="1661451"/>
            <a:ext cx="2403951" cy="3126204"/>
            <a:chOff x="4894025" y="1661451"/>
            <a:chExt cx="2403951" cy="312620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A2D8D37-742E-EF4A-A579-D4FCE47462A2}"/>
                </a:ext>
              </a:extLst>
            </p:cNvPr>
            <p:cNvSpPr/>
            <p:nvPr/>
          </p:nvSpPr>
          <p:spPr>
            <a:xfrm>
              <a:off x="4894025" y="1661451"/>
              <a:ext cx="2403951" cy="2333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19254F-8374-AF4D-8DE1-35E108E43518}"/>
                </a:ext>
              </a:extLst>
            </p:cNvPr>
            <p:cNvSpPr txBox="1"/>
            <p:nvPr/>
          </p:nvSpPr>
          <p:spPr>
            <a:xfrm>
              <a:off x="5455954" y="1814593"/>
              <a:ext cx="12800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Dutch </a:t>
              </a:r>
            </a:p>
            <a:p>
              <a:pPr algn="ctr"/>
              <a:r>
                <a:rPr kumimoji="1" lang="en-US" altLang="ko-KR" sz="1600" b="1" dirty="0"/>
                <a:t>Broomstick</a:t>
              </a:r>
              <a:endParaRPr kumimoji="1" lang="ko-KR" altLang="en-US" sz="1600" b="1" dirty="0"/>
            </a:p>
          </p:txBody>
        </p:sp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C5146231-6C8A-1246-B88B-938550474F2E}"/>
                </a:ext>
              </a:extLst>
            </p:cNvPr>
            <p:cNvSpPr/>
            <p:nvPr/>
          </p:nvSpPr>
          <p:spPr>
            <a:xfrm>
              <a:off x="5171838" y="2839891"/>
              <a:ext cx="1848323" cy="234616"/>
            </a:xfrm>
            <a:prstGeom prst="roundRect">
              <a:avLst>
                <a:gd name="adj" fmla="val 12230"/>
              </a:avLst>
            </a:prstGeom>
            <a:solidFill>
              <a:srgbClr val="F6F6F6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</a:rPr>
                <a:t>Password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431DDE67-59BE-C741-A92A-B9FDB6578F05}"/>
                </a:ext>
              </a:extLst>
            </p:cNvPr>
            <p:cNvSpPr/>
            <p:nvPr/>
          </p:nvSpPr>
          <p:spPr>
            <a:xfrm>
              <a:off x="5171838" y="2535091"/>
              <a:ext cx="1848323" cy="234616"/>
            </a:xfrm>
            <a:prstGeom prst="roundRect">
              <a:avLst>
                <a:gd name="adj" fmla="val 12230"/>
              </a:avLst>
            </a:prstGeom>
            <a:solidFill>
              <a:srgbClr val="F6F6F6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</a:rPr>
                <a:t>Username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C5488FC6-282C-7148-82F7-288317848D5E}"/>
                </a:ext>
              </a:extLst>
            </p:cNvPr>
            <p:cNvSpPr/>
            <p:nvPr/>
          </p:nvSpPr>
          <p:spPr>
            <a:xfrm>
              <a:off x="5171838" y="3472059"/>
              <a:ext cx="1848323" cy="234616"/>
            </a:xfrm>
            <a:prstGeom prst="roundRect">
              <a:avLst>
                <a:gd name="adj" fmla="val 12230"/>
              </a:avLst>
            </a:prstGeom>
            <a:solidFill>
              <a:srgbClr val="00A5FA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ko-KR" altLang="en-US" sz="1000" dirty="0">
                  <a:solidFill>
                    <a:schemeClr val="bg1"/>
                  </a:solidFill>
                </a:rPr>
                <a:t>회원가입</a:t>
              </a: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E2BABE5E-2C5B-1544-9595-954E364F1BF3}"/>
                </a:ext>
              </a:extLst>
            </p:cNvPr>
            <p:cNvSpPr/>
            <p:nvPr/>
          </p:nvSpPr>
          <p:spPr>
            <a:xfrm>
              <a:off x="5171838" y="3138137"/>
              <a:ext cx="1848323" cy="234616"/>
            </a:xfrm>
            <a:prstGeom prst="roundRect">
              <a:avLst>
                <a:gd name="adj" fmla="val 12230"/>
              </a:avLst>
            </a:prstGeom>
            <a:solidFill>
              <a:srgbClr val="F6F6F6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</a:rPr>
                <a:t>Confirm Password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4CC8541-38E6-5E43-8CE8-D0B034C3220B}"/>
                </a:ext>
              </a:extLst>
            </p:cNvPr>
            <p:cNvSpPr/>
            <p:nvPr/>
          </p:nvSpPr>
          <p:spPr>
            <a:xfrm>
              <a:off x="4894025" y="4065634"/>
              <a:ext cx="2403951" cy="722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67E09F-DCEC-D348-8198-26F7B7296F3C}"/>
                </a:ext>
              </a:extLst>
            </p:cNvPr>
            <p:cNvSpPr txBox="1"/>
            <p:nvPr/>
          </p:nvSpPr>
          <p:spPr>
            <a:xfrm>
              <a:off x="5359128" y="4240274"/>
              <a:ext cx="1487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000" dirty="0"/>
                <a:t>계정이 있다면</a:t>
              </a:r>
              <a:r>
                <a:rPr kumimoji="1" lang="en-US" altLang="ko-KR" sz="1000" dirty="0"/>
                <a:t>?</a:t>
              </a:r>
              <a:r>
                <a:rPr kumimoji="1" lang="ko-KR" altLang="en-US" sz="1000" dirty="0"/>
                <a:t> </a:t>
              </a:r>
              <a:r>
                <a:rPr kumimoji="1" lang="ko-KR" altLang="en-US" sz="1000" dirty="0">
                  <a:solidFill>
                    <a:srgbClr val="00B0F0"/>
                  </a:solidFill>
                </a:rPr>
                <a:t>로그인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BA95C5-988B-C34C-B3F8-B13EA895B436}"/>
                </a:ext>
              </a:extLst>
            </p:cNvPr>
            <p:cNvSpPr txBox="1"/>
            <p:nvPr/>
          </p:nvSpPr>
          <p:spPr>
            <a:xfrm>
              <a:off x="5525535" y="4481216"/>
              <a:ext cx="114165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bg1">
                      <a:lumMod val="50000"/>
                    </a:schemeClr>
                  </a:solidFill>
                </a:rPr>
                <a:t>@ </a:t>
              </a:r>
              <a:r>
                <a:rPr kumimoji="1" lang="en-US" altLang="ko-KR" sz="1050" dirty="0" err="1">
                  <a:solidFill>
                    <a:schemeClr val="bg1">
                      <a:lumMod val="50000"/>
                    </a:schemeClr>
                  </a:solidFill>
                </a:rPr>
                <a:t>about_JCube</a:t>
              </a:r>
              <a:endParaRPr kumimoji="1" lang="en-US" altLang="ko-KR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968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2D8D37-742E-EF4A-A579-D4FCE47462A2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19254F-8374-AF4D-8DE1-35E108E43518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0977219-BDD5-EB4D-BDD2-50DE815B7930}"/>
              </a:ext>
            </a:extLst>
          </p:cNvPr>
          <p:cNvGrpSpPr/>
          <p:nvPr/>
        </p:nvGrpSpPr>
        <p:grpSpPr>
          <a:xfrm>
            <a:off x="4894025" y="776420"/>
            <a:ext cx="2403951" cy="5198713"/>
            <a:chOff x="4894025" y="776420"/>
            <a:chExt cx="2403951" cy="519871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4CC8541-38E6-5E43-8CE8-D0B034C3220B}"/>
                </a:ext>
              </a:extLst>
            </p:cNvPr>
            <p:cNvSpPr/>
            <p:nvPr/>
          </p:nvSpPr>
          <p:spPr>
            <a:xfrm>
              <a:off x="4894025" y="2537440"/>
              <a:ext cx="2403951" cy="3437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B1E60D62-FE22-E048-88E9-0DD5F5BCAD9B}"/>
                </a:ext>
              </a:extLst>
            </p:cNvPr>
            <p:cNvSpPr/>
            <p:nvPr/>
          </p:nvSpPr>
          <p:spPr>
            <a:xfrm>
              <a:off x="5043373" y="776420"/>
              <a:ext cx="631510" cy="6315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E856193-7D66-474C-B81B-812565E29730}"/>
                </a:ext>
              </a:extLst>
            </p:cNvPr>
            <p:cNvSpPr txBox="1"/>
            <p:nvPr/>
          </p:nvSpPr>
          <p:spPr>
            <a:xfrm>
              <a:off x="5772833" y="86615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홍길동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F233606-B346-4F46-B031-5FB758227888}"/>
                </a:ext>
              </a:extLst>
            </p:cNvPr>
            <p:cNvSpPr/>
            <p:nvPr/>
          </p:nvSpPr>
          <p:spPr>
            <a:xfrm>
              <a:off x="4894025" y="1593226"/>
              <a:ext cx="2403951" cy="842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A1A22B-0D6C-F14D-9A1B-6A8AE894BDA5}"/>
                </a:ext>
              </a:extLst>
            </p:cNvPr>
            <p:cNvSpPr txBox="1"/>
            <p:nvPr/>
          </p:nvSpPr>
          <p:spPr>
            <a:xfrm>
              <a:off x="5772834" y="1089768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redRoadEast13</a:t>
              </a:r>
              <a:endParaRPr kumimoji="1"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자유형 22">
              <a:extLst>
                <a:ext uri="{FF2B5EF4-FFF2-40B4-BE49-F238E27FC236}">
                  <a16:creationId xmlns:a16="http://schemas.microsoft.com/office/drawing/2014/main" id="{5E9A23AE-BAC6-E245-89C0-DB5FE7E85968}"/>
                </a:ext>
              </a:extLst>
            </p:cNvPr>
            <p:cNvSpPr/>
            <p:nvPr/>
          </p:nvSpPr>
          <p:spPr>
            <a:xfrm>
              <a:off x="5163271" y="957345"/>
              <a:ext cx="391715" cy="450585"/>
            </a:xfrm>
            <a:custGeom>
              <a:avLst/>
              <a:gdLst>
                <a:gd name="connsiteX0" fmla="*/ 286755 w 573510"/>
                <a:gd name="connsiteY0" fmla="*/ 416016 h 659701"/>
                <a:gd name="connsiteX1" fmla="*/ 567734 w 573510"/>
                <a:gd name="connsiteY1" fmla="*/ 543224 h 659701"/>
                <a:gd name="connsiteX2" fmla="*/ 573510 w 573510"/>
                <a:gd name="connsiteY2" fmla="*/ 555934 h 659701"/>
                <a:gd name="connsiteX3" fmla="*/ 542380 w 573510"/>
                <a:gd name="connsiteY3" fmla="*/ 581619 h 659701"/>
                <a:gd name="connsiteX4" fmla="*/ 286755 w 573510"/>
                <a:gd name="connsiteY4" fmla="*/ 659701 h 659701"/>
                <a:gd name="connsiteX5" fmla="*/ 31130 w 573510"/>
                <a:gd name="connsiteY5" fmla="*/ 581619 h 659701"/>
                <a:gd name="connsiteX6" fmla="*/ 0 w 573510"/>
                <a:gd name="connsiteY6" fmla="*/ 555934 h 659701"/>
                <a:gd name="connsiteX7" fmla="*/ 5776 w 573510"/>
                <a:gd name="connsiteY7" fmla="*/ 543224 h 659701"/>
                <a:gd name="connsiteX8" fmla="*/ 286755 w 573510"/>
                <a:gd name="connsiteY8" fmla="*/ 416016 h 659701"/>
                <a:gd name="connsiteX9" fmla="*/ 286754 w 573510"/>
                <a:gd name="connsiteY9" fmla="*/ 0 h 659701"/>
                <a:gd name="connsiteX10" fmla="*/ 476099 w 573510"/>
                <a:gd name="connsiteY10" fmla="*/ 189345 h 659701"/>
                <a:gd name="connsiteX11" fmla="*/ 286754 w 573510"/>
                <a:gd name="connsiteY11" fmla="*/ 378690 h 659701"/>
                <a:gd name="connsiteX12" fmla="*/ 97409 w 573510"/>
                <a:gd name="connsiteY12" fmla="*/ 189345 h 659701"/>
                <a:gd name="connsiteX13" fmla="*/ 286754 w 573510"/>
                <a:gd name="connsiteY13" fmla="*/ 0 h 659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3510" h="659701">
                  <a:moveTo>
                    <a:pt x="286755" y="416016"/>
                  </a:moveTo>
                  <a:cubicBezTo>
                    <a:pt x="413066" y="416016"/>
                    <a:pt x="521441" y="468469"/>
                    <a:pt x="567734" y="543224"/>
                  </a:cubicBezTo>
                  <a:lnTo>
                    <a:pt x="573510" y="555934"/>
                  </a:lnTo>
                  <a:lnTo>
                    <a:pt x="542380" y="581619"/>
                  </a:lnTo>
                  <a:cubicBezTo>
                    <a:pt x="469410" y="630916"/>
                    <a:pt x="381444" y="659701"/>
                    <a:pt x="286755" y="659701"/>
                  </a:cubicBezTo>
                  <a:cubicBezTo>
                    <a:pt x="192066" y="659701"/>
                    <a:pt x="104100" y="630916"/>
                    <a:pt x="31130" y="581619"/>
                  </a:cubicBezTo>
                  <a:lnTo>
                    <a:pt x="0" y="555934"/>
                  </a:lnTo>
                  <a:lnTo>
                    <a:pt x="5776" y="543224"/>
                  </a:lnTo>
                  <a:cubicBezTo>
                    <a:pt x="52069" y="468469"/>
                    <a:pt x="160444" y="416016"/>
                    <a:pt x="286755" y="416016"/>
                  </a:cubicBezTo>
                  <a:close/>
                  <a:moveTo>
                    <a:pt x="286754" y="0"/>
                  </a:moveTo>
                  <a:cubicBezTo>
                    <a:pt x="391326" y="0"/>
                    <a:pt x="476099" y="84773"/>
                    <a:pt x="476099" y="189345"/>
                  </a:cubicBezTo>
                  <a:cubicBezTo>
                    <a:pt x="476099" y="293917"/>
                    <a:pt x="391326" y="378690"/>
                    <a:pt x="286754" y="378690"/>
                  </a:cubicBezTo>
                  <a:cubicBezTo>
                    <a:pt x="182182" y="378690"/>
                    <a:pt x="97409" y="293917"/>
                    <a:pt x="97409" y="189345"/>
                  </a:cubicBezTo>
                  <a:cubicBezTo>
                    <a:pt x="97409" y="84773"/>
                    <a:pt x="182182" y="0"/>
                    <a:pt x="286754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C5488FC6-282C-7148-82F7-288317848D5E}"/>
                </a:ext>
              </a:extLst>
            </p:cNvPr>
            <p:cNvSpPr/>
            <p:nvPr/>
          </p:nvSpPr>
          <p:spPr>
            <a:xfrm>
              <a:off x="5171838" y="2020351"/>
              <a:ext cx="1848323" cy="234616"/>
            </a:xfrm>
            <a:prstGeom prst="roundRect">
              <a:avLst>
                <a:gd name="adj" fmla="val 12230"/>
              </a:avLst>
            </a:prstGeom>
            <a:solidFill>
              <a:srgbClr val="00A5FA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ko-KR" altLang="en-US" sz="1000" dirty="0">
                  <a:solidFill>
                    <a:schemeClr val="bg1"/>
                  </a:solidFill>
                </a:rPr>
                <a:t>방 생성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E75C3F-FA95-8447-9B24-FB475B7F29A0}"/>
                </a:ext>
              </a:extLst>
            </p:cNvPr>
            <p:cNvSpPr txBox="1"/>
            <p:nvPr/>
          </p:nvSpPr>
          <p:spPr>
            <a:xfrm>
              <a:off x="5359130" y="1749358"/>
              <a:ext cx="1487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새로운 방을 원한다면</a:t>
              </a:r>
              <a:r>
                <a:rPr kumimoji="1"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?</a:t>
              </a:r>
              <a:endPara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5EA70F12-2295-E046-9411-913AA836BD3F}"/>
                </a:ext>
              </a:extLst>
            </p:cNvPr>
            <p:cNvSpPr/>
            <p:nvPr/>
          </p:nvSpPr>
          <p:spPr>
            <a:xfrm>
              <a:off x="5079422" y="2704233"/>
              <a:ext cx="2033155" cy="484040"/>
            </a:xfrm>
            <a:prstGeom prst="roundRect">
              <a:avLst>
                <a:gd name="adj" fmla="val 1223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활빈당</a:t>
              </a:r>
              <a:r>
                <a:rPr kumimoji="1" lang="ko-KR" altLang="en-US" sz="1100" b="1" dirty="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kumimoji="1" lang="en-US" altLang="ko-KR" sz="1100" b="1" dirty="0">
                  <a:solidFill>
                    <a:srgbClr val="00B0F0"/>
                  </a:solidFill>
                </a:rPr>
                <a:t>Link</a:t>
              </a:r>
            </a:p>
            <a:p>
              <a:pPr algn="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</a:rPr>
                <a:t>321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</a:rPr>
                <a:t>명 </a:t>
              </a: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C52A8C88-D55D-0544-80B9-A1D53A49E471}"/>
                </a:ext>
              </a:extLst>
            </p:cNvPr>
            <p:cNvSpPr/>
            <p:nvPr/>
          </p:nvSpPr>
          <p:spPr>
            <a:xfrm>
              <a:off x="5079422" y="3289834"/>
              <a:ext cx="2033155" cy="484040"/>
            </a:xfrm>
            <a:prstGeom prst="roundRect">
              <a:avLst>
                <a:gd name="adj" fmla="val 1223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홍가네</a:t>
              </a:r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ko-KR" altLang="en-US" sz="11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ko-KR" sz="1100" b="1" dirty="0">
                  <a:solidFill>
                    <a:srgbClr val="00B0F0"/>
                  </a:solidFill>
                </a:rPr>
                <a:t>Link</a:t>
              </a:r>
            </a:p>
            <a:p>
              <a:pPr algn="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</a:rPr>
                <a:t>명 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9514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2D8D37-742E-EF4A-A579-D4FCE47462A2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19254F-8374-AF4D-8DE1-35E108E43518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205F840-B458-5E4F-AE9F-98E22020FF74}"/>
              </a:ext>
            </a:extLst>
          </p:cNvPr>
          <p:cNvGrpSpPr/>
          <p:nvPr/>
        </p:nvGrpSpPr>
        <p:grpSpPr>
          <a:xfrm>
            <a:off x="4894025" y="776420"/>
            <a:ext cx="2403951" cy="4949319"/>
            <a:chOff x="4894025" y="776420"/>
            <a:chExt cx="2403951" cy="4949319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2919ADA-A117-254A-84FC-71EE71F8346F}"/>
                </a:ext>
              </a:extLst>
            </p:cNvPr>
            <p:cNvSpPr/>
            <p:nvPr/>
          </p:nvSpPr>
          <p:spPr>
            <a:xfrm>
              <a:off x="4894025" y="4115158"/>
              <a:ext cx="2403951" cy="1610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A57A353F-B8A9-1642-BF40-B9FC5F3C0495}"/>
                </a:ext>
              </a:extLst>
            </p:cNvPr>
            <p:cNvSpPr/>
            <p:nvPr/>
          </p:nvSpPr>
          <p:spPr>
            <a:xfrm>
              <a:off x="5171838" y="5295174"/>
              <a:ext cx="1848323" cy="234616"/>
            </a:xfrm>
            <a:prstGeom prst="roundRect">
              <a:avLst>
                <a:gd name="adj" fmla="val 12230"/>
              </a:avLst>
            </a:prstGeom>
            <a:solidFill>
              <a:srgbClr val="00A5FA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ko-KR" altLang="en-US" sz="1000" dirty="0">
                  <a:solidFill>
                    <a:schemeClr val="bg1"/>
                  </a:solidFill>
                </a:rPr>
                <a:t>계정 변경</a:t>
              </a:r>
            </a:p>
          </p:txBody>
        </p: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263F1F28-BB77-6849-9FD7-D3AF6D0E89C0}"/>
                </a:ext>
              </a:extLst>
            </p:cNvPr>
            <p:cNvSpPr/>
            <p:nvPr/>
          </p:nvSpPr>
          <p:spPr>
            <a:xfrm>
              <a:off x="5178918" y="4959080"/>
              <a:ext cx="1848323" cy="234616"/>
            </a:xfrm>
            <a:prstGeom prst="roundRect">
              <a:avLst>
                <a:gd name="adj" fmla="val 12230"/>
              </a:avLst>
            </a:prstGeom>
            <a:solidFill>
              <a:srgbClr val="F6F6F6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</a:rPr>
                <a:t>Confirm Password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B1E60D62-FE22-E048-88E9-0DD5F5BCAD9B}"/>
                </a:ext>
              </a:extLst>
            </p:cNvPr>
            <p:cNvSpPr/>
            <p:nvPr/>
          </p:nvSpPr>
          <p:spPr>
            <a:xfrm>
              <a:off x="5780244" y="776420"/>
              <a:ext cx="631510" cy="6315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E856193-7D66-474C-B81B-812565E29730}"/>
                </a:ext>
              </a:extLst>
            </p:cNvPr>
            <p:cNvSpPr txBox="1"/>
            <p:nvPr/>
          </p:nvSpPr>
          <p:spPr>
            <a:xfrm>
              <a:off x="5770596" y="150646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홍길동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A1A22B-0D6C-F14D-9A1B-6A8AE894BDA5}"/>
                </a:ext>
              </a:extLst>
            </p:cNvPr>
            <p:cNvSpPr txBox="1"/>
            <p:nvPr/>
          </p:nvSpPr>
          <p:spPr>
            <a:xfrm>
              <a:off x="5535457" y="1730074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redRoadEast13</a:t>
              </a:r>
              <a:endParaRPr kumimoji="1"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자유형 22">
              <a:extLst>
                <a:ext uri="{FF2B5EF4-FFF2-40B4-BE49-F238E27FC236}">
                  <a16:creationId xmlns:a16="http://schemas.microsoft.com/office/drawing/2014/main" id="{5E9A23AE-BAC6-E245-89C0-DB5FE7E85968}"/>
                </a:ext>
              </a:extLst>
            </p:cNvPr>
            <p:cNvSpPr/>
            <p:nvPr/>
          </p:nvSpPr>
          <p:spPr>
            <a:xfrm>
              <a:off x="5900142" y="957345"/>
              <a:ext cx="391715" cy="450585"/>
            </a:xfrm>
            <a:custGeom>
              <a:avLst/>
              <a:gdLst>
                <a:gd name="connsiteX0" fmla="*/ 286755 w 573510"/>
                <a:gd name="connsiteY0" fmla="*/ 416016 h 659701"/>
                <a:gd name="connsiteX1" fmla="*/ 567734 w 573510"/>
                <a:gd name="connsiteY1" fmla="*/ 543224 h 659701"/>
                <a:gd name="connsiteX2" fmla="*/ 573510 w 573510"/>
                <a:gd name="connsiteY2" fmla="*/ 555934 h 659701"/>
                <a:gd name="connsiteX3" fmla="*/ 542380 w 573510"/>
                <a:gd name="connsiteY3" fmla="*/ 581619 h 659701"/>
                <a:gd name="connsiteX4" fmla="*/ 286755 w 573510"/>
                <a:gd name="connsiteY4" fmla="*/ 659701 h 659701"/>
                <a:gd name="connsiteX5" fmla="*/ 31130 w 573510"/>
                <a:gd name="connsiteY5" fmla="*/ 581619 h 659701"/>
                <a:gd name="connsiteX6" fmla="*/ 0 w 573510"/>
                <a:gd name="connsiteY6" fmla="*/ 555934 h 659701"/>
                <a:gd name="connsiteX7" fmla="*/ 5776 w 573510"/>
                <a:gd name="connsiteY7" fmla="*/ 543224 h 659701"/>
                <a:gd name="connsiteX8" fmla="*/ 286755 w 573510"/>
                <a:gd name="connsiteY8" fmla="*/ 416016 h 659701"/>
                <a:gd name="connsiteX9" fmla="*/ 286754 w 573510"/>
                <a:gd name="connsiteY9" fmla="*/ 0 h 659701"/>
                <a:gd name="connsiteX10" fmla="*/ 476099 w 573510"/>
                <a:gd name="connsiteY10" fmla="*/ 189345 h 659701"/>
                <a:gd name="connsiteX11" fmla="*/ 286754 w 573510"/>
                <a:gd name="connsiteY11" fmla="*/ 378690 h 659701"/>
                <a:gd name="connsiteX12" fmla="*/ 97409 w 573510"/>
                <a:gd name="connsiteY12" fmla="*/ 189345 h 659701"/>
                <a:gd name="connsiteX13" fmla="*/ 286754 w 573510"/>
                <a:gd name="connsiteY13" fmla="*/ 0 h 659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3510" h="659701">
                  <a:moveTo>
                    <a:pt x="286755" y="416016"/>
                  </a:moveTo>
                  <a:cubicBezTo>
                    <a:pt x="413066" y="416016"/>
                    <a:pt x="521441" y="468469"/>
                    <a:pt x="567734" y="543224"/>
                  </a:cubicBezTo>
                  <a:lnTo>
                    <a:pt x="573510" y="555934"/>
                  </a:lnTo>
                  <a:lnTo>
                    <a:pt x="542380" y="581619"/>
                  </a:lnTo>
                  <a:cubicBezTo>
                    <a:pt x="469410" y="630916"/>
                    <a:pt x="381444" y="659701"/>
                    <a:pt x="286755" y="659701"/>
                  </a:cubicBezTo>
                  <a:cubicBezTo>
                    <a:pt x="192066" y="659701"/>
                    <a:pt x="104100" y="630916"/>
                    <a:pt x="31130" y="581619"/>
                  </a:cubicBezTo>
                  <a:lnTo>
                    <a:pt x="0" y="555934"/>
                  </a:lnTo>
                  <a:lnTo>
                    <a:pt x="5776" y="543224"/>
                  </a:lnTo>
                  <a:cubicBezTo>
                    <a:pt x="52069" y="468469"/>
                    <a:pt x="160444" y="416016"/>
                    <a:pt x="286755" y="416016"/>
                  </a:cubicBezTo>
                  <a:close/>
                  <a:moveTo>
                    <a:pt x="286754" y="0"/>
                  </a:moveTo>
                  <a:cubicBezTo>
                    <a:pt x="391326" y="0"/>
                    <a:pt x="476099" y="84773"/>
                    <a:pt x="476099" y="189345"/>
                  </a:cubicBezTo>
                  <a:cubicBezTo>
                    <a:pt x="476099" y="293917"/>
                    <a:pt x="391326" y="378690"/>
                    <a:pt x="286754" y="378690"/>
                  </a:cubicBezTo>
                  <a:cubicBezTo>
                    <a:pt x="182182" y="378690"/>
                    <a:pt x="97409" y="293917"/>
                    <a:pt x="97409" y="189345"/>
                  </a:cubicBezTo>
                  <a:cubicBezTo>
                    <a:pt x="97409" y="84773"/>
                    <a:pt x="182182" y="0"/>
                    <a:pt x="286754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F5F9F6A-CCD1-9D47-9528-9CCA314EA8B3}"/>
                </a:ext>
              </a:extLst>
            </p:cNvPr>
            <p:cNvSpPr/>
            <p:nvPr/>
          </p:nvSpPr>
          <p:spPr>
            <a:xfrm>
              <a:off x="4894025" y="2147745"/>
              <a:ext cx="2403951" cy="8984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AEB2F1C-0656-1C44-A4A8-9F17D5ECF8EA}"/>
                </a:ext>
              </a:extLst>
            </p:cNvPr>
            <p:cNvSpPr txBox="1"/>
            <p:nvPr/>
          </p:nvSpPr>
          <p:spPr>
            <a:xfrm>
              <a:off x="4938362" y="2195474"/>
              <a:ext cx="9989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선호하는 계좌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2FC0CAE-FB47-C640-9D55-2BE2138C084C}"/>
                </a:ext>
              </a:extLst>
            </p:cNvPr>
            <p:cNvSpPr/>
            <p:nvPr/>
          </p:nvSpPr>
          <p:spPr>
            <a:xfrm>
              <a:off x="4894025" y="3135083"/>
              <a:ext cx="2403951" cy="88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3F61A55F-FE8C-A948-B8F3-C63ED8D89A73}"/>
                </a:ext>
              </a:extLst>
            </p:cNvPr>
            <p:cNvSpPr/>
            <p:nvPr/>
          </p:nvSpPr>
          <p:spPr>
            <a:xfrm>
              <a:off x="5171838" y="3650074"/>
              <a:ext cx="1848323" cy="234616"/>
            </a:xfrm>
            <a:prstGeom prst="roundRect">
              <a:avLst>
                <a:gd name="adj" fmla="val 12230"/>
              </a:avLst>
            </a:prstGeom>
            <a:solidFill>
              <a:srgbClr val="00A5FA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ko-KR" altLang="en-US" sz="1000" dirty="0">
                  <a:solidFill>
                    <a:schemeClr val="bg1"/>
                  </a:solidFill>
                </a:rPr>
                <a:t>선호 계좌 변경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45FB5A-9B88-114F-A895-84140DA47405}"/>
                </a:ext>
              </a:extLst>
            </p:cNvPr>
            <p:cNvSpPr txBox="1"/>
            <p:nvPr/>
          </p:nvSpPr>
          <p:spPr>
            <a:xfrm>
              <a:off x="5588451" y="2495673"/>
              <a:ext cx="16466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NH </a:t>
              </a:r>
              <a:r>
                <a:rPr kumimoji="1"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농협</a:t>
              </a:r>
              <a:endParaRPr kumimoji="1" lang="en-US" altLang="ko-KR" sz="12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r"/>
              <a:r>
                <a:rPr kumimoji="1"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302-1016-0321-1230</a:t>
              </a:r>
              <a:endParaRPr kumimoji="1"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E9F8B3E1-B4B3-B149-A1FB-5E80A693149E}"/>
                </a:ext>
              </a:extLst>
            </p:cNvPr>
            <p:cNvSpPr/>
            <p:nvPr/>
          </p:nvSpPr>
          <p:spPr>
            <a:xfrm>
              <a:off x="5178918" y="3322436"/>
              <a:ext cx="1848323" cy="234616"/>
            </a:xfrm>
            <a:prstGeom prst="roundRect">
              <a:avLst>
                <a:gd name="adj" fmla="val 12230"/>
              </a:avLst>
            </a:prstGeom>
            <a:solidFill>
              <a:srgbClr val="F6F6F6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000">
                  <a:solidFill>
                    <a:schemeClr val="bg1">
                      <a:lumMod val="50000"/>
                    </a:schemeClr>
                  </a:solidFill>
                </a:rPr>
                <a:t>Account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C37948BC-65C1-2448-A2EC-23EA3452E453}"/>
                </a:ext>
              </a:extLst>
            </p:cNvPr>
            <p:cNvCxnSpPr/>
            <p:nvPr/>
          </p:nvCxnSpPr>
          <p:spPr>
            <a:xfrm>
              <a:off x="4986670" y="2416637"/>
              <a:ext cx="9516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9A63A9A5-7F92-784A-9914-64730658121F}"/>
                </a:ext>
              </a:extLst>
            </p:cNvPr>
            <p:cNvSpPr/>
            <p:nvPr/>
          </p:nvSpPr>
          <p:spPr>
            <a:xfrm>
              <a:off x="5178918" y="4636406"/>
              <a:ext cx="1848323" cy="234616"/>
            </a:xfrm>
            <a:prstGeom prst="roundRect">
              <a:avLst>
                <a:gd name="adj" fmla="val 12230"/>
              </a:avLst>
            </a:prstGeom>
            <a:solidFill>
              <a:srgbClr val="F6F6F6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</a:rPr>
                <a:t>Password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자유형 44">
              <a:extLst>
                <a:ext uri="{FF2B5EF4-FFF2-40B4-BE49-F238E27FC236}">
                  <a16:creationId xmlns:a16="http://schemas.microsoft.com/office/drawing/2014/main" id="{795094E0-E2BC-6F4A-9605-45B68F1A5415}"/>
                </a:ext>
              </a:extLst>
            </p:cNvPr>
            <p:cNvSpPr/>
            <p:nvPr/>
          </p:nvSpPr>
          <p:spPr>
            <a:xfrm rot="13405530">
              <a:off x="6390221" y="1537875"/>
              <a:ext cx="43065" cy="210710"/>
            </a:xfrm>
            <a:custGeom>
              <a:avLst/>
              <a:gdLst>
                <a:gd name="connsiteX0" fmla="*/ 0 w 1060704"/>
                <a:gd name="connsiteY0" fmla="*/ 5330311 h 5708910"/>
                <a:gd name="connsiteX1" fmla="*/ 1060704 w 1060704"/>
                <a:gd name="connsiteY1" fmla="*/ 5330311 h 5708910"/>
                <a:gd name="connsiteX2" fmla="*/ 1060704 w 1060704"/>
                <a:gd name="connsiteY2" fmla="*/ 5708910 h 5708910"/>
                <a:gd name="connsiteX3" fmla="*/ 0 w 1060704"/>
                <a:gd name="connsiteY3" fmla="*/ 5708910 h 5708910"/>
                <a:gd name="connsiteX4" fmla="*/ 0 w 1060704"/>
                <a:gd name="connsiteY4" fmla="*/ 1164371 h 5708910"/>
                <a:gd name="connsiteX5" fmla="*/ 1060704 w 1060704"/>
                <a:gd name="connsiteY5" fmla="*/ 1164371 h 5708910"/>
                <a:gd name="connsiteX6" fmla="*/ 1060704 w 1060704"/>
                <a:gd name="connsiteY6" fmla="*/ 5084090 h 5708910"/>
                <a:gd name="connsiteX7" fmla="*/ 0 w 1060704"/>
                <a:gd name="connsiteY7" fmla="*/ 5084090 h 5708910"/>
                <a:gd name="connsiteX8" fmla="*/ 530352 w 1060704"/>
                <a:gd name="connsiteY8" fmla="*/ 0 h 5708910"/>
                <a:gd name="connsiteX9" fmla="*/ 1060704 w 1060704"/>
                <a:gd name="connsiteY9" fmla="*/ 914400 h 5708910"/>
                <a:gd name="connsiteX10" fmla="*/ 0 w 1060704"/>
                <a:gd name="connsiteY10" fmla="*/ 914400 h 5708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0704" h="5708910">
                  <a:moveTo>
                    <a:pt x="0" y="5330311"/>
                  </a:moveTo>
                  <a:lnTo>
                    <a:pt x="1060704" y="5330311"/>
                  </a:lnTo>
                  <a:lnTo>
                    <a:pt x="1060704" y="5708910"/>
                  </a:lnTo>
                  <a:lnTo>
                    <a:pt x="0" y="5708910"/>
                  </a:lnTo>
                  <a:close/>
                  <a:moveTo>
                    <a:pt x="0" y="1164371"/>
                  </a:moveTo>
                  <a:lnTo>
                    <a:pt x="1060704" y="1164371"/>
                  </a:lnTo>
                  <a:lnTo>
                    <a:pt x="1060704" y="5084090"/>
                  </a:lnTo>
                  <a:lnTo>
                    <a:pt x="0" y="5084090"/>
                  </a:lnTo>
                  <a:close/>
                  <a:moveTo>
                    <a:pt x="530352" y="0"/>
                  </a:moveTo>
                  <a:lnTo>
                    <a:pt x="1060704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9A63A9A5-7F92-784A-9914-64730658121F}"/>
                </a:ext>
              </a:extLst>
            </p:cNvPr>
            <p:cNvSpPr/>
            <p:nvPr/>
          </p:nvSpPr>
          <p:spPr>
            <a:xfrm>
              <a:off x="5178918" y="4310028"/>
              <a:ext cx="1848323" cy="234616"/>
            </a:xfrm>
            <a:prstGeom prst="roundRect">
              <a:avLst>
                <a:gd name="adj" fmla="val 12230"/>
              </a:avLst>
            </a:prstGeom>
            <a:solidFill>
              <a:srgbClr val="F6F6F6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</a:rPr>
                <a:t>Username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36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19A80B2-E133-6840-8B11-500B834DF507}"/>
              </a:ext>
            </a:extLst>
          </p:cNvPr>
          <p:cNvGrpSpPr/>
          <p:nvPr/>
        </p:nvGrpSpPr>
        <p:grpSpPr>
          <a:xfrm>
            <a:off x="4780907" y="972711"/>
            <a:ext cx="2644346" cy="5479221"/>
            <a:chOff x="4780907" y="972711"/>
            <a:chExt cx="2644346" cy="547922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871EC61-223C-0447-B82C-FEE0B482521B}"/>
                </a:ext>
              </a:extLst>
            </p:cNvPr>
            <p:cNvSpPr/>
            <p:nvPr/>
          </p:nvSpPr>
          <p:spPr>
            <a:xfrm>
              <a:off x="4894025" y="3667247"/>
              <a:ext cx="2403951" cy="2632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DF4C30D-B860-CF42-A2D2-8933EF262E6F}"/>
                </a:ext>
              </a:extLst>
            </p:cNvPr>
            <p:cNvSpPr/>
            <p:nvPr/>
          </p:nvSpPr>
          <p:spPr>
            <a:xfrm>
              <a:off x="4894025" y="2706596"/>
              <a:ext cx="2403951" cy="901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A63988F2-FAC3-5045-8EA4-4720DBA24757}"/>
                </a:ext>
              </a:extLst>
            </p:cNvPr>
            <p:cNvSpPr/>
            <p:nvPr/>
          </p:nvSpPr>
          <p:spPr>
            <a:xfrm>
              <a:off x="5171838" y="3227506"/>
              <a:ext cx="1848323" cy="234616"/>
            </a:xfrm>
            <a:prstGeom prst="roundRect">
              <a:avLst>
                <a:gd name="adj" fmla="val 12230"/>
              </a:avLst>
            </a:prstGeom>
            <a:solidFill>
              <a:srgbClr val="00A5FA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ko-KR" altLang="en-US" sz="1000" dirty="0">
                  <a:solidFill>
                    <a:schemeClr val="bg1"/>
                  </a:solidFill>
                </a:rPr>
                <a:t>멤버 추가</a:t>
              </a: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09A9694D-0652-AE48-A0AC-1AAC084FD95D}"/>
                </a:ext>
              </a:extLst>
            </p:cNvPr>
            <p:cNvSpPr/>
            <p:nvPr/>
          </p:nvSpPr>
          <p:spPr>
            <a:xfrm>
              <a:off x="5079422" y="4710862"/>
              <a:ext cx="2033155" cy="484040"/>
            </a:xfrm>
            <a:prstGeom prst="roundRect">
              <a:avLst>
                <a:gd name="adj" fmla="val 1223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kumimoji="1" lang="en-US" altLang="ko-KR" sz="11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2.</a:t>
              </a:r>
              <a:r>
                <a:rPr kumimoji="1" lang="ko-KR" altLang="en-US" sz="11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kumimoji="1" lang="ko-KR" altLang="en-US" sz="1100" b="1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홍인형</a:t>
              </a:r>
              <a:endParaRPr kumimoji="1" lang="en-US" altLang="ko-KR" sz="1100" b="1" dirty="0">
                <a:solidFill>
                  <a:srgbClr val="00B0F0"/>
                </a:solidFill>
              </a:endParaRPr>
            </a:p>
            <a:p>
              <a:pPr lvl="0" algn="r"/>
              <a:r>
                <a:rPr kumimoji="1" lang="ko-KR" altLang="en-US" sz="1000" b="1" dirty="0">
                  <a:solidFill>
                    <a:srgbClr val="FF0000"/>
                  </a:solidFill>
                </a:rPr>
                <a:t>삭제</a:t>
              </a: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2D84FF30-0FEE-3A49-937B-6991B10B5CD3}"/>
                </a:ext>
              </a:extLst>
            </p:cNvPr>
            <p:cNvSpPr/>
            <p:nvPr/>
          </p:nvSpPr>
          <p:spPr>
            <a:xfrm>
              <a:off x="5079422" y="5296463"/>
              <a:ext cx="2033155" cy="484040"/>
            </a:xfrm>
            <a:prstGeom prst="roundRect">
              <a:avLst>
                <a:gd name="adj" fmla="val 1223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kumimoji="1" lang="en-US" altLang="ko-KR" sz="11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3.</a:t>
              </a:r>
              <a:r>
                <a:rPr kumimoji="1" lang="ko-KR" altLang="en-US" sz="11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kumimoji="1" lang="ko-KR" altLang="en-US" sz="1100" b="1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홍판서</a:t>
              </a:r>
              <a:endParaRPr kumimoji="1" lang="en-US" altLang="ko-KR" sz="1100" b="1" dirty="0">
                <a:solidFill>
                  <a:srgbClr val="00B0F0"/>
                </a:solidFill>
              </a:endParaRPr>
            </a:p>
            <a:p>
              <a:pPr lvl="0" algn="r"/>
              <a:r>
                <a:rPr kumimoji="1" lang="ko-KR" altLang="en-US" sz="1000" b="1" dirty="0">
                  <a:solidFill>
                    <a:srgbClr val="FF0000"/>
                  </a:solidFill>
                </a:rPr>
                <a:t>삭제</a:t>
              </a: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777FA8F5-1A96-B147-83BA-21C0D5D60CB4}"/>
                </a:ext>
              </a:extLst>
            </p:cNvPr>
            <p:cNvSpPr/>
            <p:nvPr/>
          </p:nvSpPr>
          <p:spPr>
            <a:xfrm>
              <a:off x="5079422" y="4129015"/>
              <a:ext cx="2033155" cy="484040"/>
            </a:xfrm>
            <a:prstGeom prst="roundRect">
              <a:avLst>
                <a:gd name="adj" fmla="val 1223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</a:t>
              </a:r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홍길동</a:t>
              </a:r>
              <a:endParaRPr kumimoji="1" lang="en-US" altLang="ko-KR" sz="1100" b="1" dirty="0">
                <a:solidFill>
                  <a:srgbClr val="00B0F0"/>
                </a:solidFill>
              </a:endParaRPr>
            </a:p>
            <a:p>
              <a:pPr algn="r"/>
              <a:r>
                <a:rPr kumimoji="1" lang="ko-KR" altLang="en-US" sz="1000" b="1" dirty="0">
                  <a:solidFill>
                    <a:srgbClr val="FF0000"/>
                  </a:solidFill>
                </a:rPr>
                <a:t>삭제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A8295D-F93C-3047-AEE6-7A0499D3324A}"/>
                </a:ext>
              </a:extLst>
            </p:cNvPr>
            <p:cNvSpPr txBox="1"/>
            <p:nvPr/>
          </p:nvSpPr>
          <p:spPr>
            <a:xfrm>
              <a:off x="4982903" y="3787138"/>
              <a:ext cx="77136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멤버 목록</a:t>
              </a:r>
              <a:endParaRPr kumimoji="1"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5AE415A-F52E-6849-89F6-B7DF9B5D0D2D}"/>
                </a:ext>
              </a:extLst>
            </p:cNvPr>
            <p:cNvSpPr/>
            <p:nvPr/>
          </p:nvSpPr>
          <p:spPr>
            <a:xfrm>
              <a:off x="4894025" y="972711"/>
              <a:ext cx="2403951" cy="16741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A4971372-9237-B048-B2E9-0A06977A32A0}"/>
                </a:ext>
              </a:extLst>
            </p:cNvPr>
            <p:cNvSpPr/>
            <p:nvPr/>
          </p:nvSpPr>
          <p:spPr>
            <a:xfrm>
              <a:off x="5171838" y="2202671"/>
              <a:ext cx="1848323" cy="234616"/>
            </a:xfrm>
            <a:prstGeom prst="roundRect">
              <a:avLst>
                <a:gd name="adj" fmla="val 12230"/>
              </a:avLst>
            </a:prstGeom>
            <a:solidFill>
              <a:srgbClr val="00A5FA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ko-KR" altLang="en-US" sz="1000" dirty="0">
                  <a:solidFill>
                    <a:schemeClr val="bg1"/>
                  </a:solidFill>
                </a:rPr>
                <a:t>생성</a:t>
              </a:r>
              <a:r>
                <a:rPr kumimoji="1" lang="en-US" altLang="ko-KR" sz="1000" dirty="0">
                  <a:solidFill>
                    <a:schemeClr val="bg1"/>
                  </a:solidFill>
                </a:rPr>
                <a:t>!</a:t>
              </a:r>
              <a:endParaRPr kumimoji="1"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85B151C-01C4-014A-B006-E8E125897B00}"/>
                </a:ext>
              </a:extLst>
            </p:cNvPr>
            <p:cNvSpPr txBox="1"/>
            <p:nvPr/>
          </p:nvSpPr>
          <p:spPr>
            <a:xfrm>
              <a:off x="5342435" y="1672197"/>
              <a:ext cx="15071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_______________</a:t>
              </a:r>
              <a:endParaRPr kumimoji="1" lang="ko-KR" altLang="en-US" sz="1600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2CD8B2-D563-3246-A9AF-E3C8601CB67D}"/>
                </a:ext>
              </a:extLst>
            </p:cNvPr>
            <p:cNvSpPr txBox="1"/>
            <p:nvPr/>
          </p:nvSpPr>
          <p:spPr>
            <a:xfrm>
              <a:off x="5659825" y="1135511"/>
              <a:ext cx="8723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600" b="1" dirty="0">
                  <a:solidFill>
                    <a:srgbClr val="00A5FA"/>
                  </a:solidFill>
                </a:rPr>
                <a:t>방 생성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42D94B4-3572-1345-95DA-6137D8C8DE3B}"/>
                </a:ext>
              </a:extLst>
            </p:cNvPr>
            <p:cNvSpPr txBox="1"/>
            <p:nvPr/>
          </p:nvSpPr>
          <p:spPr>
            <a:xfrm>
              <a:off x="5571524" y="1654531"/>
              <a:ext cx="1063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chemeClr val="bg1">
                      <a:lumMod val="75000"/>
                    </a:schemeClr>
                  </a:solidFill>
                </a:rPr>
                <a:t>Room Name</a:t>
              </a:r>
              <a:endParaRPr kumimoji="1" lang="ko-KR" alt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A72A3F-E96E-304A-A796-093F9BD31F91}"/>
                </a:ext>
              </a:extLst>
            </p:cNvPr>
            <p:cNvSpPr txBox="1"/>
            <p:nvPr/>
          </p:nvSpPr>
          <p:spPr>
            <a:xfrm>
              <a:off x="5342435" y="2847292"/>
              <a:ext cx="15071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_______________</a:t>
              </a:r>
              <a:endParaRPr kumimoji="1" lang="ko-KR" altLang="en-US" sz="16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2E1DD5-0404-C645-B052-08F3ACE0FF8C}"/>
                </a:ext>
              </a:extLst>
            </p:cNvPr>
            <p:cNvSpPr txBox="1"/>
            <p:nvPr/>
          </p:nvSpPr>
          <p:spPr>
            <a:xfrm>
              <a:off x="5481493" y="2819561"/>
              <a:ext cx="12394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chemeClr val="bg1">
                      <a:lumMod val="75000"/>
                    </a:schemeClr>
                  </a:solidFill>
                </a:rPr>
                <a:t>Member Name</a:t>
              </a:r>
              <a:endParaRPr kumimoji="1" lang="ko-KR" alt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24B93C4-54CD-364D-AE04-E89369BD362F}"/>
                </a:ext>
              </a:extLst>
            </p:cNvPr>
            <p:cNvSpPr/>
            <p:nvPr/>
          </p:nvSpPr>
          <p:spPr>
            <a:xfrm>
              <a:off x="4780907" y="6198296"/>
              <a:ext cx="2644346" cy="25363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6" name="직선 연결선[R] 2">
              <a:extLst>
                <a:ext uri="{FF2B5EF4-FFF2-40B4-BE49-F238E27FC236}">
                  <a16:creationId xmlns:a16="http://schemas.microsoft.com/office/drawing/2014/main" id="{703E2DF6-4AB2-EF49-A3C5-F19D70859C0E}"/>
                </a:ext>
              </a:extLst>
            </p:cNvPr>
            <p:cNvCxnSpPr/>
            <p:nvPr/>
          </p:nvCxnSpPr>
          <p:spPr>
            <a:xfrm>
              <a:off x="4901105" y="6188291"/>
              <a:ext cx="2403951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228285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871075D-A6F7-3A4C-B9D5-CFE406B83222}"/>
              </a:ext>
            </a:extLst>
          </p:cNvPr>
          <p:cNvGrpSpPr/>
          <p:nvPr/>
        </p:nvGrpSpPr>
        <p:grpSpPr>
          <a:xfrm>
            <a:off x="4780907" y="657529"/>
            <a:ext cx="2644346" cy="5794403"/>
            <a:chOff x="4780907" y="657529"/>
            <a:chExt cx="2644346" cy="579440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871EC61-223C-0447-B82C-FEE0B482521B}"/>
                </a:ext>
              </a:extLst>
            </p:cNvPr>
            <p:cNvSpPr/>
            <p:nvPr/>
          </p:nvSpPr>
          <p:spPr>
            <a:xfrm>
              <a:off x="4894025" y="4314710"/>
              <a:ext cx="2403951" cy="1934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DF4C30D-B860-CF42-A2D2-8933EF262E6F}"/>
                </a:ext>
              </a:extLst>
            </p:cNvPr>
            <p:cNvSpPr/>
            <p:nvPr/>
          </p:nvSpPr>
          <p:spPr>
            <a:xfrm>
              <a:off x="4894025" y="3388737"/>
              <a:ext cx="2403951" cy="842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A63988F2-FAC3-5045-8EA4-4720DBA24757}"/>
                </a:ext>
              </a:extLst>
            </p:cNvPr>
            <p:cNvSpPr/>
            <p:nvPr/>
          </p:nvSpPr>
          <p:spPr>
            <a:xfrm>
              <a:off x="5171838" y="3846342"/>
              <a:ext cx="1848323" cy="234616"/>
            </a:xfrm>
            <a:prstGeom prst="roundRect">
              <a:avLst>
                <a:gd name="adj" fmla="val 12230"/>
              </a:avLst>
            </a:prstGeom>
            <a:solidFill>
              <a:srgbClr val="00A5FA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ko-KR" altLang="en-US" sz="1000" dirty="0">
                  <a:solidFill>
                    <a:schemeClr val="bg1"/>
                  </a:solidFill>
                </a:rPr>
                <a:t>내역 추가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0A7A5C-B1F8-864F-8E88-3E5791A48547}"/>
                </a:ext>
              </a:extLst>
            </p:cNvPr>
            <p:cNvSpPr txBox="1"/>
            <p:nvPr/>
          </p:nvSpPr>
          <p:spPr>
            <a:xfrm>
              <a:off x="5295014" y="3544869"/>
              <a:ext cx="16161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새로운 계산이 생겼다면</a:t>
              </a:r>
              <a:r>
                <a:rPr kumimoji="1"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?</a:t>
              </a:r>
              <a:endPara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09A9694D-0652-AE48-A0AC-1AAC084FD95D}"/>
                </a:ext>
              </a:extLst>
            </p:cNvPr>
            <p:cNvSpPr/>
            <p:nvPr/>
          </p:nvSpPr>
          <p:spPr>
            <a:xfrm>
              <a:off x="5079422" y="5269876"/>
              <a:ext cx="2033155" cy="484040"/>
            </a:xfrm>
            <a:prstGeom prst="roundRect">
              <a:avLst>
                <a:gd name="adj" fmla="val 1223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노래방</a:t>
              </a:r>
              <a:r>
                <a:rPr kumimoji="1" lang="ko-KR" altLang="en-US" sz="1100" b="1" dirty="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kumimoji="1" lang="ko-KR" altLang="en-US" sz="1100" b="1" dirty="0">
                  <a:solidFill>
                    <a:srgbClr val="00B0F0"/>
                  </a:solidFill>
                </a:rPr>
                <a:t>홍길동</a:t>
              </a:r>
              <a:endParaRPr kumimoji="1" lang="en-US" altLang="ko-KR" sz="1100" b="1" dirty="0">
                <a:solidFill>
                  <a:srgbClr val="00B0F0"/>
                </a:solidFill>
              </a:endParaRPr>
            </a:p>
            <a:p>
              <a:pPr algn="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</a:rPr>
                <a:t>25,000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</a:rPr>
                <a:t>원</a:t>
              </a: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2D84FF30-0FEE-3A49-937B-6991B10B5CD3}"/>
                </a:ext>
              </a:extLst>
            </p:cNvPr>
            <p:cNvSpPr/>
            <p:nvPr/>
          </p:nvSpPr>
          <p:spPr>
            <a:xfrm>
              <a:off x="5079422" y="5855477"/>
              <a:ext cx="2033155" cy="484040"/>
            </a:xfrm>
            <a:prstGeom prst="roundRect">
              <a:avLst>
                <a:gd name="adj" fmla="val 1223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카페 </a:t>
              </a:r>
              <a:r>
                <a:rPr kumimoji="1" lang="ko-KR" altLang="en-US" sz="11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ko-KR" altLang="en-US" sz="1100" b="1" dirty="0" err="1">
                  <a:solidFill>
                    <a:srgbClr val="00B0F0"/>
                  </a:solidFill>
                </a:rPr>
                <a:t>홍판서</a:t>
              </a:r>
              <a:endParaRPr kumimoji="1" lang="en-US" altLang="ko-KR" sz="1100" b="1" dirty="0">
                <a:solidFill>
                  <a:srgbClr val="00B0F0"/>
                </a:solidFill>
              </a:endParaRPr>
            </a:p>
            <a:p>
              <a:pPr algn="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</a:rPr>
                <a:t>30,000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</a:rPr>
                <a:t>원 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4B93C4-54CD-364D-AE04-E89369BD362F}"/>
                </a:ext>
              </a:extLst>
            </p:cNvPr>
            <p:cNvSpPr/>
            <p:nvPr/>
          </p:nvSpPr>
          <p:spPr>
            <a:xfrm>
              <a:off x="4780907" y="6198296"/>
              <a:ext cx="2644346" cy="25363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" name="직선 연결선[R] 2">
              <a:extLst>
                <a:ext uri="{FF2B5EF4-FFF2-40B4-BE49-F238E27FC236}">
                  <a16:creationId xmlns:a16="http://schemas.microsoft.com/office/drawing/2014/main" id="{703E2DF6-4AB2-EF49-A3C5-F19D70859C0E}"/>
                </a:ext>
              </a:extLst>
            </p:cNvPr>
            <p:cNvCxnSpPr/>
            <p:nvPr/>
          </p:nvCxnSpPr>
          <p:spPr>
            <a:xfrm>
              <a:off x="4901105" y="6188291"/>
              <a:ext cx="2403951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777FA8F5-1A96-B147-83BA-21C0D5D60CB4}"/>
                </a:ext>
              </a:extLst>
            </p:cNvPr>
            <p:cNvSpPr/>
            <p:nvPr/>
          </p:nvSpPr>
          <p:spPr>
            <a:xfrm>
              <a:off x="5079422" y="4688029"/>
              <a:ext cx="2033155" cy="484040"/>
            </a:xfrm>
            <a:prstGeom prst="roundRect">
              <a:avLst>
                <a:gd name="adj" fmla="val 1223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삼겹살</a:t>
              </a:r>
              <a:r>
                <a:rPr kumimoji="1" lang="ko-KR" altLang="en-US" sz="1100" b="1" dirty="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kumimoji="1" lang="ko-KR" altLang="en-US" sz="1100" b="1" dirty="0" err="1">
                  <a:solidFill>
                    <a:srgbClr val="00B0F0"/>
                  </a:solidFill>
                </a:rPr>
                <a:t>홍인형</a:t>
              </a:r>
              <a:endParaRPr kumimoji="1" lang="en-US" altLang="ko-KR" sz="1100" b="1" dirty="0">
                <a:solidFill>
                  <a:srgbClr val="00B0F0"/>
                </a:solidFill>
              </a:endParaRPr>
            </a:p>
            <a:p>
              <a:pPr algn="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</a:rPr>
                <a:t>35,000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</a:rPr>
                <a:t>원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A8295D-F93C-3047-AEE6-7A0499D3324A}"/>
                </a:ext>
              </a:extLst>
            </p:cNvPr>
            <p:cNvSpPr txBox="1"/>
            <p:nvPr/>
          </p:nvSpPr>
          <p:spPr>
            <a:xfrm>
              <a:off x="4982903" y="4374412"/>
              <a:ext cx="77136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계산 내역</a:t>
              </a:r>
              <a:endParaRPr kumimoji="1"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378C55F-C43E-3645-A977-16D320171DCA}"/>
                </a:ext>
              </a:extLst>
            </p:cNvPr>
            <p:cNvSpPr/>
            <p:nvPr/>
          </p:nvSpPr>
          <p:spPr>
            <a:xfrm rot="495444">
              <a:off x="5213914" y="946991"/>
              <a:ext cx="631510" cy="6315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D665A84-4DD5-744D-95F4-C99B5584D600}"/>
                </a:ext>
              </a:extLst>
            </p:cNvPr>
            <p:cNvSpPr/>
            <p:nvPr/>
          </p:nvSpPr>
          <p:spPr>
            <a:xfrm>
              <a:off x="6678107" y="1496193"/>
              <a:ext cx="521909" cy="5219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3D6360C-A35B-8747-9D88-9602F5D7F2F9}"/>
                </a:ext>
              </a:extLst>
            </p:cNvPr>
            <p:cNvSpPr/>
            <p:nvPr/>
          </p:nvSpPr>
          <p:spPr>
            <a:xfrm rot="20528155">
              <a:off x="5221973" y="2046404"/>
              <a:ext cx="764127" cy="7641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9DD873BD-4080-5D47-BE24-FA181ACEB8EB}"/>
                </a:ext>
              </a:extLst>
            </p:cNvPr>
            <p:cNvCxnSpPr>
              <a:cxnSpLocks/>
              <a:stCxn id="32" idx="6"/>
              <a:endCxn id="31" idx="3"/>
            </p:cNvCxnSpPr>
            <p:nvPr/>
          </p:nvCxnSpPr>
          <p:spPr>
            <a:xfrm flipV="1">
              <a:off x="5967680" y="1941670"/>
              <a:ext cx="786859" cy="36959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146458F6-23DD-AB45-BC92-EBD3FF4E8A36}"/>
                </a:ext>
              </a:extLst>
            </p:cNvPr>
            <p:cNvCxnSpPr>
              <a:cxnSpLocks/>
              <a:stCxn id="30" idx="6"/>
              <a:endCxn id="31" idx="1"/>
            </p:cNvCxnSpPr>
            <p:nvPr/>
          </p:nvCxnSpPr>
          <p:spPr>
            <a:xfrm>
              <a:off x="5842151" y="1308095"/>
              <a:ext cx="912388" cy="26453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954F35E-9DA2-3540-A484-957BB46180E5}"/>
                </a:ext>
              </a:extLst>
            </p:cNvPr>
            <p:cNvSpPr txBox="1"/>
            <p:nvPr/>
          </p:nvSpPr>
          <p:spPr>
            <a:xfrm>
              <a:off x="6666809" y="308354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활빈당</a:t>
              </a:r>
            </a:p>
          </p:txBody>
        </p: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D5C25C5E-5EA5-8C4A-A06D-EA3467249313}"/>
                </a:ext>
              </a:extLst>
            </p:cNvPr>
            <p:cNvCxnSpPr/>
            <p:nvPr/>
          </p:nvCxnSpPr>
          <p:spPr>
            <a:xfrm>
              <a:off x="6665891" y="3336043"/>
              <a:ext cx="59087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자유형 35">
              <a:extLst>
                <a:ext uri="{FF2B5EF4-FFF2-40B4-BE49-F238E27FC236}">
                  <a16:creationId xmlns:a16="http://schemas.microsoft.com/office/drawing/2014/main" id="{C4838C43-421E-4B45-B7E3-F96CFB9AB6AE}"/>
                </a:ext>
              </a:extLst>
            </p:cNvPr>
            <p:cNvSpPr/>
            <p:nvPr/>
          </p:nvSpPr>
          <p:spPr>
            <a:xfrm rot="20282180">
              <a:off x="6955527" y="2727243"/>
              <a:ext cx="300348" cy="321268"/>
            </a:xfrm>
            <a:custGeom>
              <a:avLst/>
              <a:gdLst>
                <a:gd name="connsiteX0" fmla="*/ 549066 w 1100607"/>
                <a:gd name="connsiteY0" fmla="*/ 375347 h 1177268"/>
                <a:gd name="connsiteX1" fmla="*/ 335778 w 1100607"/>
                <a:gd name="connsiteY1" fmla="*/ 588635 h 1177268"/>
                <a:gd name="connsiteX2" fmla="*/ 549066 w 1100607"/>
                <a:gd name="connsiteY2" fmla="*/ 801923 h 1177268"/>
                <a:gd name="connsiteX3" fmla="*/ 762354 w 1100607"/>
                <a:gd name="connsiteY3" fmla="*/ 588635 h 1177268"/>
                <a:gd name="connsiteX4" fmla="*/ 549066 w 1100607"/>
                <a:gd name="connsiteY4" fmla="*/ 375347 h 1177268"/>
                <a:gd name="connsiteX5" fmla="*/ 470479 w 1100607"/>
                <a:gd name="connsiteY5" fmla="*/ 0 h 1177268"/>
                <a:gd name="connsiteX6" fmla="*/ 627653 w 1100607"/>
                <a:gd name="connsiteY6" fmla="*/ 0 h 1177268"/>
                <a:gd name="connsiteX7" fmla="*/ 627653 w 1100607"/>
                <a:gd name="connsiteY7" fmla="*/ 180920 h 1177268"/>
                <a:gd name="connsiteX8" fmla="*/ 632833 w 1100607"/>
                <a:gd name="connsiteY8" fmla="*/ 181442 h 1177268"/>
                <a:gd name="connsiteX9" fmla="*/ 821071 w 1100607"/>
                <a:gd name="connsiteY9" fmla="*/ 274352 h 1177268"/>
                <a:gd name="connsiteX10" fmla="*/ 862591 w 1100607"/>
                <a:gd name="connsiteY10" fmla="*/ 316876 h 1177268"/>
                <a:gd name="connsiteX11" fmla="*/ 1019545 w 1100607"/>
                <a:gd name="connsiteY11" fmla="*/ 226259 h 1177268"/>
                <a:gd name="connsiteX12" fmla="*/ 1098132 w 1100607"/>
                <a:gd name="connsiteY12" fmla="*/ 362375 h 1177268"/>
                <a:gd name="connsiteX13" fmla="*/ 941410 w 1100607"/>
                <a:gd name="connsiteY13" fmla="*/ 452858 h 1177268"/>
                <a:gd name="connsiteX14" fmla="*/ 958212 w 1100607"/>
                <a:gd name="connsiteY14" fmla="*/ 515060 h 1177268"/>
                <a:gd name="connsiteX15" fmla="*/ 964704 w 1100607"/>
                <a:gd name="connsiteY15" fmla="*/ 588635 h 1177268"/>
                <a:gd name="connsiteX16" fmla="*/ 958212 w 1100607"/>
                <a:gd name="connsiteY16" fmla="*/ 662210 h 1177268"/>
                <a:gd name="connsiteX17" fmla="*/ 941316 w 1100607"/>
                <a:gd name="connsiteY17" fmla="*/ 724762 h 1177268"/>
                <a:gd name="connsiteX18" fmla="*/ 1100607 w 1100607"/>
                <a:gd name="connsiteY18" fmla="*/ 816729 h 1177268"/>
                <a:gd name="connsiteX19" fmla="*/ 1022020 w 1100607"/>
                <a:gd name="connsiteY19" fmla="*/ 952845 h 1177268"/>
                <a:gd name="connsiteX20" fmla="*/ 862338 w 1100607"/>
                <a:gd name="connsiteY20" fmla="*/ 860653 h 1177268"/>
                <a:gd name="connsiteX21" fmla="*/ 821071 w 1100607"/>
                <a:gd name="connsiteY21" fmla="*/ 902918 h 1177268"/>
                <a:gd name="connsiteX22" fmla="*/ 632833 w 1100607"/>
                <a:gd name="connsiteY22" fmla="*/ 995828 h 1177268"/>
                <a:gd name="connsiteX23" fmla="*/ 627653 w 1100607"/>
                <a:gd name="connsiteY23" fmla="*/ 996350 h 1177268"/>
                <a:gd name="connsiteX24" fmla="*/ 627653 w 1100607"/>
                <a:gd name="connsiteY24" fmla="*/ 1177268 h 1177268"/>
                <a:gd name="connsiteX25" fmla="*/ 470479 w 1100607"/>
                <a:gd name="connsiteY25" fmla="*/ 1177268 h 1177268"/>
                <a:gd name="connsiteX26" fmla="*/ 470479 w 1100607"/>
                <a:gd name="connsiteY26" fmla="*/ 996350 h 1177268"/>
                <a:gd name="connsiteX27" fmla="*/ 465302 w 1100607"/>
                <a:gd name="connsiteY27" fmla="*/ 995828 h 1177268"/>
                <a:gd name="connsiteX28" fmla="*/ 277064 w 1100607"/>
                <a:gd name="connsiteY28" fmla="*/ 902918 h 1177268"/>
                <a:gd name="connsiteX29" fmla="*/ 235541 w 1100607"/>
                <a:gd name="connsiteY29" fmla="*/ 860392 h 1177268"/>
                <a:gd name="connsiteX30" fmla="*/ 78587 w 1100607"/>
                <a:gd name="connsiteY30" fmla="*/ 951009 h 1177268"/>
                <a:gd name="connsiteX31" fmla="*/ 0 w 1100607"/>
                <a:gd name="connsiteY31" fmla="*/ 814893 h 1177268"/>
                <a:gd name="connsiteX32" fmla="*/ 156723 w 1100607"/>
                <a:gd name="connsiteY32" fmla="*/ 724409 h 1177268"/>
                <a:gd name="connsiteX33" fmla="*/ 139922 w 1100607"/>
                <a:gd name="connsiteY33" fmla="*/ 662210 h 1177268"/>
                <a:gd name="connsiteX34" fmla="*/ 133430 w 1100607"/>
                <a:gd name="connsiteY34" fmla="*/ 588635 h 1177268"/>
                <a:gd name="connsiteX35" fmla="*/ 139922 w 1100607"/>
                <a:gd name="connsiteY35" fmla="*/ 515060 h 1177268"/>
                <a:gd name="connsiteX36" fmla="*/ 156629 w 1100607"/>
                <a:gd name="connsiteY36" fmla="*/ 453212 h 1177268"/>
                <a:gd name="connsiteX37" fmla="*/ 2475 w 1100607"/>
                <a:gd name="connsiteY37" fmla="*/ 364211 h 1177268"/>
                <a:gd name="connsiteX38" fmla="*/ 81062 w 1100607"/>
                <a:gd name="connsiteY38" fmla="*/ 228095 h 1177268"/>
                <a:gd name="connsiteX39" fmla="*/ 235288 w 1100607"/>
                <a:gd name="connsiteY39" fmla="*/ 317137 h 1177268"/>
                <a:gd name="connsiteX40" fmla="*/ 277064 w 1100607"/>
                <a:gd name="connsiteY40" fmla="*/ 274352 h 1177268"/>
                <a:gd name="connsiteX41" fmla="*/ 465302 w 1100607"/>
                <a:gd name="connsiteY41" fmla="*/ 181442 h 1177268"/>
                <a:gd name="connsiteX42" fmla="*/ 470479 w 1100607"/>
                <a:gd name="connsiteY42" fmla="*/ 180920 h 117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100607" h="1177268">
                  <a:moveTo>
                    <a:pt x="549066" y="375347"/>
                  </a:moveTo>
                  <a:cubicBezTo>
                    <a:pt x="431270" y="375347"/>
                    <a:pt x="335778" y="470839"/>
                    <a:pt x="335778" y="588635"/>
                  </a:cubicBezTo>
                  <a:cubicBezTo>
                    <a:pt x="335778" y="706431"/>
                    <a:pt x="431270" y="801923"/>
                    <a:pt x="549066" y="801923"/>
                  </a:cubicBezTo>
                  <a:cubicBezTo>
                    <a:pt x="666862" y="801923"/>
                    <a:pt x="762354" y="706431"/>
                    <a:pt x="762354" y="588635"/>
                  </a:cubicBezTo>
                  <a:cubicBezTo>
                    <a:pt x="762354" y="470839"/>
                    <a:pt x="666862" y="375347"/>
                    <a:pt x="549066" y="375347"/>
                  </a:cubicBezTo>
                  <a:close/>
                  <a:moveTo>
                    <a:pt x="470479" y="0"/>
                  </a:moveTo>
                  <a:lnTo>
                    <a:pt x="627653" y="0"/>
                  </a:lnTo>
                  <a:lnTo>
                    <a:pt x="627653" y="180920"/>
                  </a:lnTo>
                  <a:lnTo>
                    <a:pt x="632833" y="181442"/>
                  </a:lnTo>
                  <a:cubicBezTo>
                    <a:pt x="703857" y="195976"/>
                    <a:pt x="768283" y="228626"/>
                    <a:pt x="821071" y="274352"/>
                  </a:cubicBezTo>
                  <a:lnTo>
                    <a:pt x="862591" y="316876"/>
                  </a:lnTo>
                  <a:lnTo>
                    <a:pt x="1019545" y="226259"/>
                  </a:lnTo>
                  <a:lnTo>
                    <a:pt x="1098132" y="362375"/>
                  </a:lnTo>
                  <a:lnTo>
                    <a:pt x="941410" y="452858"/>
                  </a:lnTo>
                  <a:lnTo>
                    <a:pt x="958212" y="515060"/>
                  </a:lnTo>
                  <a:cubicBezTo>
                    <a:pt x="962478" y="538941"/>
                    <a:pt x="964704" y="563528"/>
                    <a:pt x="964704" y="588635"/>
                  </a:cubicBezTo>
                  <a:cubicBezTo>
                    <a:pt x="964704" y="613742"/>
                    <a:pt x="962478" y="638329"/>
                    <a:pt x="958212" y="662210"/>
                  </a:cubicBezTo>
                  <a:lnTo>
                    <a:pt x="941316" y="724762"/>
                  </a:lnTo>
                  <a:lnTo>
                    <a:pt x="1100607" y="816729"/>
                  </a:lnTo>
                  <a:lnTo>
                    <a:pt x="1022020" y="952845"/>
                  </a:lnTo>
                  <a:lnTo>
                    <a:pt x="862338" y="860653"/>
                  </a:lnTo>
                  <a:lnTo>
                    <a:pt x="821071" y="902918"/>
                  </a:lnTo>
                  <a:cubicBezTo>
                    <a:pt x="768283" y="948645"/>
                    <a:pt x="703857" y="981294"/>
                    <a:pt x="632833" y="995828"/>
                  </a:cubicBezTo>
                  <a:lnTo>
                    <a:pt x="627653" y="996350"/>
                  </a:lnTo>
                  <a:lnTo>
                    <a:pt x="627653" y="1177268"/>
                  </a:lnTo>
                  <a:lnTo>
                    <a:pt x="470479" y="1177268"/>
                  </a:lnTo>
                  <a:lnTo>
                    <a:pt x="470479" y="996350"/>
                  </a:lnTo>
                  <a:lnTo>
                    <a:pt x="465302" y="995828"/>
                  </a:lnTo>
                  <a:cubicBezTo>
                    <a:pt x="394277" y="981294"/>
                    <a:pt x="329852" y="948645"/>
                    <a:pt x="277064" y="902918"/>
                  </a:cubicBezTo>
                  <a:lnTo>
                    <a:pt x="235541" y="860392"/>
                  </a:lnTo>
                  <a:lnTo>
                    <a:pt x="78587" y="951009"/>
                  </a:lnTo>
                  <a:lnTo>
                    <a:pt x="0" y="814893"/>
                  </a:lnTo>
                  <a:lnTo>
                    <a:pt x="156723" y="724409"/>
                  </a:lnTo>
                  <a:lnTo>
                    <a:pt x="139922" y="662210"/>
                  </a:lnTo>
                  <a:cubicBezTo>
                    <a:pt x="135656" y="638329"/>
                    <a:pt x="133430" y="613742"/>
                    <a:pt x="133430" y="588635"/>
                  </a:cubicBezTo>
                  <a:cubicBezTo>
                    <a:pt x="133430" y="563528"/>
                    <a:pt x="135656" y="538941"/>
                    <a:pt x="139922" y="515060"/>
                  </a:cubicBezTo>
                  <a:lnTo>
                    <a:pt x="156629" y="453212"/>
                  </a:lnTo>
                  <a:lnTo>
                    <a:pt x="2475" y="364211"/>
                  </a:lnTo>
                  <a:lnTo>
                    <a:pt x="81062" y="228095"/>
                  </a:lnTo>
                  <a:lnTo>
                    <a:pt x="235288" y="317137"/>
                  </a:lnTo>
                  <a:lnTo>
                    <a:pt x="277064" y="274352"/>
                  </a:lnTo>
                  <a:cubicBezTo>
                    <a:pt x="329852" y="228626"/>
                    <a:pt x="394277" y="195976"/>
                    <a:pt x="465302" y="181442"/>
                  </a:cubicBezTo>
                  <a:lnTo>
                    <a:pt x="470479" y="18092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1649BF16-D703-B24E-B497-9C838E93A014}"/>
                </a:ext>
              </a:extLst>
            </p:cNvPr>
            <p:cNvSpPr/>
            <p:nvPr/>
          </p:nvSpPr>
          <p:spPr>
            <a:xfrm>
              <a:off x="4913974" y="3118664"/>
              <a:ext cx="762080" cy="217536"/>
            </a:xfrm>
            <a:prstGeom prst="roundRect">
              <a:avLst>
                <a:gd name="adj" fmla="val 12230"/>
              </a:avLst>
            </a:prstGeom>
            <a:solidFill>
              <a:srgbClr val="00A5FA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ko-KR" altLang="en-US" sz="1000" dirty="0">
                  <a:solidFill>
                    <a:schemeClr val="bg1"/>
                  </a:solidFill>
                </a:rPr>
                <a:t>멤버 목록</a:t>
              </a:r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1649BF16-D703-B24E-B497-9C838E93A014}"/>
                </a:ext>
              </a:extLst>
            </p:cNvPr>
            <p:cNvSpPr/>
            <p:nvPr/>
          </p:nvSpPr>
          <p:spPr>
            <a:xfrm>
              <a:off x="6535896" y="657529"/>
              <a:ext cx="762080" cy="217536"/>
            </a:xfrm>
            <a:prstGeom prst="roundRect">
              <a:avLst>
                <a:gd name="adj" fmla="val 12230"/>
              </a:avLst>
            </a:prstGeom>
            <a:solidFill>
              <a:srgbClr val="00A5FA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ko-KR" altLang="en-US" sz="1000" dirty="0">
                  <a:solidFill>
                    <a:schemeClr val="bg1"/>
                  </a:solidFill>
                </a:rPr>
                <a:t>링크 복사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5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85788D6-3837-6A44-9DB1-78A69319938E}"/>
              </a:ext>
            </a:extLst>
          </p:cNvPr>
          <p:cNvGrpSpPr/>
          <p:nvPr/>
        </p:nvGrpSpPr>
        <p:grpSpPr>
          <a:xfrm>
            <a:off x="4780907" y="657529"/>
            <a:ext cx="2644346" cy="5790170"/>
            <a:chOff x="4780907" y="657529"/>
            <a:chExt cx="2644346" cy="579017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BAFDF80-BFB7-8540-AF87-40B2B429A674}"/>
                </a:ext>
              </a:extLst>
            </p:cNvPr>
            <p:cNvSpPr/>
            <p:nvPr/>
          </p:nvSpPr>
          <p:spPr>
            <a:xfrm>
              <a:off x="4894025" y="3388737"/>
              <a:ext cx="2403951" cy="842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C8C66D1-0B5B-4D40-9BD8-7DC86F08AB86}"/>
                </a:ext>
              </a:extLst>
            </p:cNvPr>
            <p:cNvSpPr/>
            <p:nvPr/>
          </p:nvSpPr>
          <p:spPr>
            <a:xfrm>
              <a:off x="4894025" y="4314710"/>
              <a:ext cx="2403951" cy="1934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378C55F-C43E-3645-A977-16D320171DCA}"/>
                </a:ext>
              </a:extLst>
            </p:cNvPr>
            <p:cNvSpPr/>
            <p:nvPr/>
          </p:nvSpPr>
          <p:spPr>
            <a:xfrm rot="495444">
              <a:off x="5213914" y="946991"/>
              <a:ext cx="631510" cy="6315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D665A84-4DD5-744D-95F4-C99B5584D600}"/>
                </a:ext>
              </a:extLst>
            </p:cNvPr>
            <p:cNvSpPr/>
            <p:nvPr/>
          </p:nvSpPr>
          <p:spPr>
            <a:xfrm>
              <a:off x="6678107" y="1496193"/>
              <a:ext cx="521909" cy="5219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3D6360C-A35B-8747-9D88-9602F5D7F2F9}"/>
                </a:ext>
              </a:extLst>
            </p:cNvPr>
            <p:cNvSpPr/>
            <p:nvPr/>
          </p:nvSpPr>
          <p:spPr>
            <a:xfrm rot="20528155">
              <a:off x="5221973" y="2046404"/>
              <a:ext cx="764127" cy="7641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9DD873BD-4080-5D47-BE24-FA181ACEB8EB}"/>
                </a:ext>
              </a:extLst>
            </p:cNvPr>
            <p:cNvCxnSpPr>
              <a:cxnSpLocks/>
              <a:stCxn id="32" idx="6"/>
              <a:endCxn id="31" idx="3"/>
            </p:cNvCxnSpPr>
            <p:nvPr/>
          </p:nvCxnSpPr>
          <p:spPr>
            <a:xfrm flipV="1">
              <a:off x="5967680" y="1941670"/>
              <a:ext cx="786859" cy="36959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146458F6-23DD-AB45-BC92-EBD3FF4E8A36}"/>
                </a:ext>
              </a:extLst>
            </p:cNvPr>
            <p:cNvCxnSpPr>
              <a:cxnSpLocks/>
              <a:stCxn id="30" idx="6"/>
              <a:endCxn id="31" idx="1"/>
            </p:cNvCxnSpPr>
            <p:nvPr/>
          </p:nvCxnSpPr>
          <p:spPr>
            <a:xfrm>
              <a:off x="5842151" y="1308095"/>
              <a:ext cx="912388" cy="26453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954F35E-9DA2-3540-A484-957BB46180E5}"/>
                </a:ext>
              </a:extLst>
            </p:cNvPr>
            <p:cNvSpPr txBox="1"/>
            <p:nvPr/>
          </p:nvSpPr>
          <p:spPr>
            <a:xfrm>
              <a:off x="6666809" y="308354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활빈당</a:t>
              </a:r>
            </a:p>
          </p:txBody>
        </p: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D5C25C5E-5EA5-8C4A-A06D-EA3467249313}"/>
                </a:ext>
              </a:extLst>
            </p:cNvPr>
            <p:cNvCxnSpPr/>
            <p:nvPr/>
          </p:nvCxnSpPr>
          <p:spPr>
            <a:xfrm>
              <a:off x="6665891" y="3336043"/>
              <a:ext cx="59087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자유형 35">
              <a:extLst>
                <a:ext uri="{FF2B5EF4-FFF2-40B4-BE49-F238E27FC236}">
                  <a16:creationId xmlns:a16="http://schemas.microsoft.com/office/drawing/2014/main" id="{C4838C43-421E-4B45-B7E3-F96CFB9AB6AE}"/>
                </a:ext>
              </a:extLst>
            </p:cNvPr>
            <p:cNvSpPr/>
            <p:nvPr/>
          </p:nvSpPr>
          <p:spPr>
            <a:xfrm rot="20282180">
              <a:off x="6955527" y="2727243"/>
              <a:ext cx="300348" cy="321268"/>
            </a:xfrm>
            <a:custGeom>
              <a:avLst/>
              <a:gdLst>
                <a:gd name="connsiteX0" fmla="*/ 549066 w 1100607"/>
                <a:gd name="connsiteY0" fmla="*/ 375347 h 1177268"/>
                <a:gd name="connsiteX1" fmla="*/ 335778 w 1100607"/>
                <a:gd name="connsiteY1" fmla="*/ 588635 h 1177268"/>
                <a:gd name="connsiteX2" fmla="*/ 549066 w 1100607"/>
                <a:gd name="connsiteY2" fmla="*/ 801923 h 1177268"/>
                <a:gd name="connsiteX3" fmla="*/ 762354 w 1100607"/>
                <a:gd name="connsiteY3" fmla="*/ 588635 h 1177268"/>
                <a:gd name="connsiteX4" fmla="*/ 549066 w 1100607"/>
                <a:gd name="connsiteY4" fmla="*/ 375347 h 1177268"/>
                <a:gd name="connsiteX5" fmla="*/ 470479 w 1100607"/>
                <a:gd name="connsiteY5" fmla="*/ 0 h 1177268"/>
                <a:gd name="connsiteX6" fmla="*/ 627653 w 1100607"/>
                <a:gd name="connsiteY6" fmla="*/ 0 h 1177268"/>
                <a:gd name="connsiteX7" fmla="*/ 627653 w 1100607"/>
                <a:gd name="connsiteY7" fmla="*/ 180920 h 1177268"/>
                <a:gd name="connsiteX8" fmla="*/ 632833 w 1100607"/>
                <a:gd name="connsiteY8" fmla="*/ 181442 h 1177268"/>
                <a:gd name="connsiteX9" fmla="*/ 821071 w 1100607"/>
                <a:gd name="connsiteY9" fmla="*/ 274352 h 1177268"/>
                <a:gd name="connsiteX10" fmla="*/ 862591 w 1100607"/>
                <a:gd name="connsiteY10" fmla="*/ 316876 h 1177268"/>
                <a:gd name="connsiteX11" fmla="*/ 1019545 w 1100607"/>
                <a:gd name="connsiteY11" fmla="*/ 226259 h 1177268"/>
                <a:gd name="connsiteX12" fmla="*/ 1098132 w 1100607"/>
                <a:gd name="connsiteY12" fmla="*/ 362375 h 1177268"/>
                <a:gd name="connsiteX13" fmla="*/ 941410 w 1100607"/>
                <a:gd name="connsiteY13" fmla="*/ 452858 h 1177268"/>
                <a:gd name="connsiteX14" fmla="*/ 958212 w 1100607"/>
                <a:gd name="connsiteY14" fmla="*/ 515060 h 1177268"/>
                <a:gd name="connsiteX15" fmla="*/ 964704 w 1100607"/>
                <a:gd name="connsiteY15" fmla="*/ 588635 h 1177268"/>
                <a:gd name="connsiteX16" fmla="*/ 958212 w 1100607"/>
                <a:gd name="connsiteY16" fmla="*/ 662210 h 1177268"/>
                <a:gd name="connsiteX17" fmla="*/ 941316 w 1100607"/>
                <a:gd name="connsiteY17" fmla="*/ 724762 h 1177268"/>
                <a:gd name="connsiteX18" fmla="*/ 1100607 w 1100607"/>
                <a:gd name="connsiteY18" fmla="*/ 816729 h 1177268"/>
                <a:gd name="connsiteX19" fmla="*/ 1022020 w 1100607"/>
                <a:gd name="connsiteY19" fmla="*/ 952845 h 1177268"/>
                <a:gd name="connsiteX20" fmla="*/ 862338 w 1100607"/>
                <a:gd name="connsiteY20" fmla="*/ 860653 h 1177268"/>
                <a:gd name="connsiteX21" fmla="*/ 821071 w 1100607"/>
                <a:gd name="connsiteY21" fmla="*/ 902918 h 1177268"/>
                <a:gd name="connsiteX22" fmla="*/ 632833 w 1100607"/>
                <a:gd name="connsiteY22" fmla="*/ 995828 h 1177268"/>
                <a:gd name="connsiteX23" fmla="*/ 627653 w 1100607"/>
                <a:gd name="connsiteY23" fmla="*/ 996350 h 1177268"/>
                <a:gd name="connsiteX24" fmla="*/ 627653 w 1100607"/>
                <a:gd name="connsiteY24" fmla="*/ 1177268 h 1177268"/>
                <a:gd name="connsiteX25" fmla="*/ 470479 w 1100607"/>
                <a:gd name="connsiteY25" fmla="*/ 1177268 h 1177268"/>
                <a:gd name="connsiteX26" fmla="*/ 470479 w 1100607"/>
                <a:gd name="connsiteY26" fmla="*/ 996350 h 1177268"/>
                <a:gd name="connsiteX27" fmla="*/ 465302 w 1100607"/>
                <a:gd name="connsiteY27" fmla="*/ 995828 h 1177268"/>
                <a:gd name="connsiteX28" fmla="*/ 277064 w 1100607"/>
                <a:gd name="connsiteY28" fmla="*/ 902918 h 1177268"/>
                <a:gd name="connsiteX29" fmla="*/ 235541 w 1100607"/>
                <a:gd name="connsiteY29" fmla="*/ 860392 h 1177268"/>
                <a:gd name="connsiteX30" fmla="*/ 78587 w 1100607"/>
                <a:gd name="connsiteY30" fmla="*/ 951009 h 1177268"/>
                <a:gd name="connsiteX31" fmla="*/ 0 w 1100607"/>
                <a:gd name="connsiteY31" fmla="*/ 814893 h 1177268"/>
                <a:gd name="connsiteX32" fmla="*/ 156723 w 1100607"/>
                <a:gd name="connsiteY32" fmla="*/ 724409 h 1177268"/>
                <a:gd name="connsiteX33" fmla="*/ 139922 w 1100607"/>
                <a:gd name="connsiteY33" fmla="*/ 662210 h 1177268"/>
                <a:gd name="connsiteX34" fmla="*/ 133430 w 1100607"/>
                <a:gd name="connsiteY34" fmla="*/ 588635 h 1177268"/>
                <a:gd name="connsiteX35" fmla="*/ 139922 w 1100607"/>
                <a:gd name="connsiteY35" fmla="*/ 515060 h 1177268"/>
                <a:gd name="connsiteX36" fmla="*/ 156629 w 1100607"/>
                <a:gd name="connsiteY36" fmla="*/ 453212 h 1177268"/>
                <a:gd name="connsiteX37" fmla="*/ 2475 w 1100607"/>
                <a:gd name="connsiteY37" fmla="*/ 364211 h 1177268"/>
                <a:gd name="connsiteX38" fmla="*/ 81062 w 1100607"/>
                <a:gd name="connsiteY38" fmla="*/ 228095 h 1177268"/>
                <a:gd name="connsiteX39" fmla="*/ 235288 w 1100607"/>
                <a:gd name="connsiteY39" fmla="*/ 317137 h 1177268"/>
                <a:gd name="connsiteX40" fmla="*/ 277064 w 1100607"/>
                <a:gd name="connsiteY40" fmla="*/ 274352 h 1177268"/>
                <a:gd name="connsiteX41" fmla="*/ 465302 w 1100607"/>
                <a:gd name="connsiteY41" fmla="*/ 181442 h 1177268"/>
                <a:gd name="connsiteX42" fmla="*/ 470479 w 1100607"/>
                <a:gd name="connsiteY42" fmla="*/ 180920 h 117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100607" h="1177268">
                  <a:moveTo>
                    <a:pt x="549066" y="375347"/>
                  </a:moveTo>
                  <a:cubicBezTo>
                    <a:pt x="431270" y="375347"/>
                    <a:pt x="335778" y="470839"/>
                    <a:pt x="335778" y="588635"/>
                  </a:cubicBezTo>
                  <a:cubicBezTo>
                    <a:pt x="335778" y="706431"/>
                    <a:pt x="431270" y="801923"/>
                    <a:pt x="549066" y="801923"/>
                  </a:cubicBezTo>
                  <a:cubicBezTo>
                    <a:pt x="666862" y="801923"/>
                    <a:pt x="762354" y="706431"/>
                    <a:pt x="762354" y="588635"/>
                  </a:cubicBezTo>
                  <a:cubicBezTo>
                    <a:pt x="762354" y="470839"/>
                    <a:pt x="666862" y="375347"/>
                    <a:pt x="549066" y="375347"/>
                  </a:cubicBezTo>
                  <a:close/>
                  <a:moveTo>
                    <a:pt x="470479" y="0"/>
                  </a:moveTo>
                  <a:lnTo>
                    <a:pt x="627653" y="0"/>
                  </a:lnTo>
                  <a:lnTo>
                    <a:pt x="627653" y="180920"/>
                  </a:lnTo>
                  <a:lnTo>
                    <a:pt x="632833" y="181442"/>
                  </a:lnTo>
                  <a:cubicBezTo>
                    <a:pt x="703857" y="195976"/>
                    <a:pt x="768283" y="228626"/>
                    <a:pt x="821071" y="274352"/>
                  </a:cubicBezTo>
                  <a:lnTo>
                    <a:pt x="862591" y="316876"/>
                  </a:lnTo>
                  <a:lnTo>
                    <a:pt x="1019545" y="226259"/>
                  </a:lnTo>
                  <a:lnTo>
                    <a:pt x="1098132" y="362375"/>
                  </a:lnTo>
                  <a:lnTo>
                    <a:pt x="941410" y="452858"/>
                  </a:lnTo>
                  <a:lnTo>
                    <a:pt x="958212" y="515060"/>
                  </a:lnTo>
                  <a:cubicBezTo>
                    <a:pt x="962478" y="538941"/>
                    <a:pt x="964704" y="563528"/>
                    <a:pt x="964704" y="588635"/>
                  </a:cubicBezTo>
                  <a:cubicBezTo>
                    <a:pt x="964704" y="613742"/>
                    <a:pt x="962478" y="638329"/>
                    <a:pt x="958212" y="662210"/>
                  </a:cubicBezTo>
                  <a:lnTo>
                    <a:pt x="941316" y="724762"/>
                  </a:lnTo>
                  <a:lnTo>
                    <a:pt x="1100607" y="816729"/>
                  </a:lnTo>
                  <a:lnTo>
                    <a:pt x="1022020" y="952845"/>
                  </a:lnTo>
                  <a:lnTo>
                    <a:pt x="862338" y="860653"/>
                  </a:lnTo>
                  <a:lnTo>
                    <a:pt x="821071" y="902918"/>
                  </a:lnTo>
                  <a:cubicBezTo>
                    <a:pt x="768283" y="948645"/>
                    <a:pt x="703857" y="981294"/>
                    <a:pt x="632833" y="995828"/>
                  </a:cubicBezTo>
                  <a:lnTo>
                    <a:pt x="627653" y="996350"/>
                  </a:lnTo>
                  <a:lnTo>
                    <a:pt x="627653" y="1177268"/>
                  </a:lnTo>
                  <a:lnTo>
                    <a:pt x="470479" y="1177268"/>
                  </a:lnTo>
                  <a:lnTo>
                    <a:pt x="470479" y="996350"/>
                  </a:lnTo>
                  <a:lnTo>
                    <a:pt x="465302" y="995828"/>
                  </a:lnTo>
                  <a:cubicBezTo>
                    <a:pt x="394277" y="981294"/>
                    <a:pt x="329852" y="948645"/>
                    <a:pt x="277064" y="902918"/>
                  </a:cubicBezTo>
                  <a:lnTo>
                    <a:pt x="235541" y="860392"/>
                  </a:lnTo>
                  <a:lnTo>
                    <a:pt x="78587" y="951009"/>
                  </a:lnTo>
                  <a:lnTo>
                    <a:pt x="0" y="814893"/>
                  </a:lnTo>
                  <a:lnTo>
                    <a:pt x="156723" y="724409"/>
                  </a:lnTo>
                  <a:lnTo>
                    <a:pt x="139922" y="662210"/>
                  </a:lnTo>
                  <a:cubicBezTo>
                    <a:pt x="135656" y="638329"/>
                    <a:pt x="133430" y="613742"/>
                    <a:pt x="133430" y="588635"/>
                  </a:cubicBezTo>
                  <a:cubicBezTo>
                    <a:pt x="133430" y="563528"/>
                    <a:pt x="135656" y="538941"/>
                    <a:pt x="139922" y="515060"/>
                  </a:cubicBezTo>
                  <a:lnTo>
                    <a:pt x="156629" y="453212"/>
                  </a:lnTo>
                  <a:lnTo>
                    <a:pt x="2475" y="364211"/>
                  </a:lnTo>
                  <a:lnTo>
                    <a:pt x="81062" y="228095"/>
                  </a:lnTo>
                  <a:lnTo>
                    <a:pt x="235288" y="317137"/>
                  </a:lnTo>
                  <a:lnTo>
                    <a:pt x="277064" y="274352"/>
                  </a:lnTo>
                  <a:cubicBezTo>
                    <a:pt x="329852" y="228626"/>
                    <a:pt x="394277" y="195976"/>
                    <a:pt x="465302" y="181442"/>
                  </a:cubicBezTo>
                  <a:lnTo>
                    <a:pt x="470479" y="18092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1649BF16-D703-B24E-B497-9C838E93A014}"/>
                </a:ext>
              </a:extLst>
            </p:cNvPr>
            <p:cNvSpPr/>
            <p:nvPr/>
          </p:nvSpPr>
          <p:spPr>
            <a:xfrm>
              <a:off x="4913974" y="3118664"/>
              <a:ext cx="762080" cy="217536"/>
            </a:xfrm>
            <a:prstGeom prst="roundRect">
              <a:avLst>
                <a:gd name="adj" fmla="val 12230"/>
              </a:avLst>
            </a:prstGeom>
            <a:solidFill>
              <a:srgbClr val="00A5FA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ko-KR" altLang="en-US" sz="1000" dirty="0">
                  <a:solidFill>
                    <a:schemeClr val="bg1"/>
                  </a:solidFill>
                </a:rPr>
                <a:t>내역 목록</a:t>
              </a:r>
            </a:p>
          </p:txBody>
        </p:sp>
        <p:sp>
          <p:nvSpPr>
            <p:cNvPr id="41" name="모서리가 둥근 직사각형 40">
              <a:extLst>
                <a:ext uri="{FF2B5EF4-FFF2-40B4-BE49-F238E27FC236}">
                  <a16:creationId xmlns:a16="http://schemas.microsoft.com/office/drawing/2014/main" id="{96CEB80C-CC14-B645-99F5-43F4B6486D60}"/>
                </a:ext>
              </a:extLst>
            </p:cNvPr>
            <p:cNvSpPr/>
            <p:nvPr/>
          </p:nvSpPr>
          <p:spPr>
            <a:xfrm>
              <a:off x="5079422" y="5269681"/>
              <a:ext cx="2033155" cy="484040"/>
            </a:xfrm>
            <a:prstGeom prst="roundRect">
              <a:avLst>
                <a:gd name="adj" fmla="val 1223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kumimoji="1" lang="en-US" altLang="ko-KR" sz="11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2.</a:t>
              </a:r>
              <a:r>
                <a:rPr kumimoji="1" lang="ko-KR" altLang="en-US" sz="11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kumimoji="1" lang="ko-KR" altLang="en-US" sz="1100" b="1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홍인형</a:t>
              </a:r>
              <a:endParaRPr kumimoji="1" lang="en-US" altLang="ko-KR" sz="1100" b="1" dirty="0">
                <a:solidFill>
                  <a:srgbClr val="00B0F0"/>
                </a:solidFill>
              </a:endParaRPr>
            </a:p>
            <a:p>
              <a:pPr lvl="0" algn="r"/>
              <a:r>
                <a:rPr kumimoji="1" lang="ko-KR" altLang="en-US" sz="1000" b="1" dirty="0">
                  <a:solidFill>
                    <a:srgbClr val="FF0000"/>
                  </a:solidFill>
                </a:rPr>
                <a:t>삭제</a:t>
              </a:r>
            </a:p>
          </p:txBody>
        </p: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1305C814-0944-634A-81C5-CCC6628B7C73}"/>
                </a:ext>
              </a:extLst>
            </p:cNvPr>
            <p:cNvSpPr/>
            <p:nvPr/>
          </p:nvSpPr>
          <p:spPr>
            <a:xfrm>
              <a:off x="5079422" y="5855282"/>
              <a:ext cx="2033155" cy="484040"/>
            </a:xfrm>
            <a:prstGeom prst="roundRect">
              <a:avLst>
                <a:gd name="adj" fmla="val 1223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kumimoji="1" lang="en-US" altLang="ko-KR" sz="11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3.</a:t>
              </a:r>
              <a:r>
                <a:rPr kumimoji="1" lang="ko-KR" altLang="en-US" sz="11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kumimoji="1" lang="ko-KR" altLang="en-US" sz="1100" b="1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홍판서</a:t>
              </a:r>
              <a:endParaRPr kumimoji="1" lang="en-US" altLang="ko-KR" sz="1100" b="1" dirty="0">
                <a:solidFill>
                  <a:srgbClr val="00B0F0"/>
                </a:solidFill>
              </a:endParaRPr>
            </a:p>
            <a:p>
              <a:pPr lvl="0" algn="r"/>
              <a:r>
                <a:rPr kumimoji="1" lang="ko-KR" altLang="en-US" sz="1000" b="1" dirty="0">
                  <a:solidFill>
                    <a:srgbClr val="FF0000"/>
                  </a:solidFill>
                </a:rPr>
                <a:t>삭제</a:t>
              </a:r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8951F066-94EB-0145-BBE4-D5B66790FC8E}"/>
                </a:ext>
              </a:extLst>
            </p:cNvPr>
            <p:cNvSpPr/>
            <p:nvPr/>
          </p:nvSpPr>
          <p:spPr>
            <a:xfrm>
              <a:off x="5079422" y="4687834"/>
              <a:ext cx="2033155" cy="484040"/>
            </a:xfrm>
            <a:prstGeom prst="roundRect">
              <a:avLst>
                <a:gd name="adj" fmla="val 1223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</a:t>
              </a:r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홍길동</a:t>
              </a:r>
              <a:endParaRPr kumimoji="1" lang="en-US" altLang="ko-KR" sz="1100" b="1" dirty="0">
                <a:solidFill>
                  <a:srgbClr val="00B0F0"/>
                </a:solidFill>
              </a:endParaRPr>
            </a:p>
            <a:p>
              <a:pPr algn="r"/>
              <a:r>
                <a:rPr kumimoji="1" lang="ko-KR" altLang="en-US" sz="1000" b="1" dirty="0">
                  <a:solidFill>
                    <a:srgbClr val="FF0000"/>
                  </a:solidFill>
                </a:rPr>
                <a:t>삭제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C60D99E-7852-524D-9FA4-9C09ED819AF3}"/>
                </a:ext>
              </a:extLst>
            </p:cNvPr>
            <p:cNvSpPr txBox="1"/>
            <p:nvPr/>
          </p:nvSpPr>
          <p:spPr>
            <a:xfrm>
              <a:off x="4982903" y="4374217"/>
              <a:ext cx="77136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멤버 목록</a:t>
              </a:r>
              <a:endParaRPr kumimoji="1"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A60C7BE-814A-FB4B-BC86-0DCE77A71ADB}"/>
                </a:ext>
              </a:extLst>
            </p:cNvPr>
            <p:cNvSpPr txBox="1"/>
            <p:nvPr/>
          </p:nvSpPr>
          <p:spPr>
            <a:xfrm>
              <a:off x="5342435" y="3521813"/>
              <a:ext cx="15071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_______________</a:t>
              </a:r>
              <a:endParaRPr kumimoji="1" lang="ko-KR" altLang="en-US" sz="1600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3C38E3D-81B7-5842-8A87-8B5FF37130A7}"/>
                </a:ext>
              </a:extLst>
            </p:cNvPr>
            <p:cNvSpPr txBox="1"/>
            <p:nvPr/>
          </p:nvSpPr>
          <p:spPr>
            <a:xfrm>
              <a:off x="5481493" y="3494082"/>
              <a:ext cx="12394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chemeClr val="bg1">
                      <a:lumMod val="75000"/>
                    </a:schemeClr>
                  </a:solidFill>
                </a:rPr>
                <a:t>Member Name</a:t>
              </a:r>
              <a:endParaRPr kumimoji="1" lang="ko-KR" alt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F53B52-BB57-7544-9ADD-9CB7E45FCB50}"/>
                </a:ext>
              </a:extLst>
            </p:cNvPr>
            <p:cNvSpPr/>
            <p:nvPr/>
          </p:nvSpPr>
          <p:spPr>
            <a:xfrm>
              <a:off x="4780907" y="6194063"/>
              <a:ext cx="2644346" cy="25363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77DAF59A-5D5B-6848-824C-67B16B23923E}"/>
                </a:ext>
              </a:extLst>
            </p:cNvPr>
            <p:cNvCxnSpPr/>
            <p:nvPr/>
          </p:nvCxnSpPr>
          <p:spPr>
            <a:xfrm>
              <a:off x="4896218" y="6188291"/>
              <a:ext cx="2403951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F8C686D9-20FF-FE43-B214-B00595840842}"/>
                </a:ext>
              </a:extLst>
            </p:cNvPr>
            <p:cNvSpPr/>
            <p:nvPr/>
          </p:nvSpPr>
          <p:spPr>
            <a:xfrm>
              <a:off x="5171838" y="3846342"/>
              <a:ext cx="1848323" cy="234616"/>
            </a:xfrm>
            <a:prstGeom prst="roundRect">
              <a:avLst>
                <a:gd name="adj" fmla="val 12230"/>
              </a:avLst>
            </a:prstGeom>
            <a:solidFill>
              <a:srgbClr val="00A5FA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ko-KR" altLang="en-US" sz="1000" dirty="0">
                  <a:solidFill>
                    <a:schemeClr val="bg1"/>
                  </a:solidFill>
                </a:rPr>
                <a:t>멤버 추가</a:t>
              </a: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1649BF16-D703-B24E-B497-9C838E93A014}"/>
                </a:ext>
              </a:extLst>
            </p:cNvPr>
            <p:cNvSpPr/>
            <p:nvPr/>
          </p:nvSpPr>
          <p:spPr>
            <a:xfrm>
              <a:off x="6535896" y="657529"/>
              <a:ext cx="762080" cy="217536"/>
            </a:xfrm>
            <a:prstGeom prst="roundRect">
              <a:avLst>
                <a:gd name="adj" fmla="val 12230"/>
              </a:avLst>
            </a:prstGeom>
            <a:solidFill>
              <a:srgbClr val="00A5FA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ko-KR" altLang="en-US" sz="1000" dirty="0">
                  <a:solidFill>
                    <a:schemeClr val="bg1"/>
                  </a:solidFill>
                </a:rPr>
                <a:t>링크 복사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491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18A9DB9-4F61-984E-9705-AF21F0AB3D7B}"/>
              </a:ext>
            </a:extLst>
          </p:cNvPr>
          <p:cNvGrpSpPr/>
          <p:nvPr/>
        </p:nvGrpSpPr>
        <p:grpSpPr>
          <a:xfrm>
            <a:off x="4901105" y="854934"/>
            <a:ext cx="2403951" cy="2402284"/>
            <a:chOff x="4901105" y="836828"/>
            <a:chExt cx="2403951" cy="2402284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5AE415A-F52E-6849-89F6-B7DF9B5D0D2D}"/>
                </a:ext>
              </a:extLst>
            </p:cNvPr>
            <p:cNvSpPr/>
            <p:nvPr/>
          </p:nvSpPr>
          <p:spPr>
            <a:xfrm>
              <a:off x="4901105" y="1286382"/>
              <a:ext cx="2403951" cy="1352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A4971372-9237-B048-B2E9-0A06977A32A0}"/>
                </a:ext>
              </a:extLst>
            </p:cNvPr>
            <p:cNvSpPr/>
            <p:nvPr/>
          </p:nvSpPr>
          <p:spPr>
            <a:xfrm>
              <a:off x="5171838" y="2179009"/>
              <a:ext cx="1848323" cy="234616"/>
            </a:xfrm>
            <a:prstGeom prst="roundRect">
              <a:avLst>
                <a:gd name="adj" fmla="val 12230"/>
              </a:avLst>
            </a:prstGeom>
            <a:solidFill>
              <a:srgbClr val="00A5FA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ko-KR" altLang="en-US" sz="1000" dirty="0">
                  <a:solidFill>
                    <a:schemeClr val="bg1"/>
                  </a:solidFill>
                </a:rPr>
                <a:t>변경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85B151C-01C4-014A-B006-E8E125897B00}"/>
                </a:ext>
              </a:extLst>
            </p:cNvPr>
            <p:cNvSpPr txBox="1"/>
            <p:nvPr/>
          </p:nvSpPr>
          <p:spPr>
            <a:xfrm>
              <a:off x="5342435" y="1755119"/>
              <a:ext cx="15071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_______________</a:t>
              </a:r>
              <a:endParaRPr kumimoji="1" lang="ko-KR" altLang="en-US" sz="1600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2CD8B2-D563-3246-A9AF-E3C8601CB67D}"/>
                </a:ext>
              </a:extLst>
            </p:cNvPr>
            <p:cNvSpPr txBox="1"/>
            <p:nvPr/>
          </p:nvSpPr>
          <p:spPr>
            <a:xfrm>
              <a:off x="5136792" y="1410132"/>
              <a:ext cx="7008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200" dirty="0"/>
                <a:t>돈 단위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42D94B4-3572-1345-95DA-6137D8C8DE3B}"/>
                </a:ext>
              </a:extLst>
            </p:cNvPr>
            <p:cNvSpPr txBox="1"/>
            <p:nvPr/>
          </p:nvSpPr>
          <p:spPr>
            <a:xfrm>
              <a:off x="5933803" y="1737453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200" dirty="0"/>
                <a:t>원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981D1E3-3D90-3247-975C-84C640002CD1}"/>
                </a:ext>
              </a:extLst>
            </p:cNvPr>
            <p:cNvSpPr txBox="1"/>
            <p:nvPr/>
          </p:nvSpPr>
          <p:spPr>
            <a:xfrm>
              <a:off x="5695894" y="836828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600" b="1" dirty="0"/>
                <a:t>활빈당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DF4C30D-B860-CF42-A2D2-8933EF262E6F}"/>
                </a:ext>
              </a:extLst>
            </p:cNvPr>
            <p:cNvSpPr/>
            <p:nvPr/>
          </p:nvSpPr>
          <p:spPr>
            <a:xfrm>
              <a:off x="4901105" y="2749872"/>
              <a:ext cx="2403951" cy="489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A63988F2-FAC3-5045-8EA4-4720DBA24757}"/>
                </a:ext>
              </a:extLst>
            </p:cNvPr>
            <p:cNvSpPr/>
            <p:nvPr/>
          </p:nvSpPr>
          <p:spPr>
            <a:xfrm>
              <a:off x="5178918" y="2881373"/>
              <a:ext cx="1848323" cy="234616"/>
            </a:xfrm>
            <a:prstGeom prst="roundRect">
              <a:avLst>
                <a:gd name="adj" fmla="val 12230"/>
              </a:avLst>
            </a:prstGeom>
            <a:solidFill>
              <a:srgbClr val="FF0000"/>
            </a:solidFill>
            <a:ln>
              <a:solidFill>
                <a:srgbClr val="FF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ko-KR" altLang="en-US" sz="1000" dirty="0">
                  <a:solidFill>
                    <a:schemeClr val="bg1"/>
                  </a:solidFill>
                </a:rPr>
                <a:t>방 삭제</a:t>
              </a:r>
            </a:p>
          </p:txBody>
        </p:sp>
        <p:sp>
          <p:nvSpPr>
            <p:cNvPr id="42" name="자유형 41">
              <a:extLst>
                <a:ext uri="{FF2B5EF4-FFF2-40B4-BE49-F238E27FC236}">
                  <a16:creationId xmlns:a16="http://schemas.microsoft.com/office/drawing/2014/main" id="{D118E58B-320B-8847-9091-5DBE4CFBE0D7}"/>
                </a:ext>
              </a:extLst>
            </p:cNvPr>
            <p:cNvSpPr/>
            <p:nvPr/>
          </p:nvSpPr>
          <p:spPr>
            <a:xfrm rot="13405530">
              <a:off x="6484005" y="916556"/>
              <a:ext cx="43065" cy="210710"/>
            </a:xfrm>
            <a:custGeom>
              <a:avLst/>
              <a:gdLst>
                <a:gd name="connsiteX0" fmla="*/ 0 w 1060704"/>
                <a:gd name="connsiteY0" fmla="*/ 5330311 h 5708910"/>
                <a:gd name="connsiteX1" fmla="*/ 1060704 w 1060704"/>
                <a:gd name="connsiteY1" fmla="*/ 5330311 h 5708910"/>
                <a:gd name="connsiteX2" fmla="*/ 1060704 w 1060704"/>
                <a:gd name="connsiteY2" fmla="*/ 5708910 h 5708910"/>
                <a:gd name="connsiteX3" fmla="*/ 0 w 1060704"/>
                <a:gd name="connsiteY3" fmla="*/ 5708910 h 5708910"/>
                <a:gd name="connsiteX4" fmla="*/ 0 w 1060704"/>
                <a:gd name="connsiteY4" fmla="*/ 1164371 h 5708910"/>
                <a:gd name="connsiteX5" fmla="*/ 1060704 w 1060704"/>
                <a:gd name="connsiteY5" fmla="*/ 1164371 h 5708910"/>
                <a:gd name="connsiteX6" fmla="*/ 1060704 w 1060704"/>
                <a:gd name="connsiteY6" fmla="*/ 5084090 h 5708910"/>
                <a:gd name="connsiteX7" fmla="*/ 0 w 1060704"/>
                <a:gd name="connsiteY7" fmla="*/ 5084090 h 5708910"/>
                <a:gd name="connsiteX8" fmla="*/ 530352 w 1060704"/>
                <a:gd name="connsiteY8" fmla="*/ 0 h 5708910"/>
                <a:gd name="connsiteX9" fmla="*/ 1060704 w 1060704"/>
                <a:gd name="connsiteY9" fmla="*/ 914400 h 5708910"/>
                <a:gd name="connsiteX10" fmla="*/ 0 w 1060704"/>
                <a:gd name="connsiteY10" fmla="*/ 914400 h 5708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0704" h="5708910">
                  <a:moveTo>
                    <a:pt x="0" y="5330311"/>
                  </a:moveTo>
                  <a:lnTo>
                    <a:pt x="1060704" y="5330311"/>
                  </a:lnTo>
                  <a:lnTo>
                    <a:pt x="1060704" y="5708910"/>
                  </a:lnTo>
                  <a:lnTo>
                    <a:pt x="0" y="5708910"/>
                  </a:lnTo>
                  <a:close/>
                  <a:moveTo>
                    <a:pt x="0" y="1164371"/>
                  </a:moveTo>
                  <a:lnTo>
                    <a:pt x="1060704" y="1164371"/>
                  </a:lnTo>
                  <a:lnTo>
                    <a:pt x="1060704" y="5084090"/>
                  </a:lnTo>
                  <a:lnTo>
                    <a:pt x="0" y="5084090"/>
                  </a:lnTo>
                  <a:close/>
                  <a:moveTo>
                    <a:pt x="530352" y="0"/>
                  </a:moveTo>
                  <a:lnTo>
                    <a:pt x="1060704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6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5339B99-2BB4-D347-B5E2-F31DC4E3FEAE}"/>
              </a:ext>
            </a:extLst>
          </p:cNvPr>
          <p:cNvGrpSpPr/>
          <p:nvPr/>
        </p:nvGrpSpPr>
        <p:grpSpPr>
          <a:xfrm>
            <a:off x="4894025" y="836828"/>
            <a:ext cx="2411031" cy="5345449"/>
            <a:chOff x="4894025" y="836828"/>
            <a:chExt cx="2411031" cy="534544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871EC61-223C-0447-B82C-FEE0B482521B}"/>
                </a:ext>
              </a:extLst>
            </p:cNvPr>
            <p:cNvSpPr/>
            <p:nvPr/>
          </p:nvSpPr>
          <p:spPr>
            <a:xfrm>
              <a:off x="4894025" y="3028780"/>
              <a:ext cx="2403951" cy="25811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9" name="자유형 38">
              <a:extLst>
                <a:ext uri="{FF2B5EF4-FFF2-40B4-BE49-F238E27FC236}">
                  <a16:creationId xmlns:a16="http://schemas.microsoft.com/office/drawing/2014/main" id="{F01CBAAC-16CC-C243-A5ED-D0B15F1CFB90}"/>
                </a:ext>
              </a:extLst>
            </p:cNvPr>
            <p:cNvSpPr/>
            <p:nvPr/>
          </p:nvSpPr>
          <p:spPr>
            <a:xfrm>
              <a:off x="5079422" y="4130809"/>
              <a:ext cx="2033155" cy="585688"/>
            </a:xfrm>
            <a:custGeom>
              <a:avLst/>
              <a:gdLst>
                <a:gd name="connsiteX0" fmla="*/ 1874303 w 2033155"/>
                <a:gd name="connsiteY0" fmla="*/ 71218 h 585688"/>
                <a:gd name="connsiteX1" fmla="*/ 1789532 w 2033155"/>
                <a:gd name="connsiteY1" fmla="*/ 155989 h 585688"/>
                <a:gd name="connsiteX2" fmla="*/ 1874303 w 2033155"/>
                <a:gd name="connsiteY2" fmla="*/ 240760 h 585688"/>
                <a:gd name="connsiteX3" fmla="*/ 1959074 w 2033155"/>
                <a:gd name="connsiteY3" fmla="*/ 155989 h 585688"/>
                <a:gd name="connsiteX4" fmla="*/ 1874303 w 2033155"/>
                <a:gd name="connsiteY4" fmla="*/ 71218 h 585688"/>
                <a:gd name="connsiteX5" fmla="*/ 71630 w 2033155"/>
                <a:gd name="connsiteY5" fmla="*/ 0 h 585688"/>
                <a:gd name="connsiteX6" fmla="*/ 1961525 w 2033155"/>
                <a:gd name="connsiteY6" fmla="*/ 0 h 585688"/>
                <a:gd name="connsiteX7" fmla="*/ 2033155 w 2033155"/>
                <a:gd name="connsiteY7" fmla="*/ 71630 h 585688"/>
                <a:gd name="connsiteX8" fmla="*/ 2033155 w 2033155"/>
                <a:gd name="connsiteY8" fmla="*/ 514058 h 585688"/>
                <a:gd name="connsiteX9" fmla="*/ 1961525 w 2033155"/>
                <a:gd name="connsiteY9" fmla="*/ 585688 h 585688"/>
                <a:gd name="connsiteX10" fmla="*/ 71630 w 2033155"/>
                <a:gd name="connsiteY10" fmla="*/ 585688 h 585688"/>
                <a:gd name="connsiteX11" fmla="*/ 0 w 2033155"/>
                <a:gd name="connsiteY11" fmla="*/ 514058 h 585688"/>
                <a:gd name="connsiteX12" fmla="*/ 0 w 2033155"/>
                <a:gd name="connsiteY12" fmla="*/ 71630 h 585688"/>
                <a:gd name="connsiteX13" fmla="*/ 71630 w 2033155"/>
                <a:gd name="connsiteY13" fmla="*/ 0 h 58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33155" h="585688">
                  <a:moveTo>
                    <a:pt x="1874303" y="71218"/>
                  </a:moveTo>
                  <a:cubicBezTo>
                    <a:pt x="1827485" y="71218"/>
                    <a:pt x="1789532" y="109171"/>
                    <a:pt x="1789532" y="155989"/>
                  </a:cubicBezTo>
                  <a:cubicBezTo>
                    <a:pt x="1789532" y="202807"/>
                    <a:pt x="1827485" y="240760"/>
                    <a:pt x="1874303" y="240760"/>
                  </a:cubicBezTo>
                  <a:cubicBezTo>
                    <a:pt x="1921121" y="240760"/>
                    <a:pt x="1959074" y="202807"/>
                    <a:pt x="1959074" y="155989"/>
                  </a:cubicBezTo>
                  <a:cubicBezTo>
                    <a:pt x="1959074" y="109171"/>
                    <a:pt x="1921121" y="71218"/>
                    <a:pt x="1874303" y="71218"/>
                  </a:cubicBezTo>
                  <a:close/>
                  <a:moveTo>
                    <a:pt x="71630" y="0"/>
                  </a:moveTo>
                  <a:lnTo>
                    <a:pt x="1961525" y="0"/>
                  </a:lnTo>
                  <a:cubicBezTo>
                    <a:pt x="2001085" y="0"/>
                    <a:pt x="2033155" y="32070"/>
                    <a:pt x="2033155" y="71630"/>
                  </a:cubicBezTo>
                  <a:lnTo>
                    <a:pt x="2033155" y="514058"/>
                  </a:lnTo>
                  <a:cubicBezTo>
                    <a:pt x="2033155" y="553618"/>
                    <a:pt x="2001085" y="585688"/>
                    <a:pt x="1961525" y="585688"/>
                  </a:cubicBezTo>
                  <a:lnTo>
                    <a:pt x="71630" y="585688"/>
                  </a:lnTo>
                  <a:cubicBezTo>
                    <a:pt x="32070" y="585688"/>
                    <a:pt x="0" y="553618"/>
                    <a:pt x="0" y="514058"/>
                  </a:cubicBezTo>
                  <a:lnTo>
                    <a:pt x="0" y="71630"/>
                  </a:lnTo>
                  <a:cubicBezTo>
                    <a:pt x="0" y="32070"/>
                    <a:pt x="32070" y="0"/>
                    <a:pt x="7163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kumimoji="1" lang="en-US" altLang="ko-KR" sz="11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2.</a:t>
              </a:r>
              <a:r>
                <a:rPr kumimoji="1" lang="ko-KR" altLang="en-US" sz="11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레이어 빔</a:t>
              </a:r>
              <a:endParaRPr kumimoji="1" lang="en-US" altLang="ko-KR" sz="1000" b="1" dirty="0">
                <a:solidFill>
                  <a:srgbClr val="FF0000"/>
                </a:solidFill>
              </a:endParaRPr>
            </a:p>
            <a:p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돈 단위 </a:t>
              </a:r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</a:t>
              </a:r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ko-KR" altLang="en-US" sz="11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엔</a:t>
              </a:r>
              <a:r>
                <a:rPr kumimoji="1" lang="en-US" altLang="ko-KR" sz="11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    </a:t>
              </a:r>
              <a:r>
                <a:rPr kumimoji="1" lang="ko-KR" altLang="en-US" sz="1000" b="1" dirty="0">
                  <a:solidFill>
                    <a:srgbClr val="FF0000"/>
                  </a:solidFill>
                </a:rPr>
                <a:t>삭제</a:t>
              </a:r>
            </a:p>
          </p:txBody>
        </p:sp>
        <p:sp>
          <p:nvSpPr>
            <p:cNvPr id="41" name="자유형 40">
              <a:extLst>
                <a:ext uri="{FF2B5EF4-FFF2-40B4-BE49-F238E27FC236}">
                  <a16:creationId xmlns:a16="http://schemas.microsoft.com/office/drawing/2014/main" id="{707B7328-3B58-114E-AACD-588358DE2C85}"/>
                </a:ext>
              </a:extLst>
            </p:cNvPr>
            <p:cNvSpPr/>
            <p:nvPr/>
          </p:nvSpPr>
          <p:spPr>
            <a:xfrm>
              <a:off x="5079422" y="4772140"/>
              <a:ext cx="2033155" cy="585688"/>
            </a:xfrm>
            <a:custGeom>
              <a:avLst/>
              <a:gdLst>
                <a:gd name="connsiteX0" fmla="*/ 1874303 w 2033155"/>
                <a:gd name="connsiteY0" fmla="*/ 77542 h 585688"/>
                <a:gd name="connsiteX1" fmla="*/ 1789532 w 2033155"/>
                <a:gd name="connsiteY1" fmla="*/ 162313 h 585688"/>
                <a:gd name="connsiteX2" fmla="*/ 1874303 w 2033155"/>
                <a:gd name="connsiteY2" fmla="*/ 247084 h 585688"/>
                <a:gd name="connsiteX3" fmla="*/ 1959074 w 2033155"/>
                <a:gd name="connsiteY3" fmla="*/ 162313 h 585688"/>
                <a:gd name="connsiteX4" fmla="*/ 1874303 w 2033155"/>
                <a:gd name="connsiteY4" fmla="*/ 77542 h 585688"/>
                <a:gd name="connsiteX5" fmla="*/ 71630 w 2033155"/>
                <a:gd name="connsiteY5" fmla="*/ 0 h 585688"/>
                <a:gd name="connsiteX6" fmla="*/ 1961525 w 2033155"/>
                <a:gd name="connsiteY6" fmla="*/ 0 h 585688"/>
                <a:gd name="connsiteX7" fmla="*/ 2033155 w 2033155"/>
                <a:gd name="connsiteY7" fmla="*/ 71630 h 585688"/>
                <a:gd name="connsiteX8" fmla="*/ 2033155 w 2033155"/>
                <a:gd name="connsiteY8" fmla="*/ 514058 h 585688"/>
                <a:gd name="connsiteX9" fmla="*/ 1961525 w 2033155"/>
                <a:gd name="connsiteY9" fmla="*/ 585688 h 585688"/>
                <a:gd name="connsiteX10" fmla="*/ 71630 w 2033155"/>
                <a:gd name="connsiteY10" fmla="*/ 585688 h 585688"/>
                <a:gd name="connsiteX11" fmla="*/ 0 w 2033155"/>
                <a:gd name="connsiteY11" fmla="*/ 514058 h 585688"/>
                <a:gd name="connsiteX12" fmla="*/ 0 w 2033155"/>
                <a:gd name="connsiteY12" fmla="*/ 71630 h 585688"/>
                <a:gd name="connsiteX13" fmla="*/ 71630 w 2033155"/>
                <a:gd name="connsiteY13" fmla="*/ 0 h 58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33155" h="585688">
                  <a:moveTo>
                    <a:pt x="1874303" y="77542"/>
                  </a:moveTo>
                  <a:cubicBezTo>
                    <a:pt x="1827485" y="77542"/>
                    <a:pt x="1789532" y="115495"/>
                    <a:pt x="1789532" y="162313"/>
                  </a:cubicBezTo>
                  <a:cubicBezTo>
                    <a:pt x="1789532" y="209131"/>
                    <a:pt x="1827485" y="247084"/>
                    <a:pt x="1874303" y="247084"/>
                  </a:cubicBezTo>
                  <a:cubicBezTo>
                    <a:pt x="1921121" y="247084"/>
                    <a:pt x="1959074" y="209131"/>
                    <a:pt x="1959074" y="162313"/>
                  </a:cubicBezTo>
                  <a:cubicBezTo>
                    <a:pt x="1959074" y="115495"/>
                    <a:pt x="1921121" y="77542"/>
                    <a:pt x="1874303" y="77542"/>
                  </a:cubicBezTo>
                  <a:close/>
                  <a:moveTo>
                    <a:pt x="71630" y="0"/>
                  </a:moveTo>
                  <a:lnTo>
                    <a:pt x="1961525" y="0"/>
                  </a:lnTo>
                  <a:cubicBezTo>
                    <a:pt x="2001085" y="0"/>
                    <a:pt x="2033155" y="32070"/>
                    <a:pt x="2033155" y="71630"/>
                  </a:cubicBezTo>
                  <a:lnTo>
                    <a:pt x="2033155" y="514058"/>
                  </a:lnTo>
                  <a:cubicBezTo>
                    <a:pt x="2033155" y="553618"/>
                    <a:pt x="2001085" y="585688"/>
                    <a:pt x="1961525" y="585688"/>
                  </a:cubicBezTo>
                  <a:lnTo>
                    <a:pt x="71630" y="585688"/>
                  </a:lnTo>
                  <a:cubicBezTo>
                    <a:pt x="32070" y="585688"/>
                    <a:pt x="0" y="553618"/>
                    <a:pt x="0" y="514058"/>
                  </a:cubicBezTo>
                  <a:lnTo>
                    <a:pt x="0" y="71630"/>
                  </a:lnTo>
                  <a:cubicBezTo>
                    <a:pt x="0" y="32070"/>
                    <a:pt x="32070" y="0"/>
                    <a:pt x="7163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kumimoji="1" lang="en-US" altLang="ko-KR" sz="11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3.</a:t>
              </a:r>
              <a:r>
                <a:rPr kumimoji="1" lang="ko-KR" altLang="en-US" sz="11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톰 레이어</a:t>
              </a:r>
              <a:endParaRPr kumimoji="1" lang="en-US" altLang="ko-KR" sz="1000" b="1" dirty="0">
                <a:solidFill>
                  <a:srgbClr val="FF0000"/>
                </a:solidFill>
              </a:endParaRPr>
            </a:p>
            <a:p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돈 단위 </a:t>
              </a:r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</a:t>
              </a:r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ko-KR" altLang="en-US" sz="11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달러</a:t>
              </a:r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    </a:t>
              </a:r>
              <a:r>
                <a:rPr kumimoji="1" lang="ko-KR" altLang="en-US" sz="1000" b="1" dirty="0">
                  <a:solidFill>
                    <a:srgbClr val="FF0000"/>
                  </a:solidFill>
                </a:rPr>
                <a:t>삭제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4B93C4-54CD-364D-AE04-E89369BD362F}"/>
                </a:ext>
              </a:extLst>
            </p:cNvPr>
            <p:cNvSpPr/>
            <p:nvPr/>
          </p:nvSpPr>
          <p:spPr>
            <a:xfrm>
              <a:off x="4901105" y="5603047"/>
              <a:ext cx="2403951" cy="25363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" name="직선 연결선[R] 2">
              <a:extLst>
                <a:ext uri="{FF2B5EF4-FFF2-40B4-BE49-F238E27FC236}">
                  <a16:creationId xmlns:a16="http://schemas.microsoft.com/office/drawing/2014/main" id="{703E2DF6-4AB2-EF49-A3C5-F19D70859C0E}"/>
                </a:ext>
              </a:extLst>
            </p:cNvPr>
            <p:cNvCxnSpPr/>
            <p:nvPr/>
          </p:nvCxnSpPr>
          <p:spPr>
            <a:xfrm>
              <a:off x="4901105" y="5609974"/>
              <a:ext cx="2403951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자유형 37">
              <a:extLst>
                <a:ext uri="{FF2B5EF4-FFF2-40B4-BE49-F238E27FC236}">
                  <a16:creationId xmlns:a16="http://schemas.microsoft.com/office/drawing/2014/main" id="{39ED7C97-C917-C740-AAC7-BAA87FCBD74F}"/>
                </a:ext>
              </a:extLst>
            </p:cNvPr>
            <p:cNvSpPr/>
            <p:nvPr/>
          </p:nvSpPr>
          <p:spPr>
            <a:xfrm>
              <a:off x="5079422" y="3471557"/>
              <a:ext cx="2033155" cy="585688"/>
            </a:xfrm>
            <a:custGeom>
              <a:avLst/>
              <a:gdLst>
                <a:gd name="connsiteX0" fmla="*/ 1874303 w 2033155"/>
                <a:gd name="connsiteY0" fmla="*/ 71218 h 585688"/>
                <a:gd name="connsiteX1" fmla="*/ 1789532 w 2033155"/>
                <a:gd name="connsiteY1" fmla="*/ 155989 h 585688"/>
                <a:gd name="connsiteX2" fmla="*/ 1874303 w 2033155"/>
                <a:gd name="connsiteY2" fmla="*/ 240760 h 585688"/>
                <a:gd name="connsiteX3" fmla="*/ 1959074 w 2033155"/>
                <a:gd name="connsiteY3" fmla="*/ 155989 h 585688"/>
                <a:gd name="connsiteX4" fmla="*/ 1874303 w 2033155"/>
                <a:gd name="connsiteY4" fmla="*/ 71218 h 585688"/>
                <a:gd name="connsiteX5" fmla="*/ 71630 w 2033155"/>
                <a:gd name="connsiteY5" fmla="*/ 0 h 585688"/>
                <a:gd name="connsiteX6" fmla="*/ 1961525 w 2033155"/>
                <a:gd name="connsiteY6" fmla="*/ 0 h 585688"/>
                <a:gd name="connsiteX7" fmla="*/ 2033155 w 2033155"/>
                <a:gd name="connsiteY7" fmla="*/ 71630 h 585688"/>
                <a:gd name="connsiteX8" fmla="*/ 2033155 w 2033155"/>
                <a:gd name="connsiteY8" fmla="*/ 514058 h 585688"/>
                <a:gd name="connsiteX9" fmla="*/ 1961525 w 2033155"/>
                <a:gd name="connsiteY9" fmla="*/ 585688 h 585688"/>
                <a:gd name="connsiteX10" fmla="*/ 71630 w 2033155"/>
                <a:gd name="connsiteY10" fmla="*/ 585688 h 585688"/>
                <a:gd name="connsiteX11" fmla="*/ 0 w 2033155"/>
                <a:gd name="connsiteY11" fmla="*/ 514058 h 585688"/>
                <a:gd name="connsiteX12" fmla="*/ 0 w 2033155"/>
                <a:gd name="connsiteY12" fmla="*/ 71630 h 585688"/>
                <a:gd name="connsiteX13" fmla="*/ 71630 w 2033155"/>
                <a:gd name="connsiteY13" fmla="*/ 0 h 58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33155" h="585688">
                  <a:moveTo>
                    <a:pt x="1874303" y="71218"/>
                  </a:moveTo>
                  <a:cubicBezTo>
                    <a:pt x="1827485" y="71218"/>
                    <a:pt x="1789532" y="109171"/>
                    <a:pt x="1789532" y="155989"/>
                  </a:cubicBezTo>
                  <a:cubicBezTo>
                    <a:pt x="1789532" y="202807"/>
                    <a:pt x="1827485" y="240760"/>
                    <a:pt x="1874303" y="240760"/>
                  </a:cubicBezTo>
                  <a:cubicBezTo>
                    <a:pt x="1921121" y="240760"/>
                    <a:pt x="1959074" y="202807"/>
                    <a:pt x="1959074" y="155989"/>
                  </a:cubicBezTo>
                  <a:cubicBezTo>
                    <a:pt x="1959074" y="109171"/>
                    <a:pt x="1921121" y="71218"/>
                    <a:pt x="1874303" y="71218"/>
                  </a:cubicBezTo>
                  <a:close/>
                  <a:moveTo>
                    <a:pt x="71630" y="0"/>
                  </a:moveTo>
                  <a:lnTo>
                    <a:pt x="1961525" y="0"/>
                  </a:lnTo>
                  <a:cubicBezTo>
                    <a:pt x="2001085" y="0"/>
                    <a:pt x="2033155" y="32070"/>
                    <a:pt x="2033155" y="71630"/>
                  </a:cubicBezTo>
                  <a:lnTo>
                    <a:pt x="2033155" y="514058"/>
                  </a:lnTo>
                  <a:cubicBezTo>
                    <a:pt x="2033155" y="553618"/>
                    <a:pt x="2001085" y="585688"/>
                    <a:pt x="1961525" y="585688"/>
                  </a:cubicBezTo>
                  <a:lnTo>
                    <a:pt x="71630" y="585688"/>
                  </a:lnTo>
                  <a:cubicBezTo>
                    <a:pt x="32070" y="585688"/>
                    <a:pt x="0" y="553618"/>
                    <a:pt x="0" y="514058"/>
                  </a:cubicBezTo>
                  <a:lnTo>
                    <a:pt x="0" y="71630"/>
                  </a:lnTo>
                  <a:cubicBezTo>
                    <a:pt x="0" y="32070"/>
                    <a:pt x="32070" y="0"/>
                    <a:pt x="7163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</a:t>
              </a:r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기본 레이어</a:t>
              </a:r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돈 단위 </a:t>
              </a:r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</a:t>
              </a:r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ko-KR" altLang="en-US" sz="11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원</a:t>
              </a:r>
              <a:r>
                <a:rPr kumimoji="1" lang="en-US" altLang="ko-KR" sz="11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    </a:t>
              </a:r>
              <a:r>
                <a:rPr kumimoji="1" lang="ko-KR" altLang="en-US" sz="1000" b="1" dirty="0">
                  <a:solidFill>
                    <a:srgbClr val="FF0000"/>
                  </a:solidFill>
                </a:rPr>
                <a:t>삭제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A8295D-F93C-3047-AEE6-7A0499D3324A}"/>
                </a:ext>
              </a:extLst>
            </p:cNvPr>
            <p:cNvSpPr txBox="1"/>
            <p:nvPr/>
          </p:nvSpPr>
          <p:spPr>
            <a:xfrm>
              <a:off x="4982903" y="3141823"/>
              <a:ext cx="90601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레이어 목록</a:t>
              </a:r>
              <a:endParaRPr kumimoji="1"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5AE415A-F52E-6849-89F6-B7DF9B5D0D2D}"/>
                </a:ext>
              </a:extLst>
            </p:cNvPr>
            <p:cNvSpPr/>
            <p:nvPr/>
          </p:nvSpPr>
          <p:spPr>
            <a:xfrm>
              <a:off x="4894025" y="1276420"/>
              <a:ext cx="2403951" cy="16741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A4971372-9237-B048-B2E9-0A06977A32A0}"/>
                </a:ext>
              </a:extLst>
            </p:cNvPr>
            <p:cNvSpPr/>
            <p:nvPr/>
          </p:nvSpPr>
          <p:spPr>
            <a:xfrm>
              <a:off x="5171838" y="2506380"/>
              <a:ext cx="1848323" cy="234616"/>
            </a:xfrm>
            <a:prstGeom prst="roundRect">
              <a:avLst>
                <a:gd name="adj" fmla="val 12230"/>
              </a:avLst>
            </a:prstGeom>
            <a:solidFill>
              <a:srgbClr val="00A5FA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ko-KR" altLang="en-US" sz="1000" dirty="0">
                  <a:solidFill>
                    <a:schemeClr val="bg1"/>
                  </a:solidFill>
                </a:rPr>
                <a:t>추가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85B151C-01C4-014A-B006-E8E125897B00}"/>
                </a:ext>
              </a:extLst>
            </p:cNvPr>
            <p:cNvSpPr txBox="1"/>
            <p:nvPr/>
          </p:nvSpPr>
          <p:spPr>
            <a:xfrm>
              <a:off x="5342435" y="1755119"/>
              <a:ext cx="15071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_______________</a:t>
              </a:r>
              <a:endParaRPr kumimoji="1" lang="ko-KR" altLang="en-US" sz="1600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2CD8B2-D563-3246-A9AF-E3C8601CB67D}"/>
                </a:ext>
              </a:extLst>
            </p:cNvPr>
            <p:cNvSpPr txBox="1"/>
            <p:nvPr/>
          </p:nvSpPr>
          <p:spPr>
            <a:xfrm>
              <a:off x="4982903" y="1410132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200" dirty="0"/>
                <a:t>레이어 추가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42D94B4-3572-1345-95DA-6137D8C8DE3B}"/>
                </a:ext>
              </a:extLst>
            </p:cNvPr>
            <p:cNvSpPr txBox="1"/>
            <p:nvPr/>
          </p:nvSpPr>
          <p:spPr>
            <a:xfrm>
              <a:off x="5594383" y="1737453"/>
              <a:ext cx="1017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chemeClr val="bg1">
                      <a:lumMod val="75000"/>
                    </a:schemeClr>
                  </a:solidFill>
                </a:rPr>
                <a:t>Layer Name</a:t>
              </a:r>
              <a:endParaRPr kumimoji="1" lang="ko-KR" alt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981D1E3-3D90-3247-975C-84C640002CD1}"/>
                </a:ext>
              </a:extLst>
            </p:cNvPr>
            <p:cNvSpPr txBox="1"/>
            <p:nvPr/>
          </p:nvSpPr>
          <p:spPr>
            <a:xfrm>
              <a:off x="5695894" y="836828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600" b="1" dirty="0"/>
                <a:t>활빈당</a:t>
              </a: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B59F14F9-9C33-A149-BB80-3F36949E7F3B}"/>
                </a:ext>
              </a:extLst>
            </p:cNvPr>
            <p:cNvSpPr/>
            <p:nvPr/>
          </p:nvSpPr>
          <p:spPr>
            <a:xfrm>
              <a:off x="5178918" y="2148741"/>
              <a:ext cx="1848323" cy="234616"/>
            </a:xfrm>
            <a:prstGeom prst="roundRect">
              <a:avLst>
                <a:gd name="adj" fmla="val 12230"/>
              </a:avLst>
            </a:prstGeom>
            <a:solidFill>
              <a:srgbClr val="F6F6F6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</a:rPr>
                <a:t>Currency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DF4C30D-B860-CF42-A2D2-8933EF262E6F}"/>
                </a:ext>
              </a:extLst>
            </p:cNvPr>
            <p:cNvSpPr/>
            <p:nvPr/>
          </p:nvSpPr>
          <p:spPr>
            <a:xfrm>
              <a:off x="4901105" y="5693037"/>
              <a:ext cx="2403951" cy="489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A63988F2-FAC3-5045-8EA4-4720DBA24757}"/>
                </a:ext>
              </a:extLst>
            </p:cNvPr>
            <p:cNvSpPr/>
            <p:nvPr/>
          </p:nvSpPr>
          <p:spPr>
            <a:xfrm>
              <a:off x="5178918" y="5824538"/>
              <a:ext cx="1848323" cy="234616"/>
            </a:xfrm>
            <a:prstGeom prst="roundRect">
              <a:avLst>
                <a:gd name="adj" fmla="val 12230"/>
              </a:avLst>
            </a:prstGeom>
            <a:solidFill>
              <a:srgbClr val="FF0000"/>
            </a:solidFill>
            <a:ln>
              <a:solidFill>
                <a:srgbClr val="FF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ko-KR" altLang="en-US" sz="1000" dirty="0">
                  <a:solidFill>
                    <a:schemeClr val="bg1"/>
                  </a:solidFill>
                </a:rPr>
                <a:t>방 삭제</a:t>
              </a: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7CBA615-565C-AB45-868B-9C6119032236}"/>
                </a:ext>
              </a:extLst>
            </p:cNvPr>
            <p:cNvSpPr/>
            <p:nvPr/>
          </p:nvSpPr>
          <p:spPr>
            <a:xfrm>
              <a:off x="6892004" y="4225921"/>
              <a:ext cx="121754" cy="12175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자유형 41">
              <a:extLst>
                <a:ext uri="{FF2B5EF4-FFF2-40B4-BE49-F238E27FC236}">
                  <a16:creationId xmlns:a16="http://schemas.microsoft.com/office/drawing/2014/main" id="{D118E58B-320B-8847-9091-5DBE4CFBE0D7}"/>
                </a:ext>
              </a:extLst>
            </p:cNvPr>
            <p:cNvSpPr/>
            <p:nvPr/>
          </p:nvSpPr>
          <p:spPr>
            <a:xfrm rot="13405530">
              <a:off x="6484005" y="916556"/>
              <a:ext cx="43065" cy="210710"/>
            </a:xfrm>
            <a:custGeom>
              <a:avLst/>
              <a:gdLst>
                <a:gd name="connsiteX0" fmla="*/ 0 w 1060704"/>
                <a:gd name="connsiteY0" fmla="*/ 5330311 h 5708910"/>
                <a:gd name="connsiteX1" fmla="*/ 1060704 w 1060704"/>
                <a:gd name="connsiteY1" fmla="*/ 5330311 h 5708910"/>
                <a:gd name="connsiteX2" fmla="*/ 1060704 w 1060704"/>
                <a:gd name="connsiteY2" fmla="*/ 5708910 h 5708910"/>
                <a:gd name="connsiteX3" fmla="*/ 0 w 1060704"/>
                <a:gd name="connsiteY3" fmla="*/ 5708910 h 5708910"/>
                <a:gd name="connsiteX4" fmla="*/ 0 w 1060704"/>
                <a:gd name="connsiteY4" fmla="*/ 1164371 h 5708910"/>
                <a:gd name="connsiteX5" fmla="*/ 1060704 w 1060704"/>
                <a:gd name="connsiteY5" fmla="*/ 1164371 h 5708910"/>
                <a:gd name="connsiteX6" fmla="*/ 1060704 w 1060704"/>
                <a:gd name="connsiteY6" fmla="*/ 5084090 h 5708910"/>
                <a:gd name="connsiteX7" fmla="*/ 0 w 1060704"/>
                <a:gd name="connsiteY7" fmla="*/ 5084090 h 5708910"/>
                <a:gd name="connsiteX8" fmla="*/ 530352 w 1060704"/>
                <a:gd name="connsiteY8" fmla="*/ 0 h 5708910"/>
                <a:gd name="connsiteX9" fmla="*/ 1060704 w 1060704"/>
                <a:gd name="connsiteY9" fmla="*/ 914400 h 5708910"/>
                <a:gd name="connsiteX10" fmla="*/ 0 w 1060704"/>
                <a:gd name="connsiteY10" fmla="*/ 914400 h 5708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0704" h="5708910">
                  <a:moveTo>
                    <a:pt x="0" y="5330311"/>
                  </a:moveTo>
                  <a:lnTo>
                    <a:pt x="1060704" y="5330311"/>
                  </a:lnTo>
                  <a:lnTo>
                    <a:pt x="1060704" y="5708910"/>
                  </a:lnTo>
                  <a:lnTo>
                    <a:pt x="0" y="5708910"/>
                  </a:lnTo>
                  <a:close/>
                  <a:moveTo>
                    <a:pt x="0" y="1164371"/>
                  </a:moveTo>
                  <a:lnTo>
                    <a:pt x="1060704" y="1164371"/>
                  </a:lnTo>
                  <a:lnTo>
                    <a:pt x="1060704" y="5084090"/>
                  </a:lnTo>
                  <a:lnTo>
                    <a:pt x="0" y="5084090"/>
                  </a:lnTo>
                  <a:close/>
                  <a:moveTo>
                    <a:pt x="530352" y="0"/>
                  </a:moveTo>
                  <a:lnTo>
                    <a:pt x="1060704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94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sz="1200" dirty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</TotalTime>
  <Words>548</Words>
  <Application>Microsoft Macintosh PowerPoint</Application>
  <PresentationFormat>와이드스크린</PresentationFormat>
  <Paragraphs>260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Noto Sans CJK KR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56</cp:revision>
  <dcterms:created xsi:type="dcterms:W3CDTF">2019-05-21T05:48:06Z</dcterms:created>
  <dcterms:modified xsi:type="dcterms:W3CDTF">2019-06-17T12:12:25Z</dcterms:modified>
</cp:coreProperties>
</file>