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2F1"/>
    <a:srgbClr val="F6F6F6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5"/>
    <p:restoredTop sz="94673"/>
  </p:normalViewPr>
  <p:slideViewPr>
    <p:cSldViewPr snapToGrid="0" snapToObjects="1" showGuides="1">
      <p:cViewPr>
        <p:scale>
          <a:sx n="48" d="100"/>
          <a:sy n="48" d="100"/>
        </p:scale>
        <p:origin x="1368" y="-63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641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9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17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51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307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773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62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14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48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867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502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E722-59D6-5C4C-9B44-D4AE14C56B27}" type="datetimeFigureOut">
              <a:rPr kumimoji="1" lang="ko-KR" altLang="en-US" smtClean="0"/>
              <a:t>2019. 6. 17.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2D7E4-111D-1C4D-AAEA-D32C9AF2AA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059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044F178-C12A-2546-B36D-B4530FDAB312}"/>
              </a:ext>
            </a:extLst>
          </p:cNvPr>
          <p:cNvSpPr/>
          <p:nvPr/>
        </p:nvSpPr>
        <p:spPr>
          <a:xfrm>
            <a:off x="684234" y="16775868"/>
            <a:ext cx="7539953" cy="991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0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더치빗자루</a:t>
            </a:r>
            <a:r>
              <a:rPr lang="en-US" altLang="ko-KR" sz="4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’s </a:t>
            </a:r>
            <a:r>
              <a:rPr lang="ko-KR" altLang="en-US" sz="40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해결방법</a:t>
            </a:r>
            <a:endParaRPr lang="en-US" altLang="ko-KR" sz="40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44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18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4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endParaRPr lang="en-US" altLang="ko-KR" sz="30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 정보 연동의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간편화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최소화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로그인 연동 시 자동 계좌 입력 방식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지출이 없는 사람의 경우 계좌정보를 요구하지 않음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송금 횟수의 최소화 </a:t>
            </a:r>
            <a:endParaRPr lang="en-US" altLang="ko-KR" sz="2200" b="1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내부 계산 절차를 거쳐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송금 횟수의 최소화를 추구 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지출 금액 설정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다양화 </a:t>
            </a:r>
          </a:p>
          <a:p>
            <a:pPr lvl="0" algn="ctr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- 1/N,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금액 직접 입력 등 다양한 더치페이 방식 지원 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9FCE2D7-86E9-DF4A-A754-B12088465A9E}"/>
              </a:ext>
            </a:extLst>
          </p:cNvPr>
          <p:cNvGrpSpPr/>
          <p:nvPr/>
        </p:nvGrpSpPr>
        <p:grpSpPr>
          <a:xfrm>
            <a:off x="1623085" y="17801228"/>
            <a:ext cx="2644346" cy="6111080"/>
            <a:chOff x="12285766" y="13821232"/>
            <a:chExt cx="2644346" cy="6111080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E7FCE3FC-88D9-BB4C-92BD-E543B3E88467}"/>
                </a:ext>
              </a:extLst>
            </p:cNvPr>
            <p:cNvGrpSpPr/>
            <p:nvPr/>
          </p:nvGrpSpPr>
          <p:grpSpPr>
            <a:xfrm>
              <a:off x="12285766" y="14142142"/>
              <a:ext cx="2644346" cy="5790170"/>
              <a:chOff x="4780907" y="657529"/>
              <a:chExt cx="2644346" cy="5790170"/>
            </a:xfrm>
          </p:grpSpPr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086F77A-0BB3-C540-86DC-21EE6B95FD54}"/>
                  </a:ext>
                </a:extLst>
              </p:cNvPr>
              <p:cNvSpPr/>
              <p:nvPr/>
            </p:nvSpPr>
            <p:spPr>
              <a:xfrm>
                <a:off x="4894025" y="3388737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2875ED43-7787-7B42-B07B-E63905EC54AE}"/>
                  </a:ext>
                </a:extLst>
              </p:cNvPr>
              <p:cNvSpPr/>
              <p:nvPr/>
            </p:nvSpPr>
            <p:spPr>
              <a:xfrm>
                <a:off x="4894025" y="4314710"/>
                <a:ext cx="2403951" cy="193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BC40B886-A09E-6C42-BD75-5942EDF0CA6F}"/>
                  </a:ext>
                </a:extLst>
              </p:cNvPr>
              <p:cNvSpPr/>
              <p:nvPr/>
            </p:nvSpPr>
            <p:spPr>
              <a:xfrm rot="495444">
                <a:off x="5213914" y="946991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C433BAAC-2DAD-074D-9DFB-E9929BE7893F}"/>
                  </a:ext>
                </a:extLst>
              </p:cNvPr>
              <p:cNvSpPr/>
              <p:nvPr/>
            </p:nvSpPr>
            <p:spPr>
              <a:xfrm>
                <a:off x="6678107" y="1496193"/>
                <a:ext cx="521909" cy="5219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53ABE7FB-50A6-694D-8CC5-8ECEF48EC6BC}"/>
                  </a:ext>
                </a:extLst>
              </p:cNvPr>
              <p:cNvSpPr/>
              <p:nvPr/>
            </p:nvSpPr>
            <p:spPr>
              <a:xfrm rot="20528155">
                <a:off x="5221973" y="2046404"/>
                <a:ext cx="764127" cy="764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28" name="직선 화살표 연결선 227">
                <a:extLst>
                  <a:ext uri="{FF2B5EF4-FFF2-40B4-BE49-F238E27FC236}">
                    <a16:creationId xmlns:a16="http://schemas.microsoft.com/office/drawing/2014/main" id="{D90BF17C-6507-EC4F-A542-B802EA426D2B}"/>
                  </a:ext>
                </a:extLst>
              </p:cNvPr>
              <p:cNvCxnSpPr>
                <a:cxnSpLocks/>
                <a:stCxn id="227" idx="6"/>
                <a:endCxn id="226" idx="3"/>
              </p:cNvCxnSpPr>
              <p:nvPr/>
            </p:nvCxnSpPr>
            <p:spPr>
              <a:xfrm flipV="1">
                <a:off x="5967680" y="1941670"/>
                <a:ext cx="786859" cy="36959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화살표 연결선 228">
                <a:extLst>
                  <a:ext uri="{FF2B5EF4-FFF2-40B4-BE49-F238E27FC236}">
                    <a16:creationId xmlns:a16="http://schemas.microsoft.com/office/drawing/2014/main" id="{F24E8D01-A707-3642-8644-AD6550C5B044}"/>
                  </a:ext>
                </a:extLst>
              </p:cNvPr>
              <p:cNvCxnSpPr>
                <a:cxnSpLocks/>
                <a:stCxn id="225" idx="6"/>
                <a:endCxn id="226" idx="1"/>
              </p:cNvCxnSpPr>
              <p:nvPr/>
            </p:nvCxnSpPr>
            <p:spPr>
              <a:xfrm>
                <a:off x="5842151" y="1308095"/>
                <a:ext cx="912388" cy="2645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437BEDE-2B07-1C4B-ADE2-C9CF3A1ADC41}"/>
                  </a:ext>
                </a:extLst>
              </p:cNvPr>
              <p:cNvSpPr txBox="1"/>
              <p:nvPr/>
            </p:nvSpPr>
            <p:spPr>
              <a:xfrm>
                <a:off x="6666809" y="308354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활빈당</a:t>
                </a:r>
              </a:p>
            </p:txBody>
          </p:sp>
          <p:cxnSp>
            <p:nvCxnSpPr>
              <p:cNvPr id="231" name="직선 연결선[R] 230">
                <a:extLst>
                  <a:ext uri="{FF2B5EF4-FFF2-40B4-BE49-F238E27FC236}">
                    <a16:creationId xmlns:a16="http://schemas.microsoft.com/office/drawing/2014/main" id="{B334A08A-9B22-D34E-8E4A-4FA871A8CA59}"/>
                  </a:ext>
                </a:extLst>
              </p:cNvPr>
              <p:cNvCxnSpPr/>
              <p:nvPr/>
            </p:nvCxnSpPr>
            <p:spPr>
              <a:xfrm>
                <a:off x="6665891" y="3336043"/>
                <a:ext cx="5908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자유형 231">
                <a:extLst>
                  <a:ext uri="{FF2B5EF4-FFF2-40B4-BE49-F238E27FC236}">
                    <a16:creationId xmlns:a16="http://schemas.microsoft.com/office/drawing/2014/main" id="{4C258A35-1AC2-444E-8813-B6CC2CBFA8B3}"/>
                  </a:ext>
                </a:extLst>
              </p:cNvPr>
              <p:cNvSpPr/>
              <p:nvPr/>
            </p:nvSpPr>
            <p:spPr>
              <a:xfrm rot="20282180">
                <a:off x="6955527" y="2727243"/>
                <a:ext cx="300348" cy="321268"/>
              </a:xfrm>
              <a:custGeom>
                <a:avLst/>
                <a:gdLst>
                  <a:gd name="connsiteX0" fmla="*/ 549066 w 1100607"/>
                  <a:gd name="connsiteY0" fmla="*/ 375347 h 1177268"/>
                  <a:gd name="connsiteX1" fmla="*/ 335778 w 1100607"/>
                  <a:gd name="connsiteY1" fmla="*/ 588635 h 1177268"/>
                  <a:gd name="connsiteX2" fmla="*/ 549066 w 1100607"/>
                  <a:gd name="connsiteY2" fmla="*/ 801923 h 1177268"/>
                  <a:gd name="connsiteX3" fmla="*/ 762354 w 1100607"/>
                  <a:gd name="connsiteY3" fmla="*/ 588635 h 1177268"/>
                  <a:gd name="connsiteX4" fmla="*/ 549066 w 1100607"/>
                  <a:gd name="connsiteY4" fmla="*/ 375347 h 1177268"/>
                  <a:gd name="connsiteX5" fmla="*/ 470479 w 1100607"/>
                  <a:gd name="connsiteY5" fmla="*/ 0 h 1177268"/>
                  <a:gd name="connsiteX6" fmla="*/ 627653 w 1100607"/>
                  <a:gd name="connsiteY6" fmla="*/ 0 h 1177268"/>
                  <a:gd name="connsiteX7" fmla="*/ 627653 w 1100607"/>
                  <a:gd name="connsiteY7" fmla="*/ 180920 h 1177268"/>
                  <a:gd name="connsiteX8" fmla="*/ 632833 w 1100607"/>
                  <a:gd name="connsiteY8" fmla="*/ 181442 h 1177268"/>
                  <a:gd name="connsiteX9" fmla="*/ 821071 w 1100607"/>
                  <a:gd name="connsiteY9" fmla="*/ 274352 h 1177268"/>
                  <a:gd name="connsiteX10" fmla="*/ 862591 w 1100607"/>
                  <a:gd name="connsiteY10" fmla="*/ 316876 h 1177268"/>
                  <a:gd name="connsiteX11" fmla="*/ 1019545 w 1100607"/>
                  <a:gd name="connsiteY11" fmla="*/ 226259 h 1177268"/>
                  <a:gd name="connsiteX12" fmla="*/ 1098132 w 1100607"/>
                  <a:gd name="connsiteY12" fmla="*/ 362375 h 1177268"/>
                  <a:gd name="connsiteX13" fmla="*/ 941410 w 1100607"/>
                  <a:gd name="connsiteY13" fmla="*/ 452858 h 1177268"/>
                  <a:gd name="connsiteX14" fmla="*/ 958212 w 1100607"/>
                  <a:gd name="connsiteY14" fmla="*/ 515060 h 1177268"/>
                  <a:gd name="connsiteX15" fmla="*/ 964704 w 1100607"/>
                  <a:gd name="connsiteY15" fmla="*/ 588635 h 1177268"/>
                  <a:gd name="connsiteX16" fmla="*/ 958212 w 1100607"/>
                  <a:gd name="connsiteY16" fmla="*/ 662210 h 1177268"/>
                  <a:gd name="connsiteX17" fmla="*/ 941316 w 1100607"/>
                  <a:gd name="connsiteY17" fmla="*/ 724762 h 1177268"/>
                  <a:gd name="connsiteX18" fmla="*/ 1100607 w 1100607"/>
                  <a:gd name="connsiteY18" fmla="*/ 816729 h 1177268"/>
                  <a:gd name="connsiteX19" fmla="*/ 1022020 w 1100607"/>
                  <a:gd name="connsiteY19" fmla="*/ 952845 h 1177268"/>
                  <a:gd name="connsiteX20" fmla="*/ 862338 w 1100607"/>
                  <a:gd name="connsiteY20" fmla="*/ 860653 h 1177268"/>
                  <a:gd name="connsiteX21" fmla="*/ 821071 w 1100607"/>
                  <a:gd name="connsiteY21" fmla="*/ 902918 h 1177268"/>
                  <a:gd name="connsiteX22" fmla="*/ 632833 w 1100607"/>
                  <a:gd name="connsiteY22" fmla="*/ 995828 h 1177268"/>
                  <a:gd name="connsiteX23" fmla="*/ 627653 w 1100607"/>
                  <a:gd name="connsiteY23" fmla="*/ 996350 h 1177268"/>
                  <a:gd name="connsiteX24" fmla="*/ 627653 w 1100607"/>
                  <a:gd name="connsiteY24" fmla="*/ 1177268 h 1177268"/>
                  <a:gd name="connsiteX25" fmla="*/ 470479 w 1100607"/>
                  <a:gd name="connsiteY25" fmla="*/ 1177268 h 1177268"/>
                  <a:gd name="connsiteX26" fmla="*/ 470479 w 1100607"/>
                  <a:gd name="connsiteY26" fmla="*/ 996350 h 1177268"/>
                  <a:gd name="connsiteX27" fmla="*/ 465302 w 1100607"/>
                  <a:gd name="connsiteY27" fmla="*/ 995828 h 1177268"/>
                  <a:gd name="connsiteX28" fmla="*/ 277064 w 1100607"/>
                  <a:gd name="connsiteY28" fmla="*/ 902918 h 1177268"/>
                  <a:gd name="connsiteX29" fmla="*/ 235541 w 1100607"/>
                  <a:gd name="connsiteY29" fmla="*/ 860392 h 1177268"/>
                  <a:gd name="connsiteX30" fmla="*/ 78587 w 1100607"/>
                  <a:gd name="connsiteY30" fmla="*/ 951009 h 1177268"/>
                  <a:gd name="connsiteX31" fmla="*/ 0 w 1100607"/>
                  <a:gd name="connsiteY31" fmla="*/ 814893 h 1177268"/>
                  <a:gd name="connsiteX32" fmla="*/ 156723 w 1100607"/>
                  <a:gd name="connsiteY32" fmla="*/ 724409 h 1177268"/>
                  <a:gd name="connsiteX33" fmla="*/ 139922 w 1100607"/>
                  <a:gd name="connsiteY33" fmla="*/ 662210 h 1177268"/>
                  <a:gd name="connsiteX34" fmla="*/ 133430 w 1100607"/>
                  <a:gd name="connsiteY34" fmla="*/ 588635 h 1177268"/>
                  <a:gd name="connsiteX35" fmla="*/ 139922 w 1100607"/>
                  <a:gd name="connsiteY35" fmla="*/ 515060 h 1177268"/>
                  <a:gd name="connsiteX36" fmla="*/ 156629 w 1100607"/>
                  <a:gd name="connsiteY36" fmla="*/ 453212 h 1177268"/>
                  <a:gd name="connsiteX37" fmla="*/ 2475 w 1100607"/>
                  <a:gd name="connsiteY37" fmla="*/ 364211 h 1177268"/>
                  <a:gd name="connsiteX38" fmla="*/ 81062 w 1100607"/>
                  <a:gd name="connsiteY38" fmla="*/ 228095 h 1177268"/>
                  <a:gd name="connsiteX39" fmla="*/ 235288 w 1100607"/>
                  <a:gd name="connsiteY39" fmla="*/ 317137 h 1177268"/>
                  <a:gd name="connsiteX40" fmla="*/ 277064 w 1100607"/>
                  <a:gd name="connsiteY40" fmla="*/ 274352 h 1177268"/>
                  <a:gd name="connsiteX41" fmla="*/ 465302 w 1100607"/>
                  <a:gd name="connsiteY41" fmla="*/ 181442 h 1177268"/>
                  <a:gd name="connsiteX42" fmla="*/ 470479 w 1100607"/>
                  <a:gd name="connsiteY42" fmla="*/ 180920 h 1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00607" h="1177268">
                    <a:moveTo>
                      <a:pt x="549066" y="375347"/>
                    </a:moveTo>
                    <a:cubicBezTo>
                      <a:pt x="431270" y="375347"/>
                      <a:pt x="335778" y="470839"/>
                      <a:pt x="335778" y="588635"/>
                    </a:cubicBezTo>
                    <a:cubicBezTo>
                      <a:pt x="335778" y="706431"/>
                      <a:pt x="431270" y="801923"/>
                      <a:pt x="549066" y="801923"/>
                    </a:cubicBezTo>
                    <a:cubicBezTo>
                      <a:pt x="666862" y="801923"/>
                      <a:pt x="762354" y="706431"/>
                      <a:pt x="762354" y="588635"/>
                    </a:cubicBezTo>
                    <a:cubicBezTo>
                      <a:pt x="762354" y="470839"/>
                      <a:pt x="666862" y="375347"/>
                      <a:pt x="549066" y="375347"/>
                    </a:cubicBezTo>
                    <a:close/>
                    <a:moveTo>
                      <a:pt x="470479" y="0"/>
                    </a:moveTo>
                    <a:lnTo>
                      <a:pt x="627653" y="0"/>
                    </a:lnTo>
                    <a:lnTo>
                      <a:pt x="627653" y="180920"/>
                    </a:lnTo>
                    <a:lnTo>
                      <a:pt x="632833" y="181442"/>
                    </a:lnTo>
                    <a:cubicBezTo>
                      <a:pt x="703857" y="195976"/>
                      <a:pt x="768283" y="228626"/>
                      <a:pt x="821071" y="274352"/>
                    </a:cubicBezTo>
                    <a:lnTo>
                      <a:pt x="862591" y="316876"/>
                    </a:lnTo>
                    <a:lnTo>
                      <a:pt x="1019545" y="226259"/>
                    </a:lnTo>
                    <a:lnTo>
                      <a:pt x="1098132" y="362375"/>
                    </a:lnTo>
                    <a:lnTo>
                      <a:pt x="941410" y="452858"/>
                    </a:lnTo>
                    <a:lnTo>
                      <a:pt x="958212" y="515060"/>
                    </a:lnTo>
                    <a:cubicBezTo>
                      <a:pt x="962478" y="538941"/>
                      <a:pt x="964704" y="563528"/>
                      <a:pt x="964704" y="588635"/>
                    </a:cubicBezTo>
                    <a:cubicBezTo>
                      <a:pt x="964704" y="613742"/>
                      <a:pt x="962478" y="638329"/>
                      <a:pt x="958212" y="662210"/>
                    </a:cubicBezTo>
                    <a:lnTo>
                      <a:pt x="941316" y="724762"/>
                    </a:lnTo>
                    <a:lnTo>
                      <a:pt x="1100607" y="816729"/>
                    </a:lnTo>
                    <a:lnTo>
                      <a:pt x="1022020" y="952845"/>
                    </a:lnTo>
                    <a:lnTo>
                      <a:pt x="862338" y="860653"/>
                    </a:lnTo>
                    <a:lnTo>
                      <a:pt x="821071" y="902918"/>
                    </a:lnTo>
                    <a:cubicBezTo>
                      <a:pt x="768283" y="948645"/>
                      <a:pt x="703857" y="981294"/>
                      <a:pt x="632833" y="995828"/>
                    </a:cubicBezTo>
                    <a:lnTo>
                      <a:pt x="627653" y="996350"/>
                    </a:lnTo>
                    <a:lnTo>
                      <a:pt x="627653" y="1177268"/>
                    </a:lnTo>
                    <a:lnTo>
                      <a:pt x="470479" y="1177268"/>
                    </a:lnTo>
                    <a:lnTo>
                      <a:pt x="470479" y="996350"/>
                    </a:lnTo>
                    <a:lnTo>
                      <a:pt x="465302" y="995828"/>
                    </a:lnTo>
                    <a:cubicBezTo>
                      <a:pt x="394277" y="981294"/>
                      <a:pt x="329852" y="948645"/>
                      <a:pt x="277064" y="902918"/>
                    </a:cubicBezTo>
                    <a:lnTo>
                      <a:pt x="235541" y="860392"/>
                    </a:lnTo>
                    <a:lnTo>
                      <a:pt x="78587" y="951009"/>
                    </a:lnTo>
                    <a:lnTo>
                      <a:pt x="0" y="814893"/>
                    </a:lnTo>
                    <a:lnTo>
                      <a:pt x="156723" y="724409"/>
                    </a:lnTo>
                    <a:lnTo>
                      <a:pt x="139922" y="662210"/>
                    </a:lnTo>
                    <a:cubicBezTo>
                      <a:pt x="135656" y="638329"/>
                      <a:pt x="133430" y="613742"/>
                      <a:pt x="133430" y="588635"/>
                    </a:cubicBezTo>
                    <a:cubicBezTo>
                      <a:pt x="133430" y="563528"/>
                      <a:pt x="135656" y="538941"/>
                      <a:pt x="139922" y="515060"/>
                    </a:cubicBezTo>
                    <a:lnTo>
                      <a:pt x="156629" y="453212"/>
                    </a:lnTo>
                    <a:lnTo>
                      <a:pt x="2475" y="364211"/>
                    </a:lnTo>
                    <a:lnTo>
                      <a:pt x="81062" y="228095"/>
                    </a:lnTo>
                    <a:lnTo>
                      <a:pt x="235288" y="317137"/>
                    </a:lnTo>
                    <a:lnTo>
                      <a:pt x="277064" y="274352"/>
                    </a:lnTo>
                    <a:cubicBezTo>
                      <a:pt x="329852" y="228626"/>
                      <a:pt x="394277" y="195976"/>
                      <a:pt x="465302" y="181442"/>
                    </a:cubicBezTo>
                    <a:lnTo>
                      <a:pt x="470479" y="1809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  <p:sp>
            <p:nvSpPr>
              <p:cNvPr id="233" name="모서리가 둥근 직사각형 232">
                <a:extLst>
                  <a:ext uri="{FF2B5EF4-FFF2-40B4-BE49-F238E27FC236}">
                    <a16:creationId xmlns:a16="http://schemas.microsoft.com/office/drawing/2014/main" id="{1018E51B-7B6D-9344-B53A-D448479CCA02}"/>
                  </a:ext>
                </a:extLst>
              </p:cNvPr>
              <p:cNvSpPr/>
              <p:nvPr/>
            </p:nvSpPr>
            <p:spPr>
              <a:xfrm>
                <a:off x="4913974" y="3118664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내역 목록</a:t>
                </a:r>
              </a:p>
            </p:txBody>
          </p:sp>
          <p:sp>
            <p:nvSpPr>
              <p:cNvPr id="234" name="모서리가 둥근 직사각형 233">
                <a:extLst>
                  <a:ext uri="{FF2B5EF4-FFF2-40B4-BE49-F238E27FC236}">
                    <a16:creationId xmlns:a16="http://schemas.microsoft.com/office/drawing/2014/main" id="{D2E8A6F7-627F-6C4C-A1DF-8DE2290B916F}"/>
                  </a:ext>
                </a:extLst>
              </p:cNvPr>
              <p:cNvSpPr/>
              <p:nvPr/>
            </p:nvSpPr>
            <p:spPr>
              <a:xfrm>
                <a:off x="5079422" y="5269681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5" name="모서리가 둥근 직사각형 234">
                <a:extLst>
                  <a:ext uri="{FF2B5EF4-FFF2-40B4-BE49-F238E27FC236}">
                    <a16:creationId xmlns:a16="http://schemas.microsoft.com/office/drawing/2014/main" id="{B0A9409E-8E87-9E46-8B4A-FABD1BD41ADB}"/>
                  </a:ext>
                </a:extLst>
              </p:cNvPr>
              <p:cNvSpPr/>
              <p:nvPr/>
            </p:nvSpPr>
            <p:spPr>
              <a:xfrm>
                <a:off x="5079422" y="5855282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6" name="모서리가 둥근 직사각형 235">
                <a:extLst>
                  <a:ext uri="{FF2B5EF4-FFF2-40B4-BE49-F238E27FC236}">
                    <a16:creationId xmlns:a16="http://schemas.microsoft.com/office/drawing/2014/main" id="{99234F7E-CD6D-6344-9A47-49F0B290AC3F}"/>
                  </a:ext>
                </a:extLst>
              </p:cNvPr>
              <p:cNvSpPr/>
              <p:nvPr/>
            </p:nvSpPr>
            <p:spPr>
              <a:xfrm>
                <a:off x="5079422" y="4687834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78F8CC-0BC9-4C44-A1D7-FE116337C40A}"/>
                  </a:ext>
                </a:extLst>
              </p:cNvPr>
              <p:cNvSpPr txBox="1"/>
              <p:nvPr/>
            </p:nvSpPr>
            <p:spPr>
              <a:xfrm>
                <a:off x="4982903" y="4374217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멤버 목록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33E112C-0B7C-AF44-A5BF-B0501C62BA63}"/>
                  </a:ext>
                </a:extLst>
              </p:cNvPr>
              <p:cNvSpPr txBox="1"/>
              <p:nvPr/>
            </p:nvSpPr>
            <p:spPr>
              <a:xfrm>
                <a:off x="5342435" y="3521813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6E533F1-C53A-5F42-923F-BD382F4A4B5C}"/>
                  </a:ext>
                </a:extLst>
              </p:cNvPr>
              <p:cNvSpPr txBox="1"/>
              <p:nvPr/>
            </p:nvSpPr>
            <p:spPr>
              <a:xfrm>
                <a:off x="5481493" y="3494082"/>
                <a:ext cx="1239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Member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F934AB4B-1117-4840-9320-96469BC53615}"/>
                  </a:ext>
                </a:extLst>
              </p:cNvPr>
              <p:cNvSpPr/>
              <p:nvPr/>
            </p:nvSpPr>
            <p:spPr>
              <a:xfrm>
                <a:off x="4780907" y="6194063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41" name="직선 연결선[R] 240">
                <a:extLst>
                  <a:ext uri="{FF2B5EF4-FFF2-40B4-BE49-F238E27FC236}">
                    <a16:creationId xmlns:a16="http://schemas.microsoft.com/office/drawing/2014/main" id="{EFFA4B00-7909-044E-83B4-5EE0507F4EB7}"/>
                  </a:ext>
                </a:extLst>
              </p:cNvPr>
              <p:cNvCxnSpPr/>
              <p:nvPr/>
            </p:nvCxnSpPr>
            <p:spPr>
              <a:xfrm>
                <a:off x="4896218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모서리가 둥근 직사각형 241">
                <a:extLst>
                  <a:ext uri="{FF2B5EF4-FFF2-40B4-BE49-F238E27FC236}">
                    <a16:creationId xmlns:a16="http://schemas.microsoft.com/office/drawing/2014/main" id="{34D4F7C2-5F91-4849-9FD1-FA4C86A6E814}"/>
                  </a:ext>
                </a:extLst>
              </p:cNvPr>
              <p:cNvSpPr/>
              <p:nvPr/>
            </p:nvSpPr>
            <p:spPr>
              <a:xfrm>
                <a:off x="5171838" y="3846342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추가</a:t>
                </a:r>
              </a:p>
            </p:txBody>
          </p:sp>
          <p:sp>
            <p:nvSpPr>
              <p:cNvPr id="243" name="모서리가 둥근 직사각형 242">
                <a:extLst>
                  <a:ext uri="{FF2B5EF4-FFF2-40B4-BE49-F238E27FC236}">
                    <a16:creationId xmlns:a16="http://schemas.microsoft.com/office/drawing/2014/main" id="{0DD6A87D-E03A-1043-AD9B-6DB33DD01C9B}"/>
                  </a:ext>
                </a:extLst>
              </p:cNvPr>
              <p:cNvSpPr/>
              <p:nvPr/>
            </p:nvSpPr>
            <p:spPr>
              <a:xfrm>
                <a:off x="6535896" y="657529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링크 복사</a:t>
                </a:r>
              </a:p>
            </p:txBody>
          </p:sp>
        </p:grp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91F3D20-1936-0C4C-9EEF-A5BAC66D7BC3}"/>
                </a:ext>
              </a:extLst>
            </p:cNvPr>
            <p:cNvSpPr txBox="1"/>
            <p:nvPr/>
          </p:nvSpPr>
          <p:spPr>
            <a:xfrm>
              <a:off x="12490666" y="13821232"/>
              <a:ext cx="15119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Members]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BB2A70-26D3-E845-87E9-7C877AC6202D}"/>
              </a:ext>
            </a:extLst>
          </p:cNvPr>
          <p:cNvSpPr/>
          <p:nvPr/>
        </p:nvSpPr>
        <p:spPr>
          <a:xfrm>
            <a:off x="2770" y="0"/>
            <a:ext cx="21383626" cy="21319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Dutch Broomstick</a:t>
            </a:r>
            <a:endParaRPr kumimoji="1"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289A0-F9C9-FB48-A792-1A747D4E39C6}"/>
              </a:ext>
            </a:extLst>
          </p:cNvPr>
          <p:cNvSpPr txBox="1"/>
          <p:nvPr/>
        </p:nvSpPr>
        <p:spPr>
          <a:xfrm>
            <a:off x="8584528" y="27978733"/>
            <a:ext cx="4275529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dirty="0">
                <a:solidFill>
                  <a:srgbClr val="00B0F0"/>
                </a:solidFill>
              </a:rPr>
              <a:t>로그아웃</a:t>
            </a:r>
            <a:endParaRPr kumimoji="1" lang="en-US" altLang="ko-KR" sz="3200" dirty="0">
              <a:solidFill>
                <a:srgbClr val="00B0F0"/>
              </a:solidFill>
            </a:endParaRPr>
          </a:p>
          <a:p>
            <a:pPr algn="ctr"/>
            <a:r>
              <a:rPr kumimoji="1" lang="en-US" altLang="ko-KR" sz="3200" dirty="0">
                <a:solidFill>
                  <a:schemeClr val="bg2">
                    <a:lumMod val="50000"/>
                  </a:schemeClr>
                </a:solidFill>
              </a:rPr>
              <a:t>@ about </a:t>
            </a:r>
            <a:r>
              <a:rPr kumimoji="1" lang="en-US" altLang="ko-KR" sz="3200" dirty="0" err="1">
                <a:solidFill>
                  <a:schemeClr val="bg2">
                    <a:lumMod val="50000"/>
                  </a:schemeClr>
                </a:solidFill>
              </a:rPr>
              <a:t>Jcube</a:t>
            </a:r>
            <a:endParaRPr kumimoji="1" lang="en-US" altLang="ko-KR" sz="3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kumimoji="1" lang="en-US" altLang="ko-KR" sz="15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/>
              <a:t>이정민</a:t>
            </a:r>
            <a:r>
              <a:rPr kumimoji="1" lang="en-US" altLang="ko-KR" sz="3200" b="1" dirty="0"/>
              <a:t>,</a:t>
            </a:r>
            <a:r>
              <a:rPr kumimoji="1" lang="ko-KR" altLang="en-US" sz="3200" b="1" dirty="0"/>
              <a:t> </a:t>
            </a:r>
            <a:r>
              <a:rPr kumimoji="1" lang="ko-KR" altLang="en-US" sz="3200" b="1" dirty="0" err="1"/>
              <a:t>장태준</a:t>
            </a:r>
            <a:r>
              <a:rPr kumimoji="1" lang="en-US" altLang="ko-KR" sz="3200" b="1" dirty="0"/>
              <a:t>,</a:t>
            </a:r>
            <a:r>
              <a:rPr kumimoji="1" lang="ko-KR" altLang="en-US" sz="3200" b="1" dirty="0"/>
              <a:t> 정유석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B2825-F159-834D-BC68-6DA92E608BBF}"/>
              </a:ext>
            </a:extLst>
          </p:cNvPr>
          <p:cNvSpPr txBox="1"/>
          <p:nvPr/>
        </p:nvSpPr>
        <p:spPr>
          <a:xfrm>
            <a:off x="5503098" y="2649651"/>
            <a:ext cx="1038297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“</a:t>
            </a:r>
            <a:r>
              <a:rPr lang="ko-KR" altLang="en-US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4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얽히고 설킨 돈 관계를 쓸어 담는 더치 빗자루</a:t>
            </a:r>
            <a:r>
              <a:rPr lang="en-US" altLang="ko-KR" sz="4000" i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”</a:t>
            </a:r>
          </a:p>
          <a:p>
            <a:pPr algn="ctr"/>
            <a:r>
              <a:rPr lang="ko-KR" altLang="en-US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더치페이 상황에서 일어나는 복잡하고 번거로운 돈 계산을 도와주는 웹 서비스입니다</a:t>
            </a:r>
            <a:r>
              <a:rPr lang="en-US" altLang="ko-KR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endParaRPr kumimoji="1" lang="ko-KR" altLang="en-US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81FA3C1-BD9A-CD4B-A80B-D3F51790F2B8}"/>
              </a:ext>
            </a:extLst>
          </p:cNvPr>
          <p:cNvSpPr txBox="1"/>
          <p:nvPr/>
        </p:nvSpPr>
        <p:spPr>
          <a:xfrm>
            <a:off x="6955289" y="4562626"/>
            <a:ext cx="1037489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Customer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‘지속적인 지출 관계가 있는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’ 모든 그룹을 대상으로 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모바일 간편 송금 시장이 활성화되면서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한 명이 긁고 그 사람에게 송금하는 방식이 활성화 됐습니다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단체 여행이나 정기 모임은 물론이고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가볍게 친구들끼리 가끔씩 식사 하는 사이에서도 </a:t>
            </a:r>
            <a:endParaRPr lang="en-US" altLang="ko-KR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부담 없이 이용할 수 있는 웹 서비스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를 목표로 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</a:p>
          <a:p>
            <a:r>
              <a:rPr lang="en-US" altLang="ko-KR" sz="22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ko-KR" altLang="en-US" sz="22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DC05D5E3-E923-1D4F-A3F8-2E71A653ED19}"/>
              </a:ext>
            </a:extLst>
          </p:cNvPr>
          <p:cNvSpPr/>
          <p:nvPr/>
        </p:nvSpPr>
        <p:spPr>
          <a:xfrm>
            <a:off x="21670575" y="0"/>
            <a:ext cx="3429000" cy="3726180"/>
          </a:xfrm>
          <a:prstGeom prst="rect">
            <a:avLst/>
          </a:prstGeom>
          <a:solidFill>
            <a:srgbClr val="F6F6F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6B8EA1-58CE-2349-9845-F922436F4C4D}"/>
              </a:ext>
            </a:extLst>
          </p:cNvPr>
          <p:cNvSpPr/>
          <p:nvPr/>
        </p:nvSpPr>
        <p:spPr>
          <a:xfrm>
            <a:off x="13844359" y="13298303"/>
            <a:ext cx="6575800" cy="2200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기존 서비스의 단점</a:t>
            </a:r>
            <a:endParaRPr lang="en-US" altLang="ko-KR" sz="36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 정보 연동의 번거로움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다인 지출의 경우 늘어나는 송금 횟수의 번거로움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(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카드사의 경우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양측 모두의 필수적인 앱 설치 </a:t>
            </a:r>
          </a:p>
          <a:p>
            <a:pPr lvl="0"/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-  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지출 금액이 차이 나는 경우를 지원하지 않는 경우 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F694312-EE4F-A243-A11C-6354E21A9E4B}"/>
              </a:ext>
            </a:extLst>
          </p:cNvPr>
          <p:cNvSpPr txBox="1"/>
          <p:nvPr/>
        </p:nvSpPr>
        <p:spPr>
          <a:xfrm>
            <a:off x="3686577" y="9054471"/>
            <a:ext cx="638045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Competitive Landscape </a:t>
            </a:r>
          </a:p>
          <a:p>
            <a:pPr algn="r"/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현재 많은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카드사의 앱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 더치페이 기능이 있고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</a:p>
          <a:p>
            <a:pPr algn="r"/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카카오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우리은행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신한은행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등 은행 서비스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</a:p>
          <a:p>
            <a:pPr algn="r"/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엔팡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A</a:t>
            </a:r>
            <a:r>
              <a:rPr lang="ko-KR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형총무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, </a:t>
            </a:r>
            <a:r>
              <a:rPr lang="en-US" altLang="ko-KR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Mr.Bill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등의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총무 앱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존재합니다</a:t>
            </a:r>
            <a: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  </a:t>
            </a:r>
            <a:endParaRPr kumimoji="1" lang="ko-KR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889F817-A578-9544-87B8-7B7E0226FF4B}"/>
              </a:ext>
            </a:extLst>
          </p:cNvPr>
          <p:cNvCxnSpPr/>
          <p:nvPr/>
        </p:nvCxnSpPr>
        <p:spPr>
          <a:xfrm>
            <a:off x="1197946" y="4014349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[R] 359">
            <a:extLst>
              <a:ext uri="{FF2B5EF4-FFF2-40B4-BE49-F238E27FC236}">
                <a16:creationId xmlns:a16="http://schemas.microsoft.com/office/drawing/2014/main" id="{928CB401-C94C-E44E-BB21-3809B4A8B901}"/>
              </a:ext>
            </a:extLst>
          </p:cNvPr>
          <p:cNvCxnSpPr/>
          <p:nvPr/>
        </p:nvCxnSpPr>
        <p:spPr>
          <a:xfrm>
            <a:off x="1197946" y="27587259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4F15FA2B-98D0-704F-BB56-08A182E882B2}"/>
              </a:ext>
            </a:extLst>
          </p:cNvPr>
          <p:cNvSpPr txBox="1"/>
          <p:nvPr/>
        </p:nvSpPr>
        <p:spPr>
          <a:xfrm>
            <a:off x="1" y="1571253"/>
            <a:ext cx="2138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DA2F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http://www.skile.me:3000/</a:t>
            </a:r>
            <a:endParaRPr kumimoji="1" lang="ko-KR" altLang="en-US" sz="2400" b="1" dirty="0">
              <a:solidFill>
                <a:srgbClr val="0DA2F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FABFCC-8A56-4B4F-9050-2A3314D962D4}"/>
              </a:ext>
            </a:extLst>
          </p:cNvPr>
          <p:cNvGrpSpPr/>
          <p:nvPr/>
        </p:nvGrpSpPr>
        <p:grpSpPr>
          <a:xfrm>
            <a:off x="1779673" y="4462091"/>
            <a:ext cx="2575429" cy="3580583"/>
            <a:chOff x="1602091" y="4261610"/>
            <a:chExt cx="2575429" cy="358058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0D0A65F-0A4D-6149-96EF-D33FE61FC93B}"/>
                </a:ext>
              </a:extLst>
            </p:cNvPr>
            <p:cNvGrpSpPr/>
            <p:nvPr/>
          </p:nvGrpSpPr>
          <p:grpSpPr>
            <a:xfrm>
              <a:off x="1602382" y="4454757"/>
              <a:ext cx="2575138" cy="3387436"/>
              <a:chOff x="-602328" y="3689812"/>
              <a:chExt cx="2575138" cy="3387436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5AC410C8-CAAF-F84A-8D5F-F325D1CC3595}"/>
                  </a:ext>
                </a:extLst>
              </p:cNvPr>
              <p:cNvGrpSpPr/>
              <p:nvPr/>
            </p:nvGrpSpPr>
            <p:grpSpPr>
              <a:xfrm>
                <a:off x="-543674" y="3750715"/>
                <a:ext cx="2403951" cy="3126204"/>
                <a:chOff x="4894025" y="1661451"/>
                <a:chExt cx="2403951" cy="3126204"/>
              </a:xfrm>
            </p:grpSpPr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62E1D9F0-C2B7-0E46-B545-302E5550B79F}"/>
                    </a:ext>
                  </a:extLst>
                </p:cNvPr>
                <p:cNvSpPr/>
                <p:nvPr/>
              </p:nvSpPr>
              <p:spPr>
                <a:xfrm>
                  <a:off x="4894025" y="1661451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9B1179-059E-B341-9958-8D3791E99EAD}"/>
                    </a:ext>
                  </a:extLst>
                </p:cNvPr>
                <p:cNvSpPr txBox="1"/>
                <p:nvPr/>
              </p:nvSpPr>
              <p:spPr>
                <a:xfrm>
                  <a:off x="5455954" y="1814593"/>
                  <a:ext cx="128009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b="1" dirty="0"/>
                    <a:t>Dutch </a:t>
                  </a:r>
                </a:p>
                <a:p>
                  <a:pPr algn="ctr"/>
                  <a:r>
                    <a:rPr kumimoji="1" lang="en-US" altLang="ko-KR" sz="1600" b="1" dirty="0"/>
                    <a:t>Broomstick</a:t>
                  </a:r>
                  <a:endParaRPr kumimoji="1" lang="ko-KR" altLang="en-US" sz="1600" b="1" dirty="0"/>
                </a:p>
              </p:txBody>
            </p:sp>
            <p:sp>
              <p:nvSpPr>
                <p:cNvPr id="111" name="모서리가 둥근 직사각형 110">
                  <a:extLst>
                    <a:ext uri="{FF2B5EF4-FFF2-40B4-BE49-F238E27FC236}">
                      <a16:creationId xmlns:a16="http://schemas.microsoft.com/office/drawing/2014/main" id="{730CAC87-45E3-9243-A25B-CFB70D7A1027}"/>
                    </a:ext>
                  </a:extLst>
                </p:cNvPr>
                <p:cNvSpPr/>
                <p:nvPr/>
              </p:nvSpPr>
              <p:spPr>
                <a:xfrm>
                  <a:off x="5171838" y="28398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9" name="모서리가 둥근 직사각형 128">
                  <a:extLst>
                    <a:ext uri="{FF2B5EF4-FFF2-40B4-BE49-F238E27FC236}">
                      <a16:creationId xmlns:a16="http://schemas.microsoft.com/office/drawing/2014/main" id="{382E50E5-D6B2-AB49-8128-3AD205BBFB2E}"/>
                    </a:ext>
                  </a:extLst>
                </p:cNvPr>
                <p:cNvSpPr/>
                <p:nvPr/>
              </p:nvSpPr>
              <p:spPr>
                <a:xfrm>
                  <a:off x="5171838" y="25350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Username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0" name="모서리가 둥근 직사각형 129">
                  <a:extLst>
                    <a:ext uri="{FF2B5EF4-FFF2-40B4-BE49-F238E27FC236}">
                      <a16:creationId xmlns:a16="http://schemas.microsoft.com/office/drawing/2014/main" id="{4F4EA9C2-2AA1-C345-986A-89E7E13595BF}"/>
                    </a:ext>
                  </a:extLst>
                </p:cNvPr>
                <p:cNvSpPr/>
                <p:nvPr/>
              </p:nvSpPr>
              <p:spPr>
                <a:xfrm>
                  <a:off x="5171838" y="34720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회원가입</a:t>
                  </a:r>
                  <a:endParaRPr kumimoji="1" lang="en-US" altLang="ko-KR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1" name="모서리가 둥근 직사각형 130">
                  <a:extLst>
                    <a:ext uri="{FF2B5EF4-FFF2-40B4-BE49-F238E27FC236}">
                      <a16:creationId xmlns:a16="http://schemas.microsoft.com/office/drawing/2014/main" id="{90A02986-260C-7C47-8A79-DAF6EA6AD8F9}"/>
                    </a:ext>
                  </a:extLst>
                </p:cNvPr>
                <p:cNvSpPr/>
                <p:nvPr/>
              </p:nvSpPr>
              <p:spPr>
                <a:xfrm>
                  <a:off x="5171838" y="3138137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Confirm 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D75C0467-64D0-2644-96B4-25C181263F14}"/>
                    </a:ext>
                  </a:extLst>
                </p:cNvPr>
                <p:cNvSpPr/>
                <p:nvPr/>
              </p:nvSpPr>
              <p:spPr>
                <a:xfrm>
                  <a:off x="4894025" y="4065634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FBC151-D617-234A-8AA3-5B46DC363507}"/>
                    </a:ext>
                  </a:extLst>
                </p:cNvPr>
                <p:cNvSpPr txBox="1"/>
                <p:nvPr/>
              </p:nvSpPr>
              <p:spPr>
                <a:xfrm>
                  <a:off x="5359128" y="4240274"/>
                  <a:ext cx="14879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계정이 있다면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80DA4C2D-13AC-B545-BE5E-CCBDEA4F8ABE}"/>
                    </a:ext>
                  </a:extLst>
                </p:cNvPr>
                <p:cNvSpPr txBox="1"/>
                <p:nvPr/>
              </p:nvSpPr>
              <p:spPr>
                <a:xfrm>
                  <a:off x="5525535" y="4481216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03344BE-A657-FC44-833F-FEEAD486696D}"/>
                  </a:ext>
                </a:extLst>
              </p:cNvPr>
              <p:cNvSpPr/>
              <p:nvPr/>
            </p:nvSpPr>
            <p:spPr>
              <a:xfrm>
                <a:off x="-602328" y="3689812"/>
                <a:ext cx="2575138" cy="3387436"/>
              </a:xfrm>
              <a:prstGeom prst="rect">
                <a:avLst/>
              </a:prstGeom>
              <a:solidFill>
                <a:srgbClr val="F6F6F6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DF0EDC-0D80-A746-9CF4-3F32CD8580E7}"/>
                </a:ext>
              </a:extLst>
            </p:cNvPr>
            <p:cNvSpPr txBox="1"/>
            <p:nvPr/>
          </p:nvSpPr>
          <p:spPr>
            <a:xfrm>
              <a:off x="1602091" y="4261610"/>
              <a:ext cx="1040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Page:[Sign Up]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AA8DABF-B7E8-6645-9565-4E3741F09B75}"/>
              </a:ext>
            </a:extLst>
          </p:cNvPr>
          <p:cNvGrpSpPr/>
          <p:nvPr/>
        </p:nvGrpSpPr>
        <p:grpSpPr>
          <a:xfrm>
            <a:off x="4402719" y="4460395"/>
            <a:ext cx="2408864" cy="3376447"/>
            <a:chOff x="4182731" y="4261610"/>
            <a:chExt cx="2408864" cy="3376447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00B9DD6-914B-0340-8719-2C8332DB876E}"/>
                </a:ext>
              </a:extLst>
            </p:cNvPr>
            <p:cNvGrpSpPr/>
            <p:nvPr/>
          </p:nvGrpSpPr>
          <p:grpSpPr>
            <a:xfrm>
              <a:off x="4187644" y="4511853"/>
              <a:ext cx="2403951" cy="3126204"/>
              <a:chOff x="4894025" y="1661451"/>
              <a:chExt cx="2403951" cy="3126204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BF8BEE1-7E0E-0E42-8096-A19DFAFA5AE8}"/>
                  </a:ext>
                </a:extLst>
              </p:cNvPr>
              <p:cNvSpPr/>
              <p:nvPr/>
            </p:nvSpPr>
            <p:spPr>
              <a:xfrm>
                <a:off x="4894025" y="1661451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F7A9A27-AF51-4443-826E-66B7AAE5D81D}"/>
                  </a:ext>
                </a:extLst>
              </p:cNvPr>
              <p:cNvSpPr/>
              <p:nvPr/>
            </p:nvSpPr>
            <p:spPr>
              <a:xfrm>
                <a:off x="4894025" y="4065634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ABD05C5-9AF2-834C-8814-166F24ED5F76}"/>
                  </a:ext>
                </a:extLst>
              </p:cNvPr>
              <p:cNvSpPr txBox="1"/>
              <p:nvPr/>
            </p:nvSpPr>
            <p:spPr>
              <a:xfrm>
                <a:off x="5272566" y="4240274"/>
                <a:ext cx="16610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/>
                  <a:t>계정이 없다면</a:t>
                </a:r>
                <a:r>
                  <a:rPr kumimoji="1" lang="en-US" altLang="ko-KR" sz="1000" dirty="0"/>
                  <a:t>?</a:t>
                </a:r>
                <a:r>
                  <a:rPr kumimoji="1" lang="ko-KR" altLang="en-US" sz="1000" dirty="0"/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</a:rPr>
                  <a:t>회원가입</a:t>
                </a:r>
              </a:p>
            </p:txBody>
          </p:sp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9D162CC2-FCF6-2347-A01C-C8D9C4341BFB}"/>
                  </a:ext>
                </a:extLst>
              </p:cNvPr>
              <p:cNvSpPr/>
              <p:nvPr/>
            </p:nvSpPr>
            <p:spPr>
              <a:xfrm>
                <a:off x="5171838" y="347205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로그인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E92437F-F6B9-554C-9E46-1E056128043C}"/>
                  </a:ext>
                </a:extLst>
              </p:cNvPr>
              <p:cNvSpPr txBox="1"/>
              <p:nvPr/>
            </p:nvSpPr>
            <p:spPr>
              <a:xfrm>
                <a:off x="6283557" y="3180675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900" dirty="0">
                    <a:solidFill>
                      <a:srgbClr val="00B0F0"/>
                    </a:solidFill>
                  </a:rPr>
                  <a:t>비밀번호 찾기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D88FF1B-CBF4-E54D-848B-EE924F08B515}"/>
                  </a:ext>
                </a:extLst>
              </p:cNvPr>
              <p:cNvSpPr txBox="1"/>
              <p:nvPr/>
            </p:nvSpPr>
            <p:spPr>
              <a:xfrm>
                <a:off x="5455954" y="1814593"/>
                <a:ext cx="12800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Dutch </a:t>
                </a:r>
              </a:p>
              <a:p>
                <a:pPr algn="ctr"/>
                <a:r>
                  <a:rPr kumimoji="1" lang="en-US" altLang="ko-KR" sz="1600" b="1" dirty="0"/>
                  <a:t>Broomstick</a:t>
                </a:r>
                <a:endParaRPr kumimoji="1" lang="ko-KR" altLang="en-US" sz="1600" b="1" dirty="0"/>
              </a:p>
            </p:txBody>
          </p:sp>
          <p:sp>
            <p:nvSpPr>
              <p:cNvPr id="105" name="모서리가 둥근 직사각형 104">
                <a:extLst>
                  <a:ext uri="{FF2B5EF4-FFF2-40B4-BE49-F238E27FC236}">
                    <a16:creationId xmlns:a16="http://schemas.microsoft.com/office/drawing/2014/main" id="{66338600-9616-1844-8E3F-51FD00B0FE9F}"/>
                  </a:ext>
                </a:extLst>
              </p:cNvPr>
              <p:cNvSpPr/>
              <p:nvPr/>
            </p:nvSpPr>
            <p:spPr>
              <a:xfrm>
                <a:off x="5171838" y="28398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모서리가 둥근 직사각형 105">
                <a:extLst>
                  <a:ext uri="{FF2B5EF4-FFF2-40B4-BE49-F238E27FC236}">
                    <a16:creationId xmlns:a16="http://schemas.microsoft.com/office/drawing/2014/main" id="{475ACC99-BD40-0F45-AC24-3E2937917D79}"/>
                  </a:ext>
                </a:extLst>
              </p:cNvPr>
              <p:cNvSpPr/>
              <p:nvPr/>
            </p:nvSpPr>
            <p:spPr>
              <a:xfrm>
                <a:off x="5171838" y="253509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23C82BF-8E76-A648-BD96-EA6CE180CC32}"/>
                  </a:ext>
                </a:extLst>
              </p:cNvPr>
              <p:cNvSpPr txBox="1"/>
              <p:nvPr/>
            </p:nvSpPr>
            <p:spPr>
              <a:xfrm>
                <a:off x="5525535" y="4481216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02F5A51-A6FE-494A-B110-3B12547D88DA}"/>
                </a:ext>
              </a:extLst>
            </p:cNvPr>
            <p:cNvSpPr txBox="1"/>
            <p:nvPr/>
          </p:nvSpPr>
          <p:spPr>
            <a:xfrm>
              <a:off x="4182731" y="4261610"/>
              <a:ext cx="9829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Page:[Sign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6DA8A5-9AEF-AB47-9F89-81D94F510E83}"/>
              </a:ext>
            </a:extLst>
          </p:cNvPr>
          <p:cNvGrpSpPr/>
          <p:nvPr/>
        </p:nvGrpSpPr>
        <p:grpSpPr>
          <a:xfrm>
            <a:off x="7582442" y="11179192"/>
            <a:ext cx="2442116" cy="4165904"/>
            <a:chOff x="7809389" y="7840683"/>
            <a:chExt cx="2442116" cy="4165904"/>
          </a:xfrm>
        </p:grpSpPr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E4D9C8A2-6416-1946-9F72-0AEBC9D42F5B}"/>
                </a:ext>
              </a:extLst>
            </p:cNvPr>
            <p:cNvGrpSpPr/>
            <p:nvPr/>
          </p:nvGrpSpPr>
          <p:grpSpPr>
            <a:xfrm>
              <a:off x="7847554" y="8076927"/>
              <a:ext cx="2403951" cy="3929660"/>
              <a:chOff x="4894025" y="1312130"/>
              <a:chExt cx="2403951" cy="3929660"/>
            </a:xfrm>
          </p:grpSpPr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4FE3DD4C-DF98-D849-B0AA-CBDE6506A43D}"/>
                  </a:ext>
                </a:extLst>
              </p:cNvPr>
              <p:cNvSpPr/>
              <p:nvPr/>
            </p:nvSpPr>
            <p:spPr>
              <a:xfrm>
                <a:off x="4894025" y="1312130"/>
                <a:ext cx="2403951" cy="2333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63CB1612-8D0F-7446-B470-6D4A44664DF3}"/>
                  </a:ext>
                </a:extLst>
              </p:cNvPr>
              <p:cNvSpPr/>
              <p:nvPr/>
            </p:nvSpPr>
            <p:spPr>
              <a:xfrm>
                <a:off x="4894025" y="3716313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130263B-4B6E-8946-8510-308DB6C484A2}"/>
                  </a:ext>
                </a:extLst>
              </p:cNvPr>
              <p:cNvSpPr txBox="1"/>
              <p:nvPr/>
            </p:nvSpPr>
            <p:spPr>
              <a:xfrm>
                <a:off x="5080205" y="3890953"/>
                <a:ext cx="20457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/>
                  <a:t>계정을 만들고 싶다면</a:t>
                </a:r>
                <a:r>
                  <a:rPr kumimoji="1" lang="en-US" altLang="ko-KR" sz="1000" dirty="0"/>
                  <a:t>?</a:t>
                </a:r>
                <a:r>
                  <a:rPr kumimoji="1" lang="ko-KR" altLang="en-US" sz="1000" dirty="0"/>
                  <a:t> </a:t>
                </a:r>
                <a:r>
                  <a:rPr kumimoji="1" lang="ko-KR" altLang="en-US" sz="1000" dirty="0">
                    <a:solidFill>
                      <a:srgbClr val="00B0F0"/>
                    </a:solidFill>
                  </a:rPr>
                  <a:t>회원가입</a:t>
                </a:r>
              </a:p>
            </p:txBody>
          </p:sp>
          <p:sp>
            <p:nvSpPr>
              <p:cNvPr id="258" name="모서리가 둥근 직사각형 257">
                <a:extLst>
                  <a:ext uri="{FF2B5EF4-FFF2-40B4-BE49-F238E27FC236}">
                    <a16:creationId xmlns:a16="http://schemas.microsoft.com/office/drawing/2014/main" id="{3FD89767-7317-5B43-9F33-E6D5C82DCD23}"/>
                  </a:ext>
                </a:extLst>
              </p:cNvPr>
              <p:cNvSpPr/>
              <p:nvPr/>
            </p:nvSpPr>
            <p:spPr>
              <a:xfrm>
                <a:off x="5171838" y="3122738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로그인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93C20B3-1D9F-9543-9A2A-986F7A04FC1D}"/>
                  </a:ext>
                </a:extLst>
              </p:cNvPr>
              <p:cNvSpPr txBox="1"/>
              <p:nvPr/>
            </p:nvSpPr>
            <p:spPr>
              <a:xfrm>
                <a:off x="6405385" y="2831354"/>
                <a:ext cx="67358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rgbClr val="00B0F0"/>
                    </a:solidFill>
                  </a:rPr>
                  <a:t>비밀번호 찾기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0762E8A7-0941-8846-9AE9-DA3CECF3CE59}"/>
                  </a:ext>
                </a:extLst>
              </p:cNvPr>
              <p:cNvSpPr txBox="1"/>
              <p:nvPr/>
            </p:nvSpPr>
            <p:spPr>
              <a:xfrm>
                <a:off x="5695893" y="1465272"/>
                <a:ext cx="8002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활빈당</a:t>
                </a:r>
                <a:endParaRPr kumimoji="1" lang="en-US" altLang="ko-KR" sz="1600" b="1" dirty="0"/>
              </a:p>
              <a:p>
                <a:pPr algn="ctr"/>
                <a:r>
                  <a:rPr kumimoji="1" lang="ko-KR" altLang="en-US" sz="1600" b="1" dirty="0"/>
                  <a:t>입장</a:t>
                </a:r>
              </a:p>
            </p:txBody>
          </p:sp>
          <p:sp>
            <p:nvSpPr>
              <p:cNvPr id="261" name="모서리가 둥근 직사각형 260">
                <a:extLst>
                  <a:ext uri="{FF2B5EF4-FFF2-40B4-BE49-F238E27FC236}">
                    <a16:creationId xmlns:a16="http://schemas.microsoft.com/office/drawing/2014/main" id="{AD128222-C4AA-E846-8746-43317555E145}"/>
                  </a:ext>
                </a:extLst>
              </p:cNvPr>
              <p:cNvSpPr/>
              <p:nvPr/>
            </p:nvSpPr>
            <p:spPr>
              <a:xfrm>
                <a:off x="5171838" y="249057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2" name="모서리가 둥근 직사각형 261">
                <a:extLst>
                  <a:ext uri="{FF2B5EF4-FFF2-40B4-BE49-F238E27FC236}">
                    <a16:creationId xmlns:a16="http://schemas.microsoft.com/office/drawing/2014/main" id="{3BE94964-B72B-914E-B8DF-3F7AA19D972B}"/>
                  </a:ext>
                </a:extLst>
              </p:cNvPr>
              <p:cNvSpPr/>
              <p:nvPr/>
            </p:nvSpPr>
            <p:spPr>
              <a:xfrm>
                <a:off x="5171838" y="218577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FA192B85-2650-E548-9B0D-3C5AC7DE1EAC}"/>
                  </a:ext>
                </a:extLst>
              </p:cNvPr>
              <p:cNvSpPr txBox="1"/>
              <p:nvPr/>
            </p:nvSpPr>
            <p:spPr>
              <a:xfrm>
                <a:off x="5525535" y="4131895"/>
                <a:ext cx="114165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@ </a:t>
                </a:r>
                <a:r>
                  <a:rPr kumimoji="1" lang="en-US" altLang="ko-KR" sz="1050" dirty="0" err="1">
                    <a:solidFill>
                      <a:schemeClr val="bg1">
                        <a:lumMod val="50000"/>
                      </a:schemeClr>
                    </a:solidFill>
                  </a:rPr>
                  <a:t>about_JCube</a:t>
                </a:r>
                <a:endParaRPr kumimoji="1" lang="en-US" altLang="ko-KR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F2325AA5-1463-2E48-BEC1-415AF76A31C9}"/>
                  </a:ext>
                </a:extLst>
              </p:cNvPr>
              <p:cNvSpPr/>
              <p:nvPr/>
            </p:nvSpPr>
            <p:spPr>
              <a:xfrm>
                <a:off x="4894025" y="4519769"/>
                <a:ext cx="2403951" cy="722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65" name="모서리가 둥근 직사각형 264">
                <a:extLst>
                  <a:ext uri="{FF2B5EF4-FFF2-40B4-BE49-F238E27FC236}">
                    <a16:creationId xmlns:a16="http://schemas.microsoft.com/office/drawing/2014/main" id="{25EBF422-25B3-404C-93E7-3751D250501C}"/>
                  </a:ext>
                </a:extLst>
              </p:cNvPr>
              <p:cNvSpPr/>
              <p:nvPr/>
            </p:nvSpPr>
            <p:spPr>
              <a:xfrm>
                <a:off x="5171838" y="4724642"/>
                <a:ext cx="1848323" cy="31227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bg1"/>
                    </a:solidFill>
                  </a:rPr>
                  <a:t>비회원 입장</a:t>
                </a:r>
              </a:p>
            </p:txBody>
          </p:sp>
        </p:grp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9AC9FB99-BE97-804C-BD6C-18D711048CD7}"/>
                </a:ext>
              </a:extLst>
            </p:cNvPr>
            <p:cNvSpPr txBox="1"/>
            <p:nvPr/>
          </p:nvSpPr>
          <p:spPr>
            <a:xfrm>
              <a:off x="7809389" y="7840683"/>
              <a:ext cx="15279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Sign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CF8BB5-645D-9A4B-97A0-D4D26C0313BD}"/>
              </a:ext>
            </a:extLst>
          </p:cNvPr>
          <p:cNvGrpSpPr/>
          <p:nvPr/>
        </p:nvGrpSpPr>
        <p:grpSpPr>
          <a:xfrm>
            <a:off x="4687045" y="11176824"/>
            <a:ext cx="2598175" cy="4277387"/>
            <a:chOff x="4953418" y="9782993"/>
            <a:chExt cx="2598175" cy="427738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987EF5-5834-8244-A400-2854553B0B07}"/>
                </a:ext>
              </a:extLst>
            </p:cNvPr>
            <p:cNvGrpSpPr/>
            <p:nvPr/>
          </p:nvGrpSpPr>
          <p:grpSpPr>
            <a:xfrm>
              <a:off x="4953418" y="9992877"/>
              <a:ext cx="2598175" cy="4067503"/>
              <a:chOff x="5408885" y="7776012"/>
              <a:chExt cx="2598175" cy="4067503"/>
            </a:xfrm>
          </p:grpSpPr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28FA6F54-7EF0-7C49-A040-605169327F3E}"/>
                  </a:ext>
                </a:extLst>
              </p:cNvPr>
              <p:cNvGrpSpPr/>
              <p:nvPr/>
            </p:nvGrpSpPr>
            <p:grpSpPr>
              <a:xfrm>
                <a:off x="5503098" y="7811000"/>
                <a:ext cx="2403951" cy="3929660"/>
                <a:chOff x="4894025" y="1312130"/>
                <a:chExt cx="2403951" cy="3929660"/>
              </a:xfrm>
            </p:grpSpPr>
            <p:sp>
              <p:nvSpPr>
                <p:cNvPr id="314" name="직사각형 313">
                  <a:extLst>
                    <a:ext uri="{FF2B5EF4-FFF2-40B4-BE49-F238E27FC236}">
                      <a16:creationId xmlns:a16="http://schemas.microsoft.com/office/drawing/2014/main" id="{E5CEAF1A-92F1-5D4C-885E-C313E7F62DE6}"/>
                    </a:ext>
                  </a:extLst>
                </p:cNvPr>
                <p:cNvSpPr/>
                <p:nvPr/>
              </p:nvSpPr>
              <p:spPr>
                <a:xfrm>
                  <a:off x="4894025" y="1312130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70157ABD-FE35-3548-8B15-6A5E201E3E8C}"/>
                    </a:ext>
                  </a:extLst>
                </p:cNvPr>
                <p:cNvSpPr txBox="1"/>
                <p:nvPr/>
              </p:nvSpPr>
              <p:spPr>
                <a:xfrm>
                  <a:off x="5695893" y="1465272"/>
                  <a:ext cx="8002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  <a:endParaRPr kumimoji="1" lang="en-US" altLang="ko-KR" sz="1600" b="1" dirty="0"/>
                </a:p>
                <a:p>
                  <a:pPr algn="ctr"/>
                  <a:r>
                    <a:rPr kumimoji="1" lang="ko-KR" altLang="en-US" sz="1600" b="1" dirty="0"/>
                    <a:t>입장</a:t>
                  </a:r>
                </a:p>
              </p:txBody>
            </p:sp>
            <p:sp>
              <p:nvSpPr>
                <p:cNvPr id="316" name="모서리가 둥근 직사각형 315">
                  <a:extLst>
                    <a:ext uri="{FF2B5EF4-FFF2-40B4-BE49-F238E27FC236}">
                      <a16:creationId xmlns:a16="http://schemas.microsoft.com/office/drawing/2014/main" id="{4305904D-CA6C-8F4B-B86D-CA006CFC501F}"/>
                    </a:ext>
                  </a:extLst>
                </p:cNvPr>
                <p:cNvSpPr/>
                <p:nvPr/>
              </p:nvSpPr>
              <p:spPr>
                <a:xfrm>
                  <a:off x="5171838" y="24897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7" name="모서리가 둥근 직사각형 316">
                  <a:extLst>
                    <a:ext uri="{FF2B5EF4-FFF2-40B4-BE49-F238E27FC236}">
                      <a16:creationId xmlns:a16="http://schemas.microsoft.com/office/drawing/2014/main" id="{1D0BD596-C9AF-F148-AE5E-AD5A0A976257}"/>
                    </a:ext>
                  </a:extLst>
                </p:cNvPr>
                <p:cNvSpPr/>
                <p:nvPr/>
              </p:nvSpPr>
              <p:spPr>
                <a:xfrm>
                  <a:off x="5171838" y="218499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Username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8" name="모서리가 둥근 직사각형 317">
                  <a:extLst>
                    <a:ext uri="{FF2B5EF4-FFF2-40B4-BE49-F238E27FC236}">
                      <a16:creationId xmlns:a16="http://schemas.microsoft.com/office/drawing/2014/main" id="{A31722D5-67A0-C342-AE53-6C5D997F38F7}"/>
                    </a:ext>
                  </a:extLst>
                </p:cNvPr>
                <p:cNvSpPr/>
                <p:nvPr/>
              </p:nvSpPr>
              <p:spPr>
                <a:xfrm>
                  <a:off x="5171838" y="31219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회원가입</a:t>
                  </a:r>
                </a:p>
              </p:txBody>
            </p:sp>
            <p:sp>
              <p:nvSpPr>
                <p:cNvPr id="319" name="모서리가 둥근 직사각형 318">
                  <a:extLst>
                    <a:ext uri="{FF2B5EF4-FFF2-40B4-BE49-F238E27FC236}">
                      <a16:creationId xmlns:a16="http://schemas.microsoft.com/office/drawing/2014/main" id="{6B38673F-4262-754C-ABD1-39E79C041460}"/>
                    </a:ext>
                  </a:extLst>
                </p:cNvPr>
                <p:cNvSpPr/>
                <p:nvPr/>
              </p:nvSpPr>
              <p:spPr>
                <a:xfrm>
                  <a:off x="5171838" y="2788037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Confirm Password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D1279C30-96E9-874D-900F-8F742E0FFEE5}"/>
                    </a:ext>
                  </a:extLst>
                </p:cNvPr>
                <p:cNvSpPr/>
                <p:nvPr/>
              </p:nvSpPr>
              <p:spPr>
                <a:xfrm>
                  <a:off x="4894025" y="3716313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0EEFA6DC-C21F-534A-90F1-7AA991C49FD4}"/>
                    </a:ext>
                  </a:extLst>
                </p:cNvPr>
                <p:cNvSpPr txBox="1"/>
                <p:nvPr/>
              </p:nvSpPr>
              <p:spPr>
                <a:xfrm>
                  <a:off x="5080206" y="3890953"/>
                  <a:ext cx="20457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있는 계정을 사용하려면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71FCA169-4DCB-994E-BE8B-8C8B384CBE96}"/>
                    </a:ext>
                  </a:extLst>
                </p:cNvPr>
                <p:cNvSpPr txBox="1"/>
                <p:nvPr/>
              </p:nvSpPr>
              <p:spPr>
                <a:xfrm>
                  <a:off x="5525535" y="4131895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C2F42246-B873-9A47-9557-E80B4D40C5AD}"/>
                    </a:ext>
                  </a:extLst>
                </p:cNvPr>
                <p:cNvSpPr/>
                <p:nvPr/>
              </p:nvSpPr>
              <p:spPr>
                <a:xfrm>
                  <a:off x="4894025" y="4519769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4" name="모서리가 둥근 직사각형 323">
                  <a:extLst>
                    <a:ext uri="{FF2B5EF4-FFF2-40B4-BE49-F238E27FC236}">
                      <a16:creationId xmlns:a16="http://schemas.microsoft.com/office/drawing/2014/main" id="{AF192C64-BB08-7747-A227-4DB8023EEE9C}"/>
                    </a:ext>
                  </a:extLst>
                </p:cNvPr>
                <p:cNvSpPr/>
                <p:nvPr/>
              </p:nvSpPr>
              <p:spPr>
                <a:xfrm>
                  <a:off x="5171838" y="4724642"/>
                  <a:ext cx="1848323" cy="312275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비회원 입장</a:t>
                  </a:r>
                </a:p>
              </p:txBody>
            </p:sp>
          </p:grp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22F3F7E5-05A2-9C46-B4F1-CEB397C54E34}"/>
                  </a:ext>
                </a:extLst>
              </p:cNvPr>
              <p:cNvSpPr/>
              <p:nvPr/>
            </p:nvSpPr>
            <p:spPr>
              <a:xfrm>
                <a:off x="5408885" y="7776012"/>
                <a:ext cx="2598175" cy="4067503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962FDE4A-DD41-4F42-ABFC-E1184D1CBAF2}"/>
                </a:ext>
              </a:extLst>
            </p:cNvPr>
            <p:cNvSpPr txBox="1"/>
            <p:nvPr/>
          </p:nvSpPr>
          <p:spPr>
            <a:xfrm>
              <a:off x="5025549" y="9782993"/>
              <a:ext cx="1585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Sign Up]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0DCB39-D016-9F43-8CF4-EC2A48437FD7}"/>
              </a:ext>
            </a:extLst>
          </p:cNvPr>
          <p:cNvGrpSpPr/>
          <p:nvPr/>
        </p:nvGrpSpPr>
        <p:grpSpPr>
          <a:xfrm>
            <a:off x="1864994" y="11176824"/>
            <a:ext cx="2669836" cy="4258009"/>
            <a:chOff x="2183050" y="9782993"/>
            <a:chExt cx="2669836" cy="425800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C0C0550-BAB6-594A-BE36-EEB3B557057B}"/>
                </a:ext>
              </a:extLst>
            </p:cNvPr>
            <p:cNvGrpSpPr/>
            <p:nvPr/>
          </p:nvGrpSpPr>
          <p:grpSpPr>
            <a:xfrm>
              <a:off x="2183050" y="9973499"/>
              <a:ext cx="2669836" cy="4067503"/>
              <a:chOff x="2711669" y="7756634"/>
              <a:chExt cx="2669836" cy="4067503"/>
            </a:xfrm>
          </p:grpSpPr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49A83578-36D5-F245-A615-FFAA52297E0F}"/>
                  </a:ext>
                </a:extLst>
              </p:cNvPr>
              <p:cNvGrpSpPr/>
              <p:nvPr/>
            </p:nvGrpSpPr>
            <p:grpSpPr>
              <a:xfrm>
                <a:off x="2820840" y="7817237"/>
                <a:ext cx="2403951" cy="3929660"/>
                <a:chOff x="4894025" y="1312130"/>
                <a:chExt cx="2403951" cy="3929660"/>
              </a:xfrm>
            </p:grpSpPr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CB0084B4-A9D0-6F49-943C-C2A8D1C09A0B}"/>
                    </a:ext>
                  </a:extLst>
                </p:cNvPr>
                <p:cNvSpPr/>
                <p:nvPr/>
              </p:nvSpPr>
              <p:spPr>
                <a:xfrm>
                  <a:off x="4894025" y="1312130"/>
                  <a:ext cx="2403951" cy="2333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276DE712-A436-2D4F-948B-5A3468BCCAAD}"/>
                    </a:ext>
                  </a:extLst>
                </p:cNvPr>
                <p:cNvSpPr txBox="1"/>
                <p:nvPr/>
              </p:nvSpPr>
              <p:spPr>
                <a:xfrm>
                  <a:off x="5695893" y="1465272"/>
                  <a:ext cx="8002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  <a:endParaRPr kumimoji="1" lang="en-US" altLang="ko-KR" sz="1600" b="1" dirty="0"/>
                </a:p>
                <a:p>
                  <a:pPr algn="ctr"/>
                  <a:r>
                    <a:rPr kumimoji="1" lang="ko-KR" altLang="en-US" sz="1600" b="1" dirty="0"/>
                    <a:t>입장</a:t>
                  </a: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34CF954B-13B8-834A-8DDF-A4608C3D1B52}"/>
                    </a:ext>
                  </a:extLst>
                </p:cNvPr>
                <p:cNvSpPr/>
                <p:nvPr/>
              </p:nvSpPr>
              <p:spPr>
                <a:xfrm>
                  <a:off x="4894025" y="3716313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3367F6A0-65C9-9A47-89F3-D6E2C7E9FB9B}"/>
                    </a:ext>
                  </a:extLst>
                </p:cNvPr>
                <p:cNvSpPr txBox="1"/>
                <p:nvPr/>
              </p:nvSpPr>
              <p:spPr>
                <a:xfrm>
                  <a:off x="5080206" y="3890953"/>
                  <a:ext cx="204575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다른 계정을 사용하려면</a:t>
                  </a:r>
                  <a:r>
                    <a:rPr kumimoji="1" lang="en-US" altLang="ko-KR" sz="1000" dirty="0"/>
                    <a:t>?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>
                      <a:solidFill>
                        <a:srgbClr val="00B0F0"/>
                      </a:solidFill>
                    </a:rPr>
                    <a:t>로그인</a:t>
                  </a:r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14008775-9215-5343-9C64-AF6C6F620EDA}"/>
                    </a:ext>
                  </a:extLst>
                </p:cNvPr>
                <p:cNvSpPr txBox="1"/>
                <p:nvPr/>
              </p:nvSpPr>
              <p:spPr>
                <a:xfrm>
                  <a:off x="5525535" y="4131895"/>
                  <a:ext cx="114165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@ </a:t>
                  </a:r>
                  <a:r>
                    <a:rPr kumimoji="1" lang="en-US" altLang="ko-KR" sz="105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about_JCube</a:t>
                  </a:r>
                  <a:endParaRPr kumimoji="1" lang="en-US" altLang="ko-KR" sz="105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A594EAC2-2AAE-104B-B557-DA7C207E4DD9}"/>
                    </a:ext>
                  </a:extLst>
                </p:cNvPr>
                <p:cNvSpPr/>
                <p:nvPr/>
              </p:nvSpPr>
              <p:spPr>
                <a:xfrm>
                  <a:off x="4894025" y="4519769"/>
                  <a:ext cx="2403951" cy="7220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32" name="모서리가 둥근 직사각형 331">
                  <a:extLst>
                    <a:ext uri="{FF2B5EF4-FFF2-40B4-BE49-F238E27FC236}">
                      <a16:creationId xmlns:a16="http://schemas.microsoft.com/office/drawing/2014/main" id="{D26CDF4C-3ACC-E944-AB37-7DE88D654B36}"/>
                    </a:ext>
                  </a:extLst>
                </p:cNvPr>
                <p:cNvSpPr/>
                <p:nvPr/>
              </p:nvSpPr>
              <p:spPr>
                <a:xfrm>
                  <a:off x="5171838" y="4724642"/>
                  <a:ext cx="1848323" cy="312275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b="1" dirty="0">
                      <a:solidFill>
                        <a:schemeClr val="bg1"/>
                      </a:solidFill>
                    </a:rPr>
                    <a:t>비회원 입장</a:t>
                  </a:r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9BC3ACD7-E406-8141-BCCA-1FDFDC211593}"/>
                    </a:ext>
                  </a:extLst>
                </p:cNvPr>
                <p:cNvSpPr txBox="1"/>
                <p:nvPr/>
              </p:nvSpPr>
              <p:spPr>
                <a:xfrm>
                  <a:off x="5423250" y="2785002"/>
                  <a:ext cx="13596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지금 계정으로 입장</a:t>
                  </a:r>
                  <a:r>
                    <a:rPr kumimoji="1" lang="en-US" altLang="ko-KR" sz="1000" dirty="0"/>
                    <a:t>?</a:t>
                  </a:r>
                  <a:endParaRPr kumimoji="1" lang="ko-KR" altLang="en-US" sz="10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572B8FB6-9697-B542-8DB3-0EE3C6542159}"/>
                    </a:ext>
                  </a:extLst>
                </p:cNvPr>
                <p:cNvSpPr txBox="1"/>
                <p:nvPr/>
              </p:nvSpPr>
              <p:spPr>
                <a:xfrm>
                  <a:off x="5327684" y="2246224"/>
                  <a:ext cx="15366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redLoadEast13</a:t>
                  </a:r>
                  <a:endParaRPr kumimoji="1" lang="ko-KR" altLang="en-US" sz="1600" dirty="0"/>
                </a:p>
              </p:txBody>
            </p:sp>
            <p:cxnSp>
              <p:nvCxnSpPr>
                <p:cNvPr id="335" name="직선 연결선[R] 334">
                  <a:extLst>
                    <a:ext uri="{FF2B5EF4-FFF2-40B4-BE49-F238E27FC236}">
                      <a16:creationId xmlns:a16="http://schemas.microsoft.com/office/drawing/2014/main" id="{1C0D15F2-AD39-E140-86AF-0BD47B25BECB}"/>
                    </a:ext>
                  </a:extLst>
                </p:cNvPr>
                <p:cNvCxnSpPr/>
                <p:nvPr/>
              </p:nvCxnSpPr>
              <p:spPr>
                <a:xfrm>
                  <a:off x="5325648" y="2584778"/>
                  <a:ext cx="1529947" cy="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모서리가 둥근 직사각형 335">
                  <a:extLst>
                    <a:ext uri="{FF2B5EF4-FFF2-40B4-BE49-F238E27FC236}">
                      <a16:creationId xmlns:a16="http://schemas.microsoft.com/office/drawing/2014/main" id="{B79933B9-76AA-934C-A9DF-5BF63E942448}"/>
                    </a:ext>
                  </a:extLst>
                </p:cNvPr>
                <p:cNvSpPr/>
                <p:nvPr/>
              </p:nvSpPr>
              <p:spPr>
                <a:xfrm>
                  <a:off x="5171838" y="3121959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입장</a:t>
                  </a:r>
                </a:p>
              </p:txBody>
            </p:sp>
          </p:grp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6BF39FDB-0342-4646-B5F0-29DFB00C9003}"/>
                  </a:ext>
                </a:extLst>
              </p:cNvPr>
              <p:cNvSpPr/>
              <p:nvPr/>
            </p:nvSpPr>
            <p:spPr>
              <a:xfrm>
                <a:off x="2711669" y="7756634"/>
                <a:ext cx="2669836" cy="4067503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D7878EFA-3FDB-5A48-A4E2-313BC23076F6}"/>
                </a:ext>
              </a:extLst>
            </p:cNvPr>
            <p:cNvSpPr txBox="1"/>
            <p:nvPr/>
          </p:nvSpPr>
          <p:spPr>
            <a:xfrm>
              <a:off x="2250945" y="9782993"/>
              <a:ext cx="1713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Page:[Entrance Logged In]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1D6D680-B494-8F47-9BB7-3F10D4FF4380}"/>
              </a:ext>
            </a:extLst>
          </p:cNvPr>
          <p:cNvGrpSpPr/>
          <p:nvPr/>
        </p:nvGrpSpPr>
        <p:grpSpPr>
          <a:xfrm>
            <a:off x="10635589" y="9121272"/>
            <a:ext cx="2644346" cy="5745917"/>
            <a:chOff x="10886265" y="7349530"/>
            <a:chExt cx="2644346" cy="5745917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A9ED299-BD09-AF4A-AAC5-5DE7E7EE63AE}"/>
                </a:ext>
              </a:extLst>
            </p:cNvPr>
            <p:cNvGrpSpPr/>
            <p:nvPr/>
          </p:nvGrpSpPr>
          <p:grpSpPr>
            <a:xfrm>
              <a:off x="10886265" y="7616226"/>
              <a:ext cx="2644346" cy="5479221"/>
              <a:chOff x="4780907" y="972711"/>
              <a:chExt cx="2644346" cy="5479221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B5290C60-3A41-6C49-8212-8AB61198283F}"/>
                  </a:ext>
                </a:extLst>
              </p:cNvPr>
              <p:cNvSpPr/>
              <p:nvPr/>
            </p:nvSpPr>
            <p:spPr>
              <a:xfrm>
                <a:off x="4894025" y="3667247"/>
                <a:ext cx="2403951" cy="26325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E82FFDF8-1E8A-F548-9308-F24CA31D6D12}"/>
                  </a:ext>
                </a:extLst>
              </p:cNvPr>
              <p:cNvSpPr/>
              <p:nvPr/>
            </p:nvSpPr>
            <p:spPr>
              <a:xfrm>
                <a:off x="4894025" y="2706596"/>
                <a:ext cx="2403951" cy="901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7" name="모서리가 둥근 직사각형 186">
                <a:extLst>
                  <a:ext uri="{FF2B5EF4-FFF2-40B4-BE49-F238E27FC236}">
                    <a16:creationId xmlns:a16="http://schemas.microsoft.com/office/drawing/2014/main" id="{8DF71F1B-C436-4441-AFF3-3985EFB91BEC}"/>
                  </a:ext>
                </a:extLst>
              </p:cNvPr>
              <p:cNvSpPr/>
              <p:nvPr/>
            </p:nvSpPr>
            <p:spPr>
              <a:xfrm>
                <a:off x="5171838" y="322750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추가</a:t>
                </a:r>
              </a:p>
            </p:txBody>
          </p:sp>
          <p:sp>
            <p:nvSpPr>
              <p:cNvPr id="188" name="모서리가 둥근 직사각형 187">
                <a:extLst>
                  <a:ext uri="{FF2B5EF4-FFF2-40B4-BE49-F238E27FC236}">
                    <a16:creationId xmlns:a16="http://schemas.microsoft.com/office/drawing/2014/main" id="{AC483A8C-EAB0-3748-B08C-63844B185B0A}"/>
                  </a:ext>
                </a:extLst>
              </p:cNvPr>
              <p:cNvSpPr/>
              <p:nvPr/>
            </p:nvSpPr>
            <p:spPr>
              <a:xfrm>
                <a:off x="5079422" y="4710862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89" name="모서리가 둥근 직사각형 188">
                <a:extLst>
                  <a:ext uri="{FF2B5EF4-FFF2-40B4-BE49-F238E27FC236}">
                    <a16:creationId xmlns:a16="http://schemas.microsoft.com/office/drawing/2014/main" id="{D2317C6F-ACBD-1E4A-8433-83816EAFB83C}"/>
                  </a:ext>
                </a:extLst>
              </p:cNvPr>
              <p:cNvSpPr/>
              <p:nvPr/>
            </p:nvSpPr>
            <p:spPr>
              <a:xfrm>
                <a:off x="5079422" y="529646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r>
                  <a:rPr kumimoji="1"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3.</a:t>
                </a:r>
                <a:r>
                  <a:rPr kumimoji="1" lang="ko-KR" altLang="en-US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lvl="0"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90" name="모서리가 둥근 직사각형 189">
                <a:extLst>
                  <a:ext uri="{FF2B5EF4-FFF2-40B4-BE49-F238E27FC236}">
                    <a16:creationId xmlns:a16="http://schemas.microsoft.com/office/drawing/2014/main" id="{7F1BFDBA-3D7E-7A42-90A0-5F7604DE9055}"/>
                  </a:ext>
                </a:extLst>
              </p:cNvPr>
              <p:cNvSpPr/>
              <p:nvPr/>
            </p:nvSpPr>
            <p:spPr>
              <a:xfrm>
                <a:off x="5079422" y="4129015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1.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ko-KR" altLang="en-US" sz="1000" b="1" dirty="0">
                    <a:solidFill>
                      <a:srgbClr val="FF0000"/>
                    </a:solidFill>
                  </a:rPr>
                  <a:t>삭제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F739F2C-E832-8D46-B159-E80393859BA5}"/>
                  </a:ext>
                </a:extLst>
              </p:cNvPr>
              <p:cNvSpPr txBox="1"/>
              <p:nvPr/>
            </p:nvSpPr>
            <p:spPr>
              <a:xfrm>
                <a:off x="4982903" y="3787138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멤버 목록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E4D832E6-7005-C644-849E-03480E51D952}"/>
                  </a:ext>
                </a:extLst>
              </p:cNvPr>
              <p:cNvSpPr/>
              <p:nvPr/>
            </p:nvSpPr>
            <p:spPr>
              <a:xfrm>
                <a:off x="4894025" y="972711"/>
                <a:ext cx="2403951" cy="16741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93" name="모서리가 둥근 직사각형 192">
                <a:extLst>
                  <a:ext uri="{FF2B5EF4-FFF2-40B4-BE49-F238E27FC236}">
                    <a16:creationId xmlns:a16="http://schemas.microsoft.com/office/drawing/2014/main" id="{0D84553F-50B1-0A46-AF91-5226949744BC}"/>
                  </a:ext>
                </a:extLst>
              </p:cNvPr>
              <p:cNvSpPr/>
              <p:nvPr/>
            </p:nvSpPr>
            <p:spPr>
              <a:xfrm>
                <a:off x="5171838" y="220267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생성</a:t>
                </a:r>
                <a:r>
                  <a:rPr kumimoji="1" lang="en-US" altLang="ko-KR" sz="1000" dirty="0">
                    <a:solidFill>
                      <a:schemeClr val="bg1"/>
                    </a:solidFill>
                  </a:rPr>
                  <a:t>!</a:t>
                </a:r>
                <a:endParaRPr kumimoji="1" lang="ko-KR" alt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C08402B-D686-5E4D-93CD-BCCAF36F135D}"/>
                  </a:ext>
                </a:extLst>
              </p:cNvPr>
              <p:cNvSpPr txBox="1"/>
              <p:nvPr/>
            </p:nvSpPr>
            <p:spPr>
              <a:xfrm>
                <a:off x="5342435" y="1672197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659E861-9208-5846-8ACB-4D6A6C45A3AA}"/>
                  </a:ext>
                </a:extLst>
              </p:cNvPr>
              <p:cNvSpPr txBox="1"/>
              <p:nvPr/>
            </p:nvSpPr>
            <p:spPr>
              <a:xfrm>
                <a:off x="5659825" y="1135511"/>
                <a:ext cx="8723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solidFill>
                      <a:srgbClr val="00A5FA"/>
                    </a:solidFill>
                  </a:rPr>
                  <a:t>방 생성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654419B-F57C-8444-9C07-935E3F25A7D7}"/>
                  </a:ext>
                </a:extLst>
              </p:cNvPr>
              <p:cNvSpPr txBox="1"/>
              <p:nvPr/>
            </p:nvSpPr>
            <p:spPr>
              <a:xfrm>
                <a:off x="5571524" y="1654531"/>
                <a:ext cx="10631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Room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0682FE2E-6487-AC45-BF79-0FA5A497A0F8}"/>
                  </a:ext>
                </a:extLst>
              </p:cNvPr>
              <p:cNvSpPr txBox="1"/>
              <p:nvPr/>
            </p:nvSpPr>
            <p:spPr>
              <a:xfrm>
                <a:off x="5342435" y="2847292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09FC914-640E-2048-B088-98D46CFD9B6F}"/>
                  </a:ext>
                </a:extLst>
              </p:cNvPr>
              <p:cNvSpPr txBox="1"/>
              <p:nvPr/>
            </p:nvSpPr>
            <p:spPr>
              <a:xfrm>
                <a:off x="5481493" y="2819561"/>
                <a:ext cx="12394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>
                        <a:lumMod val="75000"/>
                      </a:schemeClr>
                    </a:solidFill>
                  </a:rPr>
                  <a:t>Member Name</a:t>
                </a:r>
                <a:endParaRPr kumimoji="1" lang="ko-KR" altLang="en-US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FD1F1DD4-DF98-8546-A974-0DDB9DFE5447}"/>
                  </a:ext>
                </a:extLst>
              </p:cNvPr>
              <p:cNvSpPr/>
              <p:nvPr/>
            </p:nvSpPr>
            <p:spPr>
              <a:xfrm>
                <a:off x="4780907" y="6198296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00" name="직선 연결선[R] 2">
                <a:extLst>
                  <a:ext uri="{FF2B5EF4-FFF2-40B4-BE49-F238E27FC236}">
                    <a16:creationId xmlns:a16="http://schemas.microsoft.com/office/drawing/2014/main" id="{9F8C888F-09B9-0442-8C9E-407E3C057FBE}"/>
                  </a:ext>
                </a:extLst>
              </p:cNvPr>
              <p:cNvCxnSpPr/>
              <p:nvPr/>
            </p:nvCxnSpPr>
            <p:spPr>
              <a:xfrm>
                <a:off x="4901105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A2FE7F1-9369-424F-9A3E-A744E2DA1CDF}"/>
                </a:ext>
              </a:extLst>
            </p:cNvPr>
            <p:cNvSpPr txBox="1"/>
            <p:nvPr/>
          </p:nvSpPr>
          <p:spPr>
            <a:xfrm>
              <a:off x="10933212" y="7349530"/>
              <a:ext cx="134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Create]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67BC9E-0EBE-5447-A78B-84CEEEED5EDC}"/>
              </a:ext>
            </a:extLst>
          </p:cNvPr>
          <p:cNvGrpSpPr/>
          <p:nvPr/>
        </p:nvGrpSpPr>
        <p:grpSpPr>
          <a:xfrm>
            <a:off x="14439977" y="6359637"/>
            <a:ext cx="2445149" cy="5623306"/>
            <a:chOff x="14082901" y="4522665"/>
            <a:chExt cx="2445149" cy="5623306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71E2D51-1DD0-324B-AC3E-0D17CE2FC8C2}"/>
                </a:ext>
              </a:extLst>
            </p:cNvPr>
            <p:cNvGrpSpPr/>
            <p:nvPr/>
          </p:nvGrpSpPr>
          <p:grpSpPr>
            <a:xfrm>
              <a:off x="14124099" y="4947258"/>
              <a:ext cx="2403951" cy="5198713"/>
              <a:chOff x="4894025" y="776420"/>
              <a:chExt cx="2403951" cy="5198713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D8F72CC-3583-EF4E-9FB4-477C5B3FFB0D}"/>
                  </a:ext>
                </a:extLst>
              </p:cNvPr>
              <p:cNvSpPr/>
              <p:nvPr/>
            </p:nvSpPr>
            <p:spPr>
              <a:xfrm>
                <a:off x="4894025" y="2537440"/>
                <a:ext cx="2403951" cy="3437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4CE0F62-3C06-E546-A3B4-1E879803CF6C}"/>
                  </a:ext>
                </a:extLst>
              </p:cNvPr>
              <p:cNvSpPr/>
              <p:nvPr/>
            </p:nvSpPr>
            <p:spPr>
              <a:xfrm>
                <a:off x="5043373" y="776420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F553DE3-2963-6D46-BA87-FE693E95C2F1}"/>
                  </a:ext>
                </a:extLst>
              </p:cNvPr>
              <p:cNvSpPr txBox="1"/>
              <p:nvPr/>
            </p:nvSpPr>
            <p:spPr>
              <a:xfrm>
                <a:off x="5772833" y="866156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홍길동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243BD8B8-B850-7F43-8139-F1F4A895A267}"/>
                  </a:ext>
                </a:extLst>
              </p:cNvPr>
              <p:cNvSpPr/>
              <p:nvPr/>
            </p:nvSpPr>
            <p:spPr>
              <a:xfrm>
                <a:off x="4894025" y="1593226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51FD96-AB6A-754F-860A-78F83D34F08D}"/>
                  </a:ext>
                </a:extLst>
              </p:cNvPr>
              <p:cNvSpPr txBox="1"/>
              <p:nvPr/>
            </p:nvSpPr>
            <p:spPr>
              <a:xfrm>
                <a:off x="5772834" y="1089768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redRoadEast13</a:t>
                </a:r>
                <a:endParaRPr kumimoji="1"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1" name="자유형 140">
                <a:extLst>
                  <a:ext uri="{FF2B5EF4-FFF2-40B4-BE49-F238E27FC236}">
                    <a16:creationId xmlns:a16="http://schemas.microsoft.com/office/drawing/2014/main" id="{8F39CA26-1DAF-D448-896C-295A6CA1CC22}"/>
                  </a:ext>
                </a:extLst>
              </p:cNvPr>
              <p:cNvSpPr/>
              <p:nvPr/>
            </p:nvSpPr>
            <p:spPr>
              <a:xfrm>
                <a:off x="5163271" y="957345"/>
                <a:ext cx="391715" cy="450585"/>
              </a:xfrm>
              <a:custGeom>
                <a:avLst/>
                <a:gdLst>
                  <a:gd name="connsiteX0" fmla="*/ 286755 w 573510"/>
                  <a:gd name="connsiteY0" fmla="*/ 416016 h 659701"/>
                  <a:gd name="connsiteX1" fmla="*/ 567734 w 573510"/>
                  <a:gd name="connsiteY1" fmla="*/ 543224 h 659701"/>
                  <a:gd name="connsiteX2" fmla="*/ 573510 w 573510"/>
                  <a:gd name="connsiteY2" fmla="*/ 555934 h 659701"/>
                  <a:gd name="connsiteX3" fmla="*/ 542380 w 573510"/>
                  <a:gd name="connsiteY3" fmla="*/ 581619 h 659701"/>
                  <a:gd name="connsiteX4" fmla="*/ 286755 w 573510"/>
                  <a:gd name="connsiteY4" fmla="*/ 659701 h 659701"/>
                  <a:gd name="connsiteX5" fmla="*/ 31130 w 573510"/>
                  <a:gd name="connsiteY5" fmla="*/ 581619 h 659701"/>
                  <a:gd name="connsiteX6" fmla="*/ 0 w 573510"/>
                  <a:gd name="connsiteY6" fmla="*/ 555934 h 659701"/>
                  <a:gd name="connsiteX7" fmla="*/ 5776 w 573510"/>
                  <a:gd name="connsiteY7" fmla="*/ 543224 h 659701"/>
                  <a:gd name="connsiteX8" fmla="*/ 286755 w 573510"/>
                  <a:gd name="connsiteY8" fmla="*/ 416016 h 659701"/>
                  <a:gd name="connsiteX9" fmla="*/ 286754 w 573510"/>
                  <a:gd name="connsiteY9" fmla="*/ 0 h 659701"/>
                  <a:gd name="connsiteX10" fmla="*/ 476099 w 573510"/>
                  <a:gd name="connsiteY10" fmla="*/ 189345 h 659701"/>
                  <a:gd name="connsiteX11" fmla="*/ 286754 w 573510"/>
                  <a:gd name="connsiteY11" fmla="*/ 378690 h 659701"/>
                  <a:gd name="connsiteX12" fmla="*/ 97409 w 573510"/>
                  <a:gd name="connsiteY12" fmla="*/ 189345 h 659701"/>
                  <a:gd name="connsiteX13" fmla="*/ 286754 w 573510"/>
                  <a:gd name="connsiteY13" fmla="*/ 0 h 65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3510" h="659701">
                    <a:moveTo>
                      <a:pt x="286755" y="416016"/>
                    </a:moveTo>
                    <a:cubicBezTo>
                      <a:pt x="413066" y="416016"/>
                      <a:pt x="521441" y="468469"/>
                      <a:pt x="567734" y="543224"/>
                    </a:cubicBezTo>
                    <a:lnTo>
                      <a:pt x="573510" y="555934"/>
                    </a:lnTo>
                    <a:lnTo>
                      <a:pt x="542380" y="581619"/>
                    </a:lnTo>
                    <a:cubicBezTo>
                      <a:pt x="469410" y="630916"/>
                      <a:pt x="381444" y="659701"/>
                      <a:pt x="286755" y="659701"/>
                    </a:cubicBezTo>
                    <a:cubicBezTo>
                      <a:pt x="192066" y="659701"/>
                      <a:pt x="104100" y="630916"/>
                      <a:pt x="31130" y="581619"/>
                    </a:cubicBezTo>
                    <a:lnTo>
                      <a:pt x="0" y="555934"/>
                    </a:lnTo>
                    <a:lnTo>
                      <a:pt x="5776" y="543224"/>
                    </a:lnTo>
                    <a:cubicBezTo>
                      <a:pt x="52069" y="468469"/>
                      <a:pt x="160444" y="416016"/>
                      <a:pt x="286755" y="416016"/>
                    </a:cubicBezTo>
                    <a:close/>
                    <a:moveTo>
                      <a:pt x="286754" y="0"/>
                    </a:moveTo>
                    <a:cubicBezTo>
                      <a:pt x="391326" y="0"/>
                      <a:pt x="476099" y="84773"/>
                      <a:pt x="476099" y="189345"/>
                    </a:cubicBezTo>
                    <a:cubicBezTo>
                      <a:pt x="476099" y="293917"/>
                      <a:pt x="391326" y="378690"/>
                      <a:pt x="286754" y="378690"/>
                    </a:cubicBezTo>
                    <a:cubicBezTo>
                      <a:pt x="182182" y="378690"/>
                      <a:pt x="97409" y="293917"/>
                      <a:pt x="97409" y="189345"/>
                    </a:cubicBezTo>
                    <a:cubicBezTo>
                      <a:pt x="97409" y="84773"/>
                      <a:pt x="182182" y="0"/>
                      <a:pt x="28675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2" name="모서리가 둥근 직사각형 141">
                <a:extLst>
                  <a:ext uri="{FF2B5EF4-FFF2-40B4-BE49-F238E27FC236}">
                    <a16:creationId xmlns:a16="http://schemas.microsoft.com/office/drawing/2014/main" id="{580974FD-EE2B-CD49-AFE9-699526A76A0F}"/>
                  </a:ext>
                </a:extLst>
              </p:cNvPr>
              <p:cNvSpPr/>
              <p:nvPr/>
            </p:nvSpPr>
            <p:spPr>
              <a:xfrm>
                <a:off x="5171838" y="2020351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방 생성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AAD8311-D147-394B-9E41-8AFEA66833F6}"/>
                  </a:ext>
                </a:extLst>
              </p:cNvPr>
              <p:cNvSpPr txBox="1"/>
              <p:nvPr/>
            </p:nvSpPr>
            <p:spPr>
              <a:xfrm>
                <a:off x="5359130" y="1749358"/>
                <a:ext cx="14879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새로운 방을 원한다면</a:t>
                </a:r>
                <a:r>
                  <a:rPr kumimoji="1"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4" name="모서리가 둥근 직사각형 143">
                <a:extLst>
                  <a:ext uri="{FF2B5EF4-FFF2-40B4-BE49-F238E27FC236}">
                    <a16:creationId xmlns:a16="http://schemas.microsoft.com/office/drawing/2014/main" id="{FFE1D310-7F34-B642-8F2A-1660ADB29CA5}"/>
                  </a:ext>
                </a:extLst>
              </p:cNvPr>
              <p:cNvSpPr/>
              <p:nvPr/>
            </p:nvSpPr>
            <p:spPr>
              <a:xfrm>
                <a:off x="5079422" y="270423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활빈당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Link</a:t>
                </a: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321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명 </a:t>
                </a:r>
              </a:p>
            </p:txBody>
          </p:sp>
          <p:sp>
            <p:nvSpPr>
              <p:cNvPr id="145" name="모서리가 둥근 직사각형 144">
                <a:extLst>
                  <a:ext uri="{FF2B5EF4-FFF2-40B4-BE49-F238E27FC236}">
                    <a16:creationId xmlns:a16="http://schemas.microsoft.com/office/drawing/2014/main" id="{85185074-B29B-144A-815A-BAF9B58625AB}"/>
                  </a:ext>
                </a:extLst>
              </p:cNvPr>
              <p:cNvSpPr/>
              <p:nvPr/>
            </p:nvSpPr>
            <p:spPr>
              <a:xfrm>
                <a:off x="5079422" y="3289834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홍가네</a:t>
                </a:r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Link</a:t>
                </a: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명 </a:t>
                </a:r>
              </a:p>
            </p:txBody>
          </p:sp>
        </p:grp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5CFB2B4-EC03-FA44-B9C5-25800B744D90}"/>
                </a:ext>
              </a:extLst>
            </p:cNvPr>
            <p:cNvSpPr txBox="1"/>
            <p:nvPr/>
          </p:nvSpPr>
          <p:spPr>
            <a:xfrm>
              <a:off x="14082901" y="4522665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Page:[User]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C491669-A053-9B4C-84D8-2AA59C3025C9}"/>
              </a:ext>
            </a:extLst>
          </p:cNvPr>
          <p:cNvGrpSpPr/>
          <p:nvPr/>
        </p:nvGrpSpPr>
        <p:grpSpPr>
          <a:xfrm>
            <a:off x="17205590" y="6358865"/>
            <a:ext cx="2531937" cy="5311877"/>
            <a:chOff x="16848514" y="4521893"/>
            <a:chExt cx="2531937" cy="5311877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94B55605-A00B-F546-B1C0-BE60E188FD10}"/>
                </a:ext>
              </a:extLst>
            </p:cNvPr>
            <p:cNvGrpSpPr/>
            <p:nvPr/>
          </p:nvGrpSpPr>
          <p:grpSpPr>
            <a:xfrm>
              <a:off x="16976500" y="4884451"/>
              <a:ext cx="2403951" cy="4949319"/>
              <a:chOff x="4894025" y="776420"/>
              <a:chExt cx="2403951" cy="4949319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E23F546B-F130-6148-B8A2-BDBFC3071666}"/>
                  </a:ext>
                </a:extLst>
              </p:cNvPr>
              <p:cNvSpPr/>
              <p:nvPr/>
            </p:nvSpPr>
            <p:spPr>
              <a:xfrm>
                <a:off x="4894025" y="4115158"/>
                <a:ext cx="2403951" cy="1610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8" name="모서리가 둥근 직사각형 167">
                <a:extLst>
                  <a:ext uri="{FF2B5EF4-FFF2-40B4-BE49-F238E27FC236}">
                    <a16:creationId xmlns:a16="http://schemas.microsoft.com/office/drawing/2014/main" id="{1337D6FF-3FE8-4643-BC58-6B5180A65686}"/>
                  </a:ext>
                </a:extLst>
              </p:cNvPr>
              <p:cNvSpPr/>
              <p:nvPr/>
            </p:nvSpPr>
            <p:spPr>
              <a:xfrm>
                <a:off x="5171838" y="5295174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계정 변경</a:t>
                </a:r>
              </a:p>
            </p:txBody>
          </p:sp>
          <p:sp>
            <p:nvSpPr>
              <p:cNvPr id="169" name="모서리가 둥근 직사각형 168">
                <a:extLst>
                  <a:ext uri="{FF2B5EF4-FFF2-40B4-BE49-F238E27FC236}">
                    <a16:creationId xmlns:a16="http://schemas.microsoft.com/office/drawing/2014/main" id="{10BFF40C-86EB-A446-A648-C03CFEA3C0BB}"/>
                  </a:ext>
                </a:extLst>
              </p:cNvPr>
              <p:cNvSpPr/>
              <p:nvPr/>
            </p:nvSpPr>
            <p:spPr>
              <a:xfrm>
                <a:off x="5178918" y="4959080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Confirm 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31BAA4AC-79F7-B542-940A-A0C294F2BE68}"/>
                  </a:ext>
                </a:extLst>
              </p:cNvPr>
              <p:cNvSpPr/>
              <p:nvPr/>
            </p:nvSpPr>
            <p:spPr>
              <a:xfrm>
                <a:off x="5780244" y="776420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2282CC7-B43D-4F48-92D7-77541014E337}"/>
                  </a:ext>
                </a:extLst>
              </p:cNvPr>
              <p:cNvSpPr txBox="1"/>
              <p:nvPr/>
            </p:nvSpPr>
            <p:spPr>
              <a:xfrm>
                <a:off x="5770596" y="1506462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홍길동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7D855DE-81F5-F941-AD27-46D7A68D0410}"/>
                  </a:ext>
                </a:extLst>
              </p:cNvPr>
              <p:cNvSpPr txBox="1"/>
              <p:nvPr/>
            </p:nvSpPr>
            <p:spPr>
              <a:xfrm>
                <a:off x="5535457" y="1730074"/>
                <a:ext cx="11352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redRoadEast13</a:t>
                </a:r>
                <a:endParaRPr kumimoji="1" lang="ko-KR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3" name="자유형 172">
                <a:extLst>
                  <a:ext uri="{FF2B5EF4-FFF2-40B4-BE49-F238E27FC236}">
                    <a16:creationId xmlns:a16="http://schemas.microsoft.com/office/drawing/2014/main" id="{C5EF5E17-C572-294D-AED1-B6292C163612}"/>
                  </a:ext>
                </a:extLst>
              </p:cNvPr>
              <p:cNvSpPr/>
              <p:nvPr/>
            </p:nvSpPr>
            <p:spPr>
              <a:xfrm>
                <a:off x="5900142" y="957345"/>
                <a:ext cx="391715" cy="450585"/>
              </a:xfrm>
              <a:custGeom>
                <a:avLst/>
                <a:gdLst>
                  <a:gd name="connsiteX0" fmla="*/ 286755 w 573510"/>
                  <a:gd name="connsiteY0" fmla="*/ 416016 h 659701"/>
                  <a:gd name="connsiteX1" fmla="*/ 567734 w 573510"/>
                  <a:gd name="connsiteY1" fmla="*/ 543224 h 659701"/>
                  <a:gd name="connsiteX2" fmla="*/ 573510 w 573510"/>
                  <a:gd name="connsiteY2" fmla="*/ 555934 h 659701"/>
                  <a:gd name="connsiteX3" fmla="*/ 542380 w 573510"/>
                  <a:gd name="connsiteY3" fmla="*/ 581619 h 659701"/>
                  <a:gd name="connsiteX4" fmla="*/ 286755 w 573510"/>
                  <a:gd name="connsiteY4" fmla="*/ 659701 h 659701"/>
                  <a:gd name="connsiteX5" fmla="*/ 31130 w 573510"/>
                  <a:gd name="connsiteY5" fmla="*/ 581619 h 659701"/>
                  <a:gd name="connsiteX6" fmla="*/ 0 w 573510"/>
                  <a:gd name="connsiteY6" fmla="*/ 555934 h 659701"/>
                  <a:gd name="connsiteX7" fmla="*/ 5776 w 573510"/>
                  <a:gd name="connsiteY7" fmla="*/ 543224 h 659701"/>
                  <a:gd name="connsiteX8" fmla="*/ 286755 w 573510"/>
                  <a:gd name="connsiteY8" fmla="*/ 416016 h 659701"/>
                  <a:gd name="connsiteX9" fmla="*/ 286754 w 573510"/>
                  <a:gd name="connsiteY9" fmla="*/ 0 h 659701"/>
                  <a:gd name="connsiteX10" fmla="*/ 476099 w 573510"/>
                  <a:gd name="connsiteY10" fmla="*/ 189345 h 659701"/>
                  <a:gd name="connsiteX11" fmla="*/ 286754 w 573510"/>
                  <a:gd name="connsiteY11" fmla="*/ 378690 h 659701"/>
                  <a:gd name="connsiteX12" fmla="*/ 97409 w 573510"/>
                  <a:gd name="connsiteY12" fmla="*/ 189345 h 659701"/>
                  <a:gd name="connsiteX13" fmla="*/ 286754 w 573510"/>
                  <a:gd name="connsiteY13" fmla="*/ 0 h 659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3510" h="659701">
                    <a:moveTo>
                      <a:pt x="286755" y="416016"/>
                    </a:moveTo>
                    <a:cubicBezTo>
                      <a:pt x="413066" y="416016"/>
                      <a:pt x="521441" y="468469"/>
                      <a:pt x="567734" y="543224"/>
                    </a:cubicBezTo>
                    <a:lnTo>
                      <a:pt x="573510" y="555934"/>
                    </a:lnTo>
                    <a:lnTo>
                      <a:pt x="542380" y="581619"/>
                    </a:lnTo>
                    <a:cubicBezTo>
                      <a:pt x="469410" y="630916"/>
                      <a:pt x="381444" y="659701"/>
                      <a:pt x="286755" y="659701"/>
                    </a:cubicBezTo>
                    <a:cubicBezTo>
                      <a:pt x="192066" y="659701"/>
                      <a:pt x="104100" y="630916"/>
                      <a:pt x="31130" y="581619"/>
                    </a:cubicBezTo>
                    <a:lnTo>
                      <a:pt x="0" y="555934"/>
                    </a:lnTo>
                    <a:lnTo>
                      <a:pt x="5776" y="543224"/>
                    </a:lnTo>
                    <a:cubicBezTo>
                      <a:pt x="52069" y="468469"/>
                      <a:pt x="160444" y="416016"/>
                      <a:pt x="286755" y="416016"/>
                    </a:cubicBezTo>
                    <a:close/>
                    <a:moveTo>
                      <a:pt x="286754" y="0"/>
                    </a:moveTo>
                    <a:cubicBezTo>
                      <a:pt x="391326" y="0"/>
                      <a:pt x="476099" y="84773"/>
                      <a:pt x="476099" y="189345"/>
                    </a:cubicBezTo>
                    <a:cubicBezTo>
                      <a:pt x="476099" y="293917"/>
                      <a:pt x="391326" y="378690"/>
                      <a:pt x="286754" y="378690"/>
                    </a:cubicBezTo>
                    <a:cubicBezTo>
                      <a:pt x="182182" y="378690"/>
                      <a:pt x="97409" y="293917"/>
                      <a:pt x="97409" y="189345"/>
                    </a:cubicBezTo>
                    <a:cubicBezTo>
                      <a:pt x="97409" y="84773"/>
                      <a:pt x="182182" y="0"/>
                      <a:pt x="28675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D834A2C-BF79-274B-9DCB-8D2CC460E924}"/>
                  </a:ext>
                </a:extLst>
              </p:cNvPr>
              <p:cNvSpPr/>
              <p:nvPr/>
            </p:nvSpPr>
            <p:spPr>
              <a:xfrm>
                <a:off x="4894025" y="2147745"/>
                <a:ext cx="2403951" cy="8984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AE97554-3C33-1D49-B479-7BB3A44423C6}"/>
                  </a:ext>
                </a:extLst>
              </p:cNvPr>
              <p:cNvSpPr txBox="1"/>
              <p:nvPr/>
            </p:nvSpPr>
            <p:spPr>
              <a:xfrm>
                <a:off x="4938362" y="2195474"/>
                <a:ext cx="9989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선호하는 계좌</a:t>
                </a: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C889EB7C-9A3D-674D-915F-4071F965BACA}"/>
                  </a:ext>
                </a:extLst>
              </p:cNvPr>
              <p:cNvSpPr/>
              <p:nvPr/>
            </p:nvSpPr>
            <p:spPr>
              <a:xfrm>
                <a:off x="4894025" y="3135083"/>
                <a:ext cx="2403951" cy="8870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7" name="모서리가 둥근 직사각형 176">
                <a:extLst>
                  <a:ext uri="{FF2B5EF4-FFF2-40B4-BE49-F238E27FC236}">
                    <a16:creationId xmlns:a16="http://schemas.microsoft.com/office/drawing/2014/main" id="{323843E0-4E6D-7948-B2C1-452E0694C72B}"/>
                  </a:ext>
                </a:extLst>
              </p:cNvPr>
              <p:cNvSpPr/>
              <p:nvPr/>
            </p:nvSpPr>
            <p:spPr>
              <a:xfrm>
                <a:off x="5171838" y="3650074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선호 계좌 변경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2BEF2A9-216E-414A-9109-A3241F0FD824}"/>
                  </a:ext>
                </a:extLst>
              </p:cNvPr>
              <p:cNvSpPr txBox="1"/>
              <p:nvPr/>
            </p:nvSpPr>
            <p:spPr>
              <a:xfrm>
                <a:off x="5588451" y="2495673"/>
                <a:ext cx="16466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NH </a:t>
                </a:r>
                <a:r>
                  <a:rPr kumimoji="1"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농협</a:t>
                </a:r>
                <a:endParaRPr kumimoji="1" lang="en-US" altLang="ko-KR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r"/>
                <a:r>
                  <a:rPr kumimoji="1"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302-1016-0321-1230</a:t>
                </a:r>
                <a:endParaRPr kumimoji="1"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9" name="모서리가 둥근 직사각형 178">
                <a:extLst>
                  <a:ext uri="{FF2B5EF4-FFF2-40B4-BE49-F238E27FC236}">
                    <a16:creationId xmlns:a16="http://schemas.microsoft.com/office/drawing/2014/main" id="{A51041C4-1503-354A-A564-6AEF19DF8485}"/>
                  </a:ext>
                </a:extLst>
              </p:cNvPr>
              <p:cNvSpPr/>
              <p:nvPr/>
            </p:nvSpPr>
            <p:spPr>
              <a:xfrm>
                <a:off x="5178918" y="332243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>
                    <a:solidFill>
                      <a:schemeClr val="bg1">
                        <a:lumMod val="50000"/>
                      </a:schemeClr>
                    </a:solidFill>
                  </a:rPr>
                  <a:t>Account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80" name="직선 연결선[R] 179">
                <a:extLst>
                  <a:ext uri="{FF2B5EF4-FFF2-40B4-BE49-F238E27FC236}">
                    <a16:creationId xmlns:a16="http://schemas.microsoft.com/office/drawing/2014/main" id="{653A03F9-8E69-8A45-9BB4-E1FCBF0F8E48}"/>
                  </a:ext>
                </a:extLst>
              </p:cNvPr>
              <p:cNvCxnSpPr/>
              <p:nvPr/>
            </p:nvCxnSpPr>
            <p:spPr>
              <a:xfrm>
                <a:off x="4986670" y="2416637"/>
                <a:ext cx="9516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모서리가 둥근 직사각형 180">
                <a:extLst>
                  <a:ext uri="{FF2B5EF4-FFF2-40B4-BE49-F238E27FC236}">
                    <a16:creationId xmlns:a16="http://schemas.microsoft.com/office/drawing/2014/main" id="{C4CD5BF6-70EA-E444-B6A1-EE20A1F4DE02}"/>
                  </a:ext>
                </a:extLst>
              </p:cNvPr>
              <p:cNvSpPr/>
              <p:nvPr/>
            </p:nvSpPr>
            <p:spPr>
              <a:xfrm>
                <a:off x="5178918" y="4636406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Password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자유형 181">
                <a:extLst>
                  <a:ext uri="{FF2B5EF4-FFF2-40B4-BE49-F238E27FC236}">
                    <a16:creationId xmlns:a16="http://schemas.microsoft.com/office/drawing/2014/main" id="{344AC863-9C13-2141-A81D-BE27B3F3DB69}"/>
                  </a:ext>
                </a:extLst>
              </p:cNvPr>
              <p:cNvSpPr/>
              <p:nvPr/>
            </p:nvSpPr>
            <p:spPr>
              <a:xfrm rot="13405530">
                <a:off x="6390221" y="1537875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3" name="모서리가 둥근 직사각형 182">
                <a:extLst>
                  <a:ext uri="{FF2B5EF4-FFF2-40B4-BE49-F238E27FC236}">
                    <a16:creationId xmlns:a16="http://schemas.microsoft.com/office/drawing/2014/main" id="{9560076A-F8C0-D842-B20D-AE3E5995C434}"/>
                  </a:ext>
                </a:extLst>
              </p:cNvPr>
              <p:cNvSpPr/>
              <p:nvPr/>
            </p:nvSpPr>
            <p:spPr>
              <a:xfrm>
                <a:off x="5178918" y="4310028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6F6F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Username</a:t>
                </a:r>
                <a:endParaRPr kumimoji="1"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6E05E8D6-0105-8049-BA90-5C45F0845E7E}"/>
                </a:ext>
              </a:extLst>
            </p:cNvPr>
            <p:cNvSpPr txBox="1"/>
            <p:nvPr/>
          </p:nvSpPr>
          <p:spPr>
            <a:xfrm>
              <a:off x="16848514" y="4521893"/>
              <a:ext cx="1107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Page:[User Info]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57667B-2198-3344-B9B3-B9D6476EA959}"/>
              </a:ext>
            </a:extLst>
          </p:cNvPr>
          <p:cNvGrpSpPr/>
          <p:nvPr/>
        </p:nvGrpSpPr>
        <p:grpSpPr>
          <a:xfrm>
            <a:off x="4547524" y="17801228"/>
            <a:ext cx="2644346" cy="6115500"/>
            <a:chOff x="9372409" y="13870929"/>
            <a:chExt cx="2644346" cy="6115500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82DB3A3E-BA52-5B4A-83A8-601C1EB22764}"/>
                </a:ext>
              </a:extLst>
            </p:cNvPr>
            <p:cNvGrpSpPr/>
            <p:nvPr/>
          </p:nvGrpSpPr>
          <p:grpSpPr>
            <a:xfrm>
              <a:off x="9372409" y="14192026"/>
              <a:ext cx="2644346" cy="5794403"/>
              <a:chOff x="4780907" y="657529"/>
              <a:chExt cx="2644346" cy="5794403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7C2E0285-D088-EC48-B5A5-143D0ACF3772}"/>
                  </a:ext>
                </a:extLst>
              </p:cNvPr>
              <p:cNvSpPr/>
              <p:nvPr/>
            </p:nvSpPr>
            <p:spPr>
              <a:xfrm>
                <a:off x="4894025" y="4314710"/>
                <a:ext cx="2403951" cy="19345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5FB4DC8C-4ECC-B148-B0CE-125A78C22815}"/>
                  </a:ext>
                </a:extLst>
              </p:cNvPr>
              <p:cNvSpPr/>
              <p:nvPr/>
            </p:nvSpPr>
            <p:spPr>
              <a:xfrm>
                <a:off x="4894025" y="3388737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4" name="모서리가 둥근 직사각형 203">
                <a:extLst>
                  <a:ext uri="{FF2B5EF4-FFF2-40B4-BE49-F238E27FC236}">
                    <a16:creationId xmlns:a16="http://schemas.microsoft.com/office/drawing/2014/main" id="{A3976D25-68AF-7E4B-916F-C1C72B7D952F}"/>
                  </a:ext>
                </a:extLst>
              </p:cNvPr>
              <p:cNvSpPr/>
              <p:nvPr/>
            </p:nvSpPr>
            <p:spPr>
              <a:xfrm>
                <a:off x="5171838" y="3846342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내역 추가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3CDC100-1FC1-BD47-BE2F-4A23F1929E66}"/>
                  </a:ext>
                </a:extLst>
              </p:cNvPr>
              <p:cNvSpPr txBox="1"/>
              <p:nvPr/>
            </p:nvSpPr>
            <p:spPr>
              <a:xfrm>
                <a:off x="5295014" y="3544869"/>
                <a:ext cx="16161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새로운 계산이 생겼다면</a:t>
                </a:r>
                <a:r>
                  <a:rPr kumimoji="1" lang="en-US" altLang="ko-KR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kumimoji="1"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6" name="모서리가 둥근 직사각형 205">
                <a:extLst>
                  <a:ext uri="{FF2B5EF4-FFF2-40B4-BE49-F238E27FC236}">
                    <a16:creationId xmlns:a16="http://schemas.microsoft.com/office/drawing/2014/main" id="{6F5174A0-5BD3-0445-B8BB-12F672FE4B25}"/>
                  </a:ext>
                </a:extLst>
              </p:cNvPr>
              <p:cNvSpPr/>
              <p:nvPr/>
            </p:nvSpPr>
            <p:spPr>
              <a:xfrm>
                <a:off x="5079422" y="5269876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노래방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ko-KR" altLang="en-US" sz="1100" b="1" dirty="0">
                    <a:solidFill>
                      <a:srgbClr val="00B0F0"/>
                    </a:solidFill>
                  </a:rPr>
                  <a:t>홍길동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25,000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07" name="모서리가 둥근 직사각형 206">
                <a:extLst>
                  <a:ext uri="{FF2B5EF4-FFF2-40B4-BE49-F238E27FC236}">
                    <a16:creationId xmlns:a16="http://schemas.microsoft.com/office/drawing/2014/main" id="{035B2341-5B3B-E542-A8DD-E981439DA713}"/>
                  </a:ext>
                </a:extLst>
              </p:cNvPr>
              <p:cNvSpPr/>
              <p:nvPr/>
            </p:nvSpPr>
            <p:spPr>
              <a:xfrm>
                <a:off x="5079422" y="5855477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카페 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kumimoji="1" lang="ko-KR" altLang="en-US" sz="1100" b="1" dirty="0" err="1">
                    <a:solidFill>
                      <a:srgbClr val="00B0F0"/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30,000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 </a:t>
                </a: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A71F32CA-0A01-3F43-83E0-5CF0C29F2CBD}"/>
                  </a:ext>
                </a:extLst>
              </p:cNvPr>
              <p:cNvSpPr/>
              <p:nvPr/>
            </p:nvSpPr>
            <p:spPr>
              <a:xfrm>
                <a:off x="4780907" y="6198296"/>
                <a:ext cx="2644346" cy="253636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09" name="직선 연결선[R] 208">
                <a:extLst>
                  <a:ext uri="{FF2B5EF4-FFF2-40B4-BE49-F238E27FC236}">
                    <a16:creationId xmlns:a16="http://schemas.microsoft.com/office/drawing/2014/main" id="{14C9E6F0-932A-6647-BA1D-7DA105F560C0}"/>
                  </a:ext>
                </a:extLst>
              </p:cNvPr>
              <p:cNvCxnSpPr/>
              <p:nvPr/>
            </p:nvCxnSpPr>
            <p:spPr>
              <a:xfrm>
                <a:off x="4901105" y="6188291"/>
                <a:ext cx="240395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모서리가 둥근 직사각형 209">
                <a:extLst>
                  <a:ext uri="{FF2B5EF4-FFF2-40B4-BE49-F238E27FC236}">
                    <a16:creationId xmlns:a16="http://schemas.microsoft.com/office/drawing/2014/main" id="{92161F35-9BA3-DC4F-9E6B-5C2CEF7EEAD0}"/>
                  </a:ext>
                </a:extLst>
              </p:cNvPr>
              <p:cNvSpPr/>
              <p:nvPr/>
            </p:nvSpPr>
            <p:spPr>
              <a:xfrm>
                <a:off x="5079422" y="4688029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삼겹살</a:t>
                </a:r>
                <a:r>
                  <a:rPr kumimoji="1" lang="ko-KR" altLang="en-US" sz="1100" b="1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kumimoji="1" lang="ko-KR" altLang="en-US" sz="1100" b="1" dirty="0" err="1">
                    <a:solidFill>
                      <a:srgbClr val="00B0F0"/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000" dirty="0">
                    <a:solidFill>
                      <a:schemeClr val="bg1">
                        <a:lumMod val="50000"/>
                      </a:schemeClr>
                    </a:solidFill>
                  </a:rPr>
                  <a:t>35,000</a:t>
                </a:r>
                <a:r>
                  <a: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1F13038F-834B-8443-A2E7-7730FB9E0790}"/>
                  </a:ext>
                </a:extLst>
              </p:cNvPr>
              <p:cNvSpPr txBox="1"/>
              <p:nvPr/>
            </p:nvSpPr>
            <p:spPr>
              <a:xfrm>
                <a:off x="4982903" y="4374412"/>
                <a:ext cx="77136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계산 내역</a:t>
                </a:r>
                <a:endParaRPr kumimoji="1"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576B151C-E523-D54A-B684-F70FD9CE7B59}"/>
                  </a:ext>
                </a:extLst>
              </p:cNvPr>
              <p:cNvSpPr/>
              <p:nvPr/>
            </p:nvSpPr>
            <p:spPr>
              <a:xfrm rot="495444">
                <a:off x="5213914" y="946991"/>
                <a:ext cx="631510" cy="631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9D059ED2-5BCD-CA4D-8BA1-6E467F4F9131}"/>
                  </a:ext>
                </a:extLst>
              </p:cNvPr>
              <p:cNvSpPr/>
              <p:nvPr/>
            </p:nvSpPr>
            <p:spPr>
              <a:xfrm>
                <a:off x="6678107" y="1496193"/>
                <a:ext cx="521909" cy="5219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274EE3B5-E775-3F48-817E-F57BC3C49520}"/>
                  </a:ext>
                </a:extLst>
              </p:cNvPr>
              <p:cNvSpPr/>
              <p:nvPr/>
            </p:nvSpPr>
            <p:spPr>
              <a:xfrm rot="20528155">
                <a:off x="5221973" y="2046404"/>
                <a:ext cx="764127" cy="7641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15" name="직선 화살표 연결선 214">
                <a:extLst>
                  <a:ext uri="{FF2B5EF4-FFF2-40B4-BE49-F238E27FC236}">
                    <a16:creationId xmlns:a16="http://schemas.microsoft.com/office/drawing/2014/main" id="{A169693D-63F3-3643-90E0-7381BA6249A3}"/>
                  </a:ext>
                </a:extLst>
              </p:cNvPr>
              <p:cNvCxnSpPr>
                <a:cxnSpLocks/>
                <a:stCxn id="214" idx="6"/>
                <a:endCxn id="213" idx="3"/>
              </p:cNvCxnSpPr>
              <p:nvPr/>
            </p:nvCxnSpPr>
            <p:spPr>
              <a:xfrm flipV="1">
                <a:off x="5967680" y="1941670"/>
                <a:ext cx="786859" cy="36959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화살표 연결선 215">
                <a:extLst>
                  <a:ext uri="{FF2B5EF4-FFF2-40B4-BE49-F238E27FC236}">
                    <a16:creationId xmlns:a16="http://schemas.microsoft.com/office/drawing/2014/main" id="{D5FFF661-8D5A-2E4F-BBB3-93BAADE0926C}"/>
                  </a:ext>
                </a:extLst>
              </p:cNvPr>
              <p:cNvCxnSpPr>
                <a:cxnSpLocks/>
                <a:stCxn id="212" idx="6"/>
                <a:endCxn id="213" idx="1"/>
              </p:cNvCxnSpPr>
              <p:nvPr/>
            </p:nvCxnSpPr>
            <p:spPr>
              <a:xfrm>
                <a:off x="5842151" y="1308095"/>
                <a:ext cx="912388" cy="26453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E735AD-5946-4340-AD2D-44006E867BC4}"/>
                  </a:ext>
                </a:extLst>
              </p:cNvPr>
              <p:cNvSpPr txBox="1"/>
              <p:nvPr/>
            </p:nvSpPr>
            <p:spPr>
              <a:xfrm>
                <a:off x="6666809" y="3083547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활빈당</a:t>
                </a:r>
              </a:p>
            </p:txBody>
          </p:sp>
          <p:cxnSp>
            <p:nvCxnSpPr>
              <p:cNvPr id="218" name="직선 연결선[R] 217">
                <a:extLst>
                  <a:ext uri="{FF2B5EF4-FFF2-40B4-BE49-F238E27FC236}">
                    <a16:creationId xmlns:a16="http://schemas.microsoft.com/office/drawing/2014/main" id="{84AEC7C9-945E-024F-82B4-53EC1A350019}"/>
                  </a:ext>
                </a:extLst>
              </p:cNvPr>
              <p:cNvCxnSpPr/>
              <p:nvPr/>
            </p:nvCxnSpPr>
            <p:spPr>
              <a:xfrm>
                <a:off x="6665891" y="3336043"/>
                <a:ext cx="5908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자유형 218">
                <a:extLst>
                  <a:ext uri="{FF2B5EF4-FFF2-40B4-BE49-F238E27FC236}">
                    <a16:creationId xmlns:a16="http://schemas.microsoft.com/office/drawing/2014/main" id="{8C2A3975-CD67-8F4E-9296-EBBC2E1B388D}"/>
                  </a:ext>
                </a:extLst>
              </p:cNvPr>
              <p:cNvSpPr/>
              <p:nvPr/>
            </p:nvSpPr>
            <p:spPr>
              <a:xfrm rot="20282180">
                <a:off x="6955527" y="2727243"/>
                <a:ext cx="300348" cy="321268"/>
              </a:xfrm>
              <a:custGeom>
                <a:avLst/>
                <a:gdLst>
                  <a:gd name="connsiteX0" fmla="*/ 549066 w 1100607"/>
                  <a:gd name="connsiteY0" fmla="*/ 375347 h 1177268"/>
                  <a:gd name="connsiteX1" fmla="*/ 335778 w 1100607"/>
                  <a:gd name="connsiteY1" fmla="*/ 588635 h 1177268"/>
                  <a:gd name="connsiteX2" fmla="*/ 549066 w 1100607"/>
                  <a:gd name="connsiteY2" fmla="*/ 801923 h 1177268"/>
                  <a:gd name="connsiteX3" fmla="*/ 762354 w 1100607"/>
                  <a:gd name="connsiteY3" fmla="*/ 588635 h 1177268"/>
                  <a:gd name="connsiteX4" fmla="*/ 549066 w 1100607"/>
                  <a:gd name="connsiteY4" fmla="*/ 375347 h 1177268"/>
                  <a:gd name="connsiteX5" fmla="*/ 470479 w 1100607"/>
                  <a:gd name="connsiteY5" fmla="*/ 0 h 1177268"/>
                  <a:gd name="connsiteX6" fmla="*/ 627653 w 1100607"/>
                  <a:gd name="connsiteY6" fmla="*/ 0 h 1177268"/>
                  <a:gd name="connsiteX7" fmla="*/ 627653 w 1100607"/>
                  <a:gd name="connsiteY7" fmla="*/ 180920 h 1177268"/>
                  <a:gd name="connsiteX8" fmla="*/ 632833 w 1100607"/>
                  <a:gd name="connsiteY8" fmla="*/ 181442 h 1177268"/>
                  <a:gd name="connsiteX9" fmla="*/ 821071 w 1100607"/>
                  <a:gd name="connsiteY9" fmla="*/ 274352 h 1177268"/>
                  <a:gd name="connsiteX10" fmla="*/ 862591 w 1100607"/>
                  <a:gd name="connsiteY10" fmla="*/ 316876 h 1177268"/>
                  <a:gd name="connsiteX11" fmla="*/ 1019545 w 1100607"/>
                  <a:gd name="connsiteY11" fmla="*/ 226259 h 1177268"/>
                  <a:gd name="connsiteX12" fmla="*/ 1098132 w 1100607"/>
                  <a:gd name="connsiteY12" fmla="*/ 362375 h 1177268"/>
                  <a:gd name="connsiteX13" fmla="*/ 941410 w 1100607"/>
                  <a:gd name="connsiteY13" fmla="*/ 452858 h 1177268"/>
                  <a:gd name="connsiteX14" fmla="*/ 958212 w 1100607"/>
                  <a:gd name="connsiteY14" fmla="*/ 515060 h 1177268"/>
                  <a:gd name="connsiteX15" fmla="*/ 964704 w 1100607"/>
                  <a:gd name="connsiteY15" fmla="*/ 588635 h 1177268"/>
                  <a:gd name="connsiteX16" fmla="*/ 958212 w 1100607"/>
                  <a:gd name="connsiteY16" fmla="*/ 662210 h 1177268"/>
                  <a:gd name="connsiteX17" fmla="*/ 941316 w 1100607"/>
                  <a:gd name="connsiteY17" fmla="*/ 724762 h 1177268"/>
                  <a:gd name="connsiteX18" fmla="*/ 1100607 w 1100607"/>
                  <a:gd name="connsiteY18" fmla="*/ 816729 h 1177268"/>
                  <a:gd name="connsiteX19" fmla="*/ 1022020 w 1100607"/>
                  <a:gd name="connsiteY19" fmla="*/ 952845 h 1177268"/>
                  <a:gd name="connsiteX20" fmla="*/ 862338 w 1100607"/>
                  <a:gd name="connsiteY20" fmla="*/ 860653 h 1177268"/>
                  <a:gd name="connsiteX21" fmla="*/ 821071 w 1100607"/>
                  <a:gd name="connsiteY21" fmla="*/ 902918 h 1177268"/>
                  <a:gd name="connsiteX22" fmla="*/ 632833 w 1100607"/>
                  <a:gd name="connsiteY22" fmla="*/ 995828 h 1177268"/>
                  <a:gd name="connsiteX23" fmla="*/ 627653 w 1100607"/>
                  <a:gd name="connsiteY23" fmla="*/ 996350 h 1177268"/>
                  <a:gd name="connsiteX24" fmla="*/ 627653 w 1100607"/>
                  <a:gd name="connsiteY24" fmla="*/ 1177268 h 1177268"/>
                  <a:gd name="connsiteX25" fmla="*/ 470479 w 1100607"/>
                  <a:gd name="connsiteY25" fmla="*/ 1177268 h 1177268"/>
                  <a:gd name="connsiteX26" fmla="*/ 470479 w 1100607"/>
                  <a:gd name="connsiteY26" fmla="*/ 996350 h 1177268"/>
                  <a:gd name="connsiteX27" fmla="*/ 465302 w 1100607"/>
                  <a:gd name="connsiteY27" fmla="*/ 995828 h 1177268"/>
                  <a:gd name="connsiteX28" fmla="*/ 277064 w 1100607"/>
                  <a:gd name="connsiteY28" fmla="*/ 902918 h 1177268"/>
                  <a:gd name="connsiteX29" fmla="*/ 235541 w 1100607"/>
                  <a:gd name="connsiteY29" fmla="*/ 860392 h 1177268"/>
                  <a:gd name="connsiteX30" fmla="*/ 78587 w 1100607"/>
                  <a:gd name="connsiteY30" fmla="*/ 951009 h 1177268"/>
                  <a:gd name="connsiteX31" fmla="*/ 0 w 1100607"/>
                  <a:gd name="connsiteY31" fmla="*/ 814893 h 1177268"/>
                  <a:gd name="connsiteX32" fmla="*/ 156723 w 1100607"/>
                  <a:gd name="connsiteY32" fmla="*/ 724409 h 1177268"/>
                  <a:gd name="connsiteX33" fmla="*/ 139922 w 1100607"/>
                  <a:gd name="connsiteY33" fmla="*/ 662210 h 1177268"/>
                  <a:gd name="connsiteX34" fmla="*/ 133430 w 1100607"/>
                  <a:gd name="connsiteY34" fmla="*/ 588635 h 1177268"/>
                  <a:gd name="connsiteX35" fmla="*/ 139922 w 1100607"/>
                  <a:gd name="connsiteY35" fmla="*/ 515060 h 1177268"/>
                  <a:gd name="connsiteX36" fmla="*/ 156629 w 1100607"/>
                  <a:gd name="connsiteY36" fmla="*/ 453212 h 1177268"/>
                  <a:gd name="connsiteX37" fmla="*/ 2475 w 1100607"/>
                  <a:gd name="connsiteY37" fmla="*/ 364211 h 1177268"/>
                  <a:gd name="connsiteX38" fmla="*/ 81062 w 1100607"/>
                  <a:gd name="connsiteY38" fmla="*/ 228095 h 1177268"/>
                  <a:gd name="connsiteX39" fmla="*/ 235288 w 1100607"/>
                  <a:gd name="connsiteY39" fmla="*/ 317137 h 1177268"/>
                  <a:gd name="connsiteX40" fmla="*/ 277064 w 1100607"/>
                  <a:gd name="connsiteY40" fmla="*/ 274352 h 1177268"/>
                  <a:gd name="connsiteX41" fmla="*/ 465302 w 1100607"/>
                  <a:gd name="connsiteY41" fmla="*/ 181442 h 1177268"/>
                  <a:gd name="connsiteX42" fmla="*/ 470479 w 1100607"/>
                  <a:gd name="connsiteY42" fmla="*/ 180920 h 1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100607" h="1177268">
                    <a:moveTo>
                      <a:pt x="549066" y="375347"/>
                    </a:moveTo>
                    <a:cubicBezTo>
                      <a:pt x="431270" y="375347"/>
                      <a:pt x="335778" y="470839"/>
                      <a:pt x="335778" y="588635"/>
                    </a:cubicBezTo>
                    <a:cubicBezTo>
                      <a:pt x="335778" y="706431"/>
                      <a:pt x="431270" y="801923"/>
                      <a:pt x="549066" y="801923"/>
                    </a:cubicBezTo>
                    <a:cubicBezTo>
                      <a:pt x="666862" y="801923"/>
                      <a:pt x="762354" y="706431"/>
                      <a:pt x="762354" y="588635"/>
                    </a:cubicBezTo>
                    <a:cubicBezTo>
                      <a:pt x="762354" y="470839"/>
                      <a:pt x="666862" y="375347"/>
                      <a:pt x="549066" y="375347"/>
                    </a:cubicBezTo>
                    <a:close/>
                    <a:moveTo>
                      <a:pt x="470479" y="0"/>
                    </a:moveTo>
                    <a:lnTo>
                      <a:pt x="627653" y="0"/>
                    </a:lnTo>
                    <a:lnTo>
                      <a:pt x="627653" y="180920"/>
                    </a:lnTo>
                    <a:lnTo>
                      <a:pt x="632833" y="181442"/>
                    </a:lnTo>
                    <a:cubicBezTo>
                      <a:pt x="703857" y="195976"/>
                      <a:pt x="768283" y="228626"/>
                      <a:pt x="821071" y="274352"/>
                    </a:cubicBezTo>
                    <a:lnTo>
                      <a:pt x="862591" y="316876"/>
                    </a:lnTo>
                    <a:lnTo>
                      <a:pt x="1019545" y="226259"/>
                    </a:lnTo>
                    <a:lnTo>
                      <a:pt x="1098132" y="362375"/>
                    </a:lnTo>
                    <a:lnTo>
                      <a:pt x="941410" y="452858"/>
                    </a:lnTo>
                    <a:lnTo>
                      <a:pt x="958212" y="515060"/>
                    </a:lnTo>
                    <a:cubicBezTo>
                      <a:pt x="962478" y="538941"/>
                      <a:pt x="964704" y="563528"/>
                      <a:pt x="964704" y="588635"/>
                    </a:cubicBezTo>
                    <a:cubicBezTo>
                      <a:pt x="964704" y="613742"/>
                      <a:pt x="962478" y="638329"/>
                      <a:pt x="958212" y="662210"/>
                    </a:cubicBezTo>
                    <a:lnTo>
                      <a:pt x="941316" y="724762"/>
                    </a:lnTo>
                    <a:lnTo>
                      <a:pt x="1100607" y="816729"/>
                    </a:lnTo>
                    <a:lnTo>
                      <a:pt x="1022020" y="952845"/>
                    </a:lnTo>
                    <a:lnTo>
                      <a:pt x="862338" y="860653"/>
                    </a:lnTo>
                    <a:lnTo>
                      <a:pt x="821071" y="902918"/>
                    </a:lnTo>
                    <a:cubicBezTo>
                      <a:pt x="768283" y="948645"/>
                      <a:pt x="703857" y="981294"/>
                      <a:pt x="632833" y="995828"/>
                    </a:cubicBezTo>
                    <a:lnTo>
                      <a:pt x="627653" y="996350"/>
                    </a:lnTo>
                    <a:lnTo>
                      <a:pt x="627653" y="1177268"/>
                    </a:lnTo>
                    <a:lnTo>
                      <a:pt x="470479" y="1177268"/>
                    </a:lnTo>
                    <a:lnTo>
                      <a:pt x="470479" y="996350"/>
                    </a:lnTo>
                    <a:lnTo>
                      <a:pt x="465302" y="995828"/>
                    </a:lnTo>
                    <a:cubicBezTo>
                      <a:pt x="394277" y="981294"/>
                      <a:pt x="329852" y="948645"/>
                      <a:pt x="277064" y="902918"/>
                    </a:cubicBezTo>
                    <a:lnTo>
                      <a:pt x="235541" y="860392"/>
                    </a:lnTo>
                    <a:lnTo>
                      <a:pt x="78587" y="951009"/>
                    </a:lnTo>
                    <a:lnTo>
                      <a:pt x="0" y="814893"/>
                    </a:lnTo>
                    <a:lnTo>
                      <a:pt x="156723" y="724409"/>
                    </a:lnTo>
                    <a:lnTo>
                      <a:pt x="139922" y="662210"/>
                    </a:lnTo>
                    <a:cubicBezTo>
                      <a:pt x="135656" y="638329"/>
                      <a:pt x="133430" y="613742"/>
                      <a:pt x="133430" y="588635"/>
                    </a:cubicBezTo>
                    <a:cubicBezTo>
                      <a:pt x="133430" y="563528"/>
                      <a:pt x="135656" y="538941"/>
                      <a:pt x="139922" y="515060"/>
                    </a:cubicBezTo>
                    <a:lnTo>
                      <a:pt x="156629" y="453212"/>
                    </a:lnTo>
                    <a:lnTo>
                      <a:pt x="2475" y="364211"/>
                    </a:lnTo>
                    <a:lnTo>
                      <a:pt x="81062" y="228095"/>
                    </a:lnTo>
                    <a:lnTo>
                      <a:pt x="235288" y="317137"/>
                    </a:lnTo>
                    <a:lnTo>
                      <a:pt x="277064" y="274352"/>
                    </a:lnTo>
                    <a:cubicBezTo>
                      <a:pt x="329852" y="228626"/>
                      <a:pt x="394277" y="195976"/>
                      <a:pt x="465302" y="181442"/>
                    </a:cubicBezTo>
                    <a:lnTo>
                      <a:pt x="470479" y="1809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endParaRPr>
              </a:p>
            </p:txBody>
          </p:sp>
          <p:sp>
            <p:nvSpPr>
              <p:cNvPr id="220" name="모서리가 둥근 직사각형 219">
                <a:extLst>
                  <a:ext uri="{FF2B5EF4-FFF2-40B4-BE49-F238E27FC236}">
                    <a16:creationId xmlns:a16="http://schemas.microsoft.com/office/drawing/2014/main" id="{B62B13E8-4097-004B-9C5F-D02D8DB0750B}"/>
                  </a:ext>
                </a:extLst>
              </p:cNvPr>
              <p:cNvSpPr/>
              <p:nvPr/>
            </p:nvSpPr>
            <p:spPr>
              <a:xfrm>
                <a:off x="4913974" y="3118664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멤버 목록</a:t>
                </a:r>
              </a:p>
            </p:txBody>
          </p:sp>
          <p:sp>
            <p:nvSpPr>
              <p:cNvPr id="221" name="모서리가 둥근 직사각형 220">
                <a:extLst>
                  <a:ext uri="{FF2B5EF4-FFF2-40B4-BE49-F238E27FC236}">
                    <a16:creationId xmlns:a16="http://schemas.microsoft.com/office/drawing/2014/main" id="{14EEAA74-5CE1-824F-9E08-33C8BB46D658}"/>
                  </a:ext>
                </a:extLst>
              </p:cNvPr>
              <p:cNvSpPr/>
              <p:nvPr/>
            </p:nvSpPr>
            <p:spPr>
              <a:xfrm>
                <a:off x="6535896" y="657529"/>
                <a:ext cx="762080" cy="21753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링크 복사</a:t>
                </a:r>
              </a:p>
            </p:txBody>
          </p:sp>
        </p:grp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847D5E1-A1D7-AF48-8E47-445644A46D84}"/>
                </a:ext>
              </a:extLst>
            </p:cNvPr>
            <p:cNvSpPr txBox="1"/>
            <p:nvPr/>
          </p:nvSpPr>
          <p:spPr>
            <a:xfrm>
              <a:off x="9579424" y="13870929"/>
              <a:ext cx="15263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Payments]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C2A05D1-FEBE-8B47-B077-680EECA3399F}"/>
              </a:ext>
            </a:extLst>
          </p:cNvPr>
          <p:cNvGrpSpPr/>
          <p:nvPr/>
        </p:nvGrpSpPr>
        <p:grpSpPr>
          <a:xfrm>
            <a:off x="10998045" y="21436610"/>
            <a:ext cx="2504236" cy="5655994"/>
            <a:chOff x="5848049" y="14494046"/>
            <a:chExt cx="2504236" cy="5655994"/>
          </a:xfrm>
        </p:grpSpPr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E34FA768-8A1E-7648-8512-47D006B61BC4}"/>
                </a:ext>
              </a:extLst>
            </p:cNvPr>
            <p:cNvGrpSpPr/>
            <p:nvPr/>
          </p:nvGrpSpPr>
          <p:grpSpPr>
            <a:xfrm>
              <a:off x="5941254" y="14801364"/>
              <a:ext cx="2411031" cy="5348676"/>
              <a:chOff x="4886945" y="836828"/>
              <a:chExt cx="2411031" cy="5348676"/>
            </a:xfrm>
          </p:grpSpPr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A4219714-DA8F-E54A-8B45-A35575854137}"/>
                  </a:ext>
                </a:extLst>
              </p:cNvPr>
              <p:cNvGrpSpPr/>
              <p:nvPr/>
            </p:nvGrpSpPr>
            <p:grpSpPr>
              <a:xfrm>
                <a:off x="4886945" y="1246314"/>
                <a:ext cx="2411031" cy="2438177"/>
                <a:chOff x="4886945" y="2520239"/>
                <a:chExt cx="2411031" cy="3096748"/>
              </a:xfrm>
            </p:grpSpPr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4E419D72-0857-8442-846A-39A6337F043E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5" name="모서리가 둥근 직사각형 294">
                  <a:extLst>
                    <a:ext uri="{FF2B5EF4-FFF2-40B4-BE49-F238E27FC236}">
                      <a16:creationId xmlns:a16="http://schemas.microsoft.com/office/drawing/2014/main" id="{CBA0FD52-85A6-6441-961D-28B86057324E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486996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보낼 돈</a:t>
                  </a:r>
                  <a:r>
                    <a:rPr kumimoji="1" lang="en-US" altLang="ko-KR" sz="1100" b="1" dirty="0">
                      <a:solidFill>
                        <a:srgbClr val="00B0F0"/>
                      </a:solidFill>
                    </a:rPr>
                    <a:t>       </a:t>
                  </a:r>
                  <a:r>
                    <a:rPr kumimoji="1" lang="en-US" altLang="ko-KR" sz="1200" b="1" u="sng" dirty="0">
                      <a:solidFill>
                        <a:srgbClr val="00B0F0"/>
                      </a:solidFill>
                    </a:rPr>
                    <a:t>  11,750  </a:t>
                  </a:r>
                  <a:r>
                    <a:rPr kumimoji="1" lang="ko-KR" altLang="en-US" sz="1200" b="1" dirty="0">
                      <a:solidFill>
                        <a:srgbClr val="00B0F0"/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286" name="모서리가 둥근 직사각형 285">
                <a:extLst>
                  <a:ext uri="{FF2B5EF4-FFF2-40B4-BE49-F238E27FC236}">
                    <a16:creationId xmlns:a16="http://schemas.microsoft.com/office/drawing/2014/main" id="{D62B0846-682F-264D-A011-FC742E6990BE}"/>
                  </a:ext>
                </a:extLst>
              </p:cNvPr>
              <p:cNvSpPr/>
              <p:nvPr/>
            </p:nvSpPr>
            <p:spPr>
              <a:xfrm>
                <a:off x="5079422" y="174728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87" name="모서리가 둥근 직사각형 286">
                <a:extLst>
                  <a:ext uri="{FF2B5EF4-FFF2-40B4-BE49-F238E27FC236}">
                    <a16:creationId xmlns:a16="http://schemas.microsoft.com/office/drawing/2014/main" id="{410AC9B2-538A-374A-816E-E983F7DB5737}"/>
                  </a:ext>
                </a:extLst>
              </p:cNvPr>
              <p:cNvSpPr/>
              <p:nvPr/>
            </p:nvSpPr>
            <p:spPr>
              <a:xfrm>
                <a:off x="5079422" y="2312640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1,750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 </a:t>
                </a:r>
              </a:p>
            </p:txBody>
          </p:sp>
          <p:cxnSp>
            <p:nvCxnSpPr>
              <p:cNvPr id="288" name="직선 연결선 4">
                <a:extLst>
                  <a:ext uri="{FF2B5EF4-FFF2-40B4-BE49-F238E27FC236}">
                    <a16:creationId xmlns:a16="http://schemas.microsoft.com/office/drawing/2014/main" id="{6F50BFF9-3DC9-6B4C-BB78-9AEE9B819245}"/>
                  </a:ext>
                </a:extLst>
              </p:cNvPr>
              <p:cNvCxnSpPr/>
              <p:nvPr/>
            </p:nvCxnSpPr>
            <p:spPr>
              <a:xfrm>
                <a:off x="5028567" y="1636418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BF423E0-847C-2347-9D28-5630F61C343C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홍길동</a:t>
                </a:r>
              </a:p>
            </p:txBody>
          </p: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F11D1296-15F9-6941-B718-2049A46DC03D}"/>
                  </a:ext>
                </a:extLst>
              </p:cNvPr>
              <p:cNvGrpSpPr/>
              <p:nvPr/>
            </p:nvGrpSpPr>
            <p:grpSpPr>
              <a:xfrm>
                <a:off x="4886945" y="3747327"/>
                <a:ext cx="2411031" cy="2438177"/>
                <a:chOff x="4886945" y="2520239"/>
                <a:chExt cx="2411031" cy="3096748"/>
              </a:xfrm>
            </p:grpSpPr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A5CF9707-01FA-A64C-AA79-140AFE8E8C06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93" name="모서리가 둥근 직사각형 292">
                  <a:extLst>
                    <a:ext uri="{FF2B5EF4-FFF2-40B4-BE49-F238E27FC236}">
                      <a16:creationId xmlns:a16="http://schemas.microsoft.com/office/drawing/2014/main" id="{90569155-D4D0-BA45-8BE5-96177CD71E50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486996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받을 돈</a:t>
                  </a:r>
                  <a:r>
                    <a:rPr kumimoji="1" lang="en-US" altLang="ko-KR" sz="1100" b="1" dirty="0">
                      <a:solidFill>
                        <a:srgbClr val="00B0F0"/>
                      </a:solidFill>
                    </a:rPr>
                    <a:t>              </a:t>
                  </a:r>
                  <a:r>
                    <a:rPr kumimoji="1" lang="en-US" altLang="ko-KR" sz="1200" b="1" u="sng" dirty="0">
                      <a:solidFill>
                        <a:srgbClr val="00B0F0"/>
                      </a:solidFill>
                    </a:rPr>
                    <a:t>  0  </a:t>
                  </a:r>
                  <a:r>
                    <a:rPr kumimoji="1" lang="ko-KR" altLang="en-US" sz="1200" b="1" dirty="0">
                      <a:solidFill>
                        <a:srgbClr val="00B0F0"/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291" name="직선 연결선 50">
                <a:extLst>
                  <a:ext uri="{FF2B5EF4-FFF2-40B4-BE49-F238E27FC236}">
                    <a16:creationId xmlns:a16="http://schemas.microsoft.com/office/drawing/2014/main" id="{EE84E7AD-FC37-3E48-A647-7DB387A1B34F}"/>
                  </a:ext>
                </a:extLst>
              </p:cNvPr>
              <p:cNvCxnSpPr/>
              <p:nvPr/>
            </p:nvCxnSpPr>
            <p:spPr>
              <a:xfrm>
                <a:off x="5028567" y="4137431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93CD0429-DFF2-574C-A53C-93844F4BEA06}"/>
                </a:ext>
              </a:extLst>
            </p:cNvPr>
            <p:cNvSpPr txBox="1"/>
            <p:nvPr/>
          </p:nvSpPr>
          <p:spPr>
            <a:xfrm>
              <a:off x="5848049" y="14494046"/>
              <a:ext cx="11400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Page:[Individual]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14DAC6-B801-CC40-84A6-F656A145275D}"/>
              </a:ext>
            </a:extLst>
          </p:cNvPr>
          <p:cNvGrpSpPr/>
          <p:nvPr/>
        </p:nvGrpSpPr>
        <p:grpSpPr>
          <a:xfrm>
            <a:off x="13997300" y="21436610"/>
            <a:ext cx="2431983" cy="3705922"/>
            <a:chOff x="2773363" y="15680634"/>
            <a:chExt cx="2431983" cy="3705922"/>
          </a:xfrm>
        </p:grpSpPr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FA53CCEE-B61C-AB44-9860-2C1FE023F741}"/>
                </a:ext>
              </a:extLst>
            </p:cNvPr>
            <p:cNvGrpSpPr/>
            <p:nvPr/>
          </p:nvGrpSpPr>
          <p:grpSpPr>
            <a:xfrm>
              <a:off x="2794315" y="15962595"/>
              <a:ext cx="2411031" cy="3423961"/>
              <a:chOff x="4894025" y="836828"/>
              <a:chExt cx="2411031" cy="3423961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78785BCE-9290-5343-A652-0ACBE03BC413}"/>
                  </a:ext>
                </a:extLst>
              </p:cNvPr>
              <p:cNvGrpSpPr/>
              <p:nvPr/>
            </p:nvGrpSpPr>
            <p:grpSpPr>
              <a:xfrm>
                <a:off x="4894025" y="1248246"/>
                <a:ext cx="2403951" cy="2338207"/>
                <a:chOff x="4894025" y="1249542"/>
                <a:chExt cx="2403951" cy="2103259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1F5FD20D-102C-334F-A5FB-CE72CDAA7EB8}"/>
                    </a:ext>
                  </a:extLst>
                </p:cNvPr>
                <p:cNvSpPr/>
                <p:nvPr/>
              </p:nvSpPr>
              <p:spPr>
                <a:xfrm>
                  <a:off x="4894025" y="1249542"/>
                  <a:ext cx="2403951" cy="21032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09" name="모서리가 둥근 직사각형 308">
                  <a:extLst>
                    <a:ext uri="{FF2B5EF4-FFF2-40B4-BE49-F238E27FC236}">
                      <a16:creationId xmlns:a16="http://schemas.microsoft.com/office/drawing/2014/main" id="{39E0051E-8EDC-8B42-BDF9-B46BD5AEFF74}"/>
                    </a:ext>
                  </a:extLst>
                </p:cNvPr>
                <p:cNvSpPr/>
                <p:nvPr/>
              </p:nvSpPr>
              <p:spPr>
                <a:xfrm>
                  <a:off x="5079422" y="1290493"/>
                  <a:ext cx="2033155" cy="2017857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To. </a:t>
                  </a:r>
                  <a:r>
                    <a:rPr kumimoji="1" lang="ko-KR" altLang="en-US" sz="11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홍인형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r>
                    <a:rPr kumimoji="1" lang="en-US" altLang="ko-KR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10,000 </a:t>
                  </a:r>
                  <a:r>
                    <a:rPr kumimoji="1" lang="ko-KR" altLang="en-US" sz="1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원</a:t>
                  </a:r>
                  <a:endParaRPr kumimoji="1" lang="en-US" altLang="ko-KR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ct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r"/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NH 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농협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pPr algn="r"/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320-1230-1016-0321</a:t>
                  </a:r>
                </a:p>
                <a:p>
                  <a:pPr algn="r"/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BC2BC97-522F-EA4E-A06F-BF0F756CD868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홍길동</a:t>
                </a: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CF26A465-221F-1B44-B5E3-60220A7242BE}"/>
                  </a:ext>
                </a:extLst>
              </p:cNvPr>
              <p:cNvSpPr/>
              <p:nvPr/>
            </p:nvSpPr>
            <p:spPr>
              <a:xfrm>
                <a:off x="4901105" y="3687096"/>
                <a:ext cx="2403951" cy="5736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7" name="모서리가 둥근 직사각형 306">
                <a:extLst>
                  <a:ext uri="{FF2B5EF4-FFF2-40B4-BE49-F238E27FC236}">
                    <a16:creationId xmlns:a16="http://schemas.microsoft.com/office/drawing/2014/main" id="{066B4FBB-0640-5B44-9FEF-5970CDDC881B}"/>
                  </a:ext>
                </a:extLst>
              </p:cNvPr>
              <p:cNvSpPr/>
              <p:nvPr/>
            </p:nvSpPr>
            <p:spPr>
              <a:xfrm>
                <a:off x="5079422" y="3826784"/>
                <a:ext cx="2033155" cy="29431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송금 내역 복사</a:t>
                </a:r>
              </a:p>
            </p:txBody>
          </p: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31E38D06-084F-7048-88D7-B2A4985B581C}"/>
                </a:ext>
              </a:extLst>
            </p:cNvPr>
            <p:cNvSpPr txBox="1"/>
            <p:nvPr/>
          </p:nvSpPr>
          <p:spPr>
            <a:xfrm>
              <a:off x="2773363" y="15680634"/>
              <a:ext cx="9268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Page:[Credit]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F0E9C5-BECC-4A43-A18A-599DB2FBB574}"/>
              </a:ext>
            </a:extLst>
          </p:cNvPr>
          <p:cNvGrpSpPr/>
          <p:nvPr/>
        </p:nvGrpSpPr>
        <p:grpSpPr>
          <a:xfrm>
            <a:off x="17171258" y="17294672"/>
            <a:ext cx="2403951" cy="2701426"/>
            <a:chOff x="15288708" y="13169633"/>
            <a:chExt cx="2403951" cy="2701426"/>
          </a:xfrm>
        </p:grpSpPr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F8A7F9CD-DB19-E049-98E7-5DC1F676F61E}"/>
                </a:ext>
              </a:extLst>
            </p:cNvPr>
            <p:cNvGrpSpPr/>
            <p:nvPr/>
          </p:nvGrpSpPr>
          <p:grpSpPr>
            <a:xfrm>
              <a:off x="15288708" y="13468775"/>
              <a:ext cx="2403951" cy="2402284"/>
              <a:chOff x="4901105" y="836828"/>
              <a:chExt cx="2403951" cy="2402284"/>
            </a:xfrm>
          </p:grpSpPr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766C8ABA-241D-9E40-B880-C7A29D6C11E9}"/>
                  </a:ext>
                </a:extLst>
              </p:cNvPr>
              <p:cNvSpPr/>
              <p:nvPr/>
            </p:nvSpPr>
            <p:spPr>
              <a:xfrm>
                <a:off x="4901105" y="1286382"/>
                <a:ext cx="2403951" cy="13524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6" name="모서리가 둥근 직사각형 245">
                <a:extLst>
                  <a:ext uri="{FF2B5EF4-FFF2-40B4-BE49-F238E27FC236}">
                    <a16:creationId xmlns:a16="http://schemas.microsoft.com/office/drawing/2014/main" id="{758B0B19-05E6-8642-A119-8F7ACFDD297B}"/>
                  </a:ext>
                </a:extLst>
              </p:cNvPr>
              <p:cNvSpPr/>
              <p:nvPr/>
            </p:nvSpPr>
            <p:spPr>
              <a:xfrm>
                <a:off x="5171838" y="2179009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변경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DD8DFD6-F925-5B4F-9E94-A5F7ECF62746}"/>
                  </a:ext>
                </a:extLst>
              </p:cNvPr>
              <p:cNvSpPr txBox="1"/>
              <p:nvPr/>
            </p:nvSpPr>
            <p:spPr>
              <a:xfrm>
                <a:off x="5342435" y="1755119"/>
                <a:ext cx="1507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_______________</a:t>
                </a:r>
                <a:endParaRPr kumimoji="1" lang="ko-KR" altLang="en-US" sz="1600" b="1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C7283E5-0D6B-2541-B561-56E97356E639}"/>
                  </a:ext>
                </a:extLst>
              </p:cNvPr>
              <p:cNvSpPr txBox="1"/>
              <p:nvPr/>
            </p:nvSpPr>
            <p:spPr>
              <a:xfrm>
                <a:off x="5136792" y="1410132"/>
                <a:ext cx="7008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200" dirty="0"/>
                  <a:t>돈 단위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8D85B46-9390-D84B-ACBC-B6975AC0A87D}"/>
                  </a:ext>
                </a:extLst>
              </p:cNvPr>
              <p:cNvSpPr txBox="1"/>
              <p:nvPr/>
            </p:nvSpPr>
            <p:spPr>
              <a:xfrm>
                <a:off x="5933803" y="173745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200" dirty="0"/>
                  <a:t>원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C7C4B75D-B886-8F46-A1B6-3ABE9C2E1AAE}"/>
                  </a:ext>
                </a:extLst>
              </p:cNvPr>
              <p:cNvSpPr txBox="1"/>
              <p:nvPr/>
            </p:nvSpPr>
            <p:spPr>
              <a:xfrm>
                <a:off x="5695894" y="836828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600" b="1" dirty="0"/>
                  <a:t>활빈당</a:t>
                </a: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E2F0AE38-4F8C-574F-92E9-55149133A021}"/>
                  </a:ext>
                </a:extLst>
              </p:cNvPr>
              <p:cNvSpPr/>
              <p:nvPr/>
            </p:nvSpPr>
            <p:spPr>
              <a:xfrm>
                <a:off x="4901105" y="2749872"/>
                <a:ext cx="2403951" cy="489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2" name="모서리가 둥근 직사각형 251">
                <a:extLst>
                  <a:ext uri="{FF2B5EF4-FFF2-40B4-BE49-F238E27FC236}">
                    <a16:creationId xmlns:a16="http://schemas.microsoft.com/office/drawing/2014/main" id="{4E098CB3-30B7-0C47-9501-53313B1C4C26}"/>
                  </a:ext>
                </a:extLst>
              </p:cNvPr>
              <p:cNvSpPr/>
              <p:nvPr/>
            </p:nvSpPr>
            <p:spPr>
              <a:xfrm>
                <a:off x="5178918" y="2881373"/>
                <a:ext cx="1848323" cy="234616"/>
              </a:xfrm>
              <a:prstGeom prst="roundRect">
                <a:avLst>
                  <a:gd name="adj" fmla="val 12230"/>
                </a:avLst>
              </a:prstGeom>
              <a:solidFill>
                <a:srgbClr val="FF0000"/>
              </a:solidFill>
              <a:ln>
                <a:solidFill>
                  <a:srgbClr val="FF4F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dirty="0">
                    <a:solidFill>
                      <a:schemeClr val="bg1"/>
                    </a:solidFill>
                  </a:rPr>
                  <a:t>방 삭제</a:t>
                </a:r>
              </a:p>
            </p:txBody>
          </p:sp>
          <p:sp>
            <p:nvSpPr>
              <p:cNvPr id="253" name="자유형 252">
                <a:extLst>
                  <a:ext uri="{FF2B5EF4-FFF2-40B4-BE49-F238E27FC236}">
                    <a16:creationId xmlns:a16="http://schemas.microsoft.com/office/drawing/2014/main" id="{545543CE-56BE-0D4A-8063-C3CAF36A1DBF}"/>
                  </a:ext>
                </a:extLst>
              </p:cNvPr>
              <p:cNvSpPr/>
              <p:nvPr/>
            </p:nvSpPr>
            <p:spPr>
              <a:xfrm rot="13405530">
                <a:off x="6484005" y="916556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03501B9B-35EE-CB49-825B-982543B026E6}"/>
                </a:ext>
              </a:extLst>
            </p:cNvPr>
            <p:cNvSpPr txBox="1"/>
            <p:nvPr/>
          </p:nvSpPr>
          <p:spPr>
            <a:xfrm>
              <a:off x="15288708" y="13169633"/>
              <a:ext cx="13773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Setting]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37B0211-012F-DF48-9F9A-F529F6F94B76}"/>
              </a:ext>
            </a:extLst>
          </p:cNvPr>
          <p:cNvGrpSpPr/>
          <p:nvPr/>
        </p:nvGrpSpPr>
        <p:grpSpPr>
          <a:xfrm>
            <a:off x="17110135" y="20122106"/>
            <a:ext cx="2571428" cy="5702890"/>
            <a:chOff x="17765128" y="13169633"/>
            <a:chExt cx="2571428" cy="570289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22BE9A1-E3BB-5B4F-9F9E-5ACC061047FB}"/>
                </a:ext>
              </a:extLst>
            </p:cNvPr>
            <p:cNvGrpSpPr/>
            <p:nvPr/>
          </p:nvGrpSpPr>
          <p:grpSpPr>
            <a:xfrm>
              <a:off x="17765128" y="13349548"/>
              <a:ext cx="2571428" cy="5522975"/>
              <a:chOff x="18240316" y="16642080"/>
              <a:chExt cx="2571428" cy="5522975"/>
            </a:xfrm>
          </p:grpSpPr>
          <p:grpSp>
            <p:nvGrpSpPr>
              <p:cNvPr id="340" name="그룹 339">
                <a:extLst>
                  <a:ext uri="{FF2B5EF4-FFF2-40B4-BE49-F238E27FC236}">
                    <a16:creationId xmlns:a16="http://schemas.microsoft.com/office/drawing/2014/main" id="{9438372C-ED51-4849-B7DE-380D7478C8B4}"/>
                  </a:ext>
                </a:extLst>
              </p:cNvPr>
              <p:cNvGrpSpPr/>
              <p:nvPr/>
            </p:nvGrpSpPr>
            <p:grpSpPr>
              <a:xfrm>
                <a:off x="18319988" y="16708851"/>
                <a:ext cx="2411031" cy="5345449"/>
                <a:chOff x="4894025" y="836828"/>
                <a:chExt cx="2411031" cy="5345449"/>
              </a:xfrm>
            </p:grpSpPr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7501C371-4F8B-E84E-AF28-939A73923CC6}"/>
                    </a:ext>
                  </a:extLst>
                </p:cNvPr>
                <p:cNvSpPr/>
                <p:nvPr/>
              </p:nvSpPr>
              <p:spPr>
                <a:xfrm>
                  <a:off x="4894025" y="3028780"/>
                  <a:ext cx="2403951" cy="25811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42" name="자유형 341">
                  <a:extLst>
                    <a:ext uri="{FF2B5EF4-FFF2-40B4-BE49-F238E27FC236}">
                      <a16:creationId xmlns:a16="http://schemas.microsoft.com/office/drawing/2014/main" id="{AF3F9114-0B2C-724D-8956-69AC6EDDF0F4}"/>
                    </a:ext>
                  </a:extLst>
                </p:cNvPr>
                <p:cNvSpPr/>
                <p:nvPr/>
              </p:nvSpPr>
              <p:spPr>
                <a:xfrm>
                  <a:off x="5079422" y="4130809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1218 h 585688"/>
                    <a:gd name="connsiteX1" fmla="*/ 1789532 w 2033155"/>
                    <a:gd name="connsiteY1" fmla="*/ 155989 h 585688"/>
                    <a:gd name="connsiteX2" fmla="*/ 1874303 w 2033155"/>
                    <a:gd name="connsiteY2" fmla="*/ 240760 h 585688"/>
                    <a:gd name="connsiteX3" fmla="*/ 1959074 w 2033155"/>
                    <a:gd name="connsiteY3" fmla="*/ 155989 h 585688"/>
                    <a:gd name="connsiteX4" fmla="*/ 1874303 w 2033155"/>
                    <a:gd name="connsiteY4" fmla="*/ 71218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1218"/>
                      </a:moveTo>
                      <a:cubicBezTo>
                        <a:pt x="1827485" y="71218"/>
                        <a:pt x="1789532" y="109171"/>
                        <a:pt x="1789532" y="155989"/>
                      </a:cubicBezTo>
                      <a:cubicBezTo>
                        <a:pt x="1789532" y="202807"/>
                        <a:pt x="1827485" y="240760"/>
                        <a:pt x="1874303" y="240760"/>
                      </a:cubicBezTo>
                      <a:cubicBezTo>
                        <a:pt x="1921121" y="240760"/>
                        <a:pt x="1959074" y="202807"/>
                        <a:pt x="1959074" y="155989"/>
                      </a:cubicBezTo>
                      <a:cubicBezTo>
                        <a:pt x="1959074" y="109171"/>
                        <a:pt x="1921121" y="71218"/>
                        <a:pt x="1874303" y="71218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kumimoji="1" lang="en-US" altLang="ko-KR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2.</a:t>
                  </a:r>
                  <a:r>
                    <a:rPr kumimoji="1" lang="ko-KR" altLang="en-US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레이어 빔</a:t>
                  </a:r>
                  <a:endParaRPr kumimoji="1" lang="en-US" altLang="ko-KR" sz="1000" b="1" dirty="0">
                    <a:solidFill>
                      <a:srgbClr val="FF0000"/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엔</a:t>
                  </a:r>
                  <a:r>
                    <a:rPr kumimoji="1" lang="en-US" altLang="ko-KR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	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3" name="자유형 342">
                  <a:extLst>
                    <a:ext uri="{FF2B5EF4-FFF2-40B4-BE49-F238E27FC236}">
                      <a16:creationId xmlns:a16="http://schemas.microsoft.com/office/drawing/2014/main" id="{1C10D110-BDDD-F449-BC07-D49E34827D10}"/>
                    </a:ext>
                  </a:extLst>
                </p:cNvPr>
                <p:cNvSpPr/>
                <p:nvPr/>
              </p:nvSpPr>
              <p:spPr>
                <a:xfrm>
                  <a:off x="5079422" y="4772140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7542 h 585688"/>
                    <a:gd name="connsiteX1" fmla="*/ 1789532 w 2033155"/>
                    <a:gd name="connsiteY1" fmla="*/ 162313 h 585688"/>
                    <a:gd name="connsiteX2" fmla="*/ 1874303 w 2033155"/>
                    <a:gd name="connsiteY2" fmla="*/ 247084 h 585688"/>
                    <a:gd name="connsiteX3" fmla="*/ 1959074 w 2033155"/>
                    <a:gd name="connsiteY3" fmla="*/ 162313 h 585688"/>
                    <a:gd name="connsiteX4" fmla="*/ 1874303 w 2033155"/>
                    <a:gd name="connsiteY4" fmla="*/ 77542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7542"/>
                      </a:moveTo>
                      <a:cubicBezTo>
                        <a:pt x="1827485" y="77542"/>
                        <a:pt x="1789532" y="115495"/>
                        <a:pt x="1789532" y="162313"/>
                      </a:cubicBezTo>
                      <a:cubicBezTo>
                        <a:pt x="1789532" y="209131"/>
                        <a:pt x="1827485" y="247084"/>
                        <a:pt x="1874303" y="247084"/>
                      </a:cubicBezTo>
                      <a:cubicBezTo>
                        <a:pt x="1921121" y="247084"/>
                        <a:pt x="1959074" y="209131"/>
                        <a:pt x="1959074" y="162313"/>
                      </a:cubicBezTo>
                      <a:cubicBezTo>
                        <a:pt x="1959074" y="115495"/>
                        <a:pt x="1921121" y="77542"/>
                        <a:pt x="1874303" y="77542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/>
                  <a:r>
                    <a:rPr kumimoji="1" lang="en-US" altLang="ko-KR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3.</a:t>
                  </a:r>
                  <a:r>
                    <a:rPr kumimoji="1" lang="ko-KR" altLang="en-US" sz="11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 톰 레이어</a:t>
                  </a:r>
                  <a:endParaRPr kumimoji="1" lang="en-US" altLang="ko-KR" sz="1000" b="1" dirty="0">
                    <a:solidFill>
                      <a:srgbClr val="FF0000"/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달러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3A80715D-DC02-E347-AF07-1BFB1D5F0192}"/>
                    </a:ext>
                  </a:extLst>
                </p:cNvPr>
                <p:cNvSpPr/>
                <p:nvPr/>
              </p:nvSpPr>
              <p:spPr>
                <a:xfrm>
                  <a:off x="4901105" y="5603047"/>
                  <a:ext cx="2403951" cy="253636"/>
                </a:xfrm>
                <a:prstGeom prst="rect">
                  <a:avLst/>
                </a:prstGeom>
                <a:solidFill>
                  <a:srgbClr val="F6F6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345" name="직선 연결선[R] 344">
                  <a:extLst>
                    <a:ext uri="{FF2B5EF4-FFF2-40B4-BE49-F238E27FC236}">
                      <a16:creationId xmlns:a16="http://schemas.microsoft.com/office/drawing/2014/main" id="{B1D445EB-F544-EA4A-813B-2F560DEF576C}"/>
                    </a:ext>
                  </a:extLst>
                </p:cNvPr>
                <p:cNvCxnSpPr/>
                <p:nvPr/>
              </p:nvCxnSpPr>
              <p:spPr>
                <a:xfrm>
                  <a:off x="4901105" y="5609974"/>
                  <a:ext cx="2403951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자유형 345">
                  <a:extLst>
                    <a:ext uri="{FF2B5EF4-FFF2-40B4-BE49-F238E27FC236}">
                      <a16:creationId xmlns:a16="http://schemas.microsoft.com/office/drawing/2014/main" id="{6F30C914-1788-584A-BA74-07A4CB5B1701}"/>
                    </a:ext>
                  </a:extLst>
                </p:cNvPr>
                <p:cNvSpPr/>
                <p:nvPr/>
              </p:nvSpPr>
              <p:spPr>
                <a:xfrm>
                  <a:off x="5079422" y="3471557"/>
                  <a:ext cx="2033155" cy="585688"/>
                </a:xfrm>
                <a:custGeom>
                  <a:avLst/>
                  <a:gdLst>
                    <a:gd name="connsiteX0" fmla="*/ 1874303 w 2033155"/>
                    <a:gd name="connsiteY0" fmla="*/ 71218 h 585688"/>
                    <a:gd name="connsiteX1" fmla="*/ 1789532 w 2033155"/>
                    <a:gd name="connsiteY1" fmla="*/ 155989 h 585688"/>
                    <a:gd name="connsiteX2" fmla="*/ 1874303 w 2033155"/>
                    <a:gd name="connsiteY2" fmla="*/ 240760 h 585688"/>
                    <a:gd name="connsiteX3" fmla="*/ 1959074 w 2033155"/>
                    <a:gd name="connsiteY3" fmla="*/ 155989 h 585688"/>
                    <a:gd name="connsiteX4" fmla="*/ 1874303 w 2033155"/>
                    <a:gd name="connsiteY4" fmla="*/ 71218 h 585688"/>
                    <a:gd name="connsiteX5" fmla="*/ 71630 w 2033155"/>
                    <a:gd name="connsiteY5" fmla="*/ 0 h 585688"/>
                    <a:gd name="connsiteX6" fmla="*/ 1961525 w 2033155"/>
                    <a:gd name="connsiteY6" fmla="*/ 0 h 585688"/>
                    <a:gd name="connsiteX7" fmla="*/ 2033155 w 2033155"/>
                    <a:gd name="connsiteY7" fmla="*/ 71630 h 585688"/>
                    <a:gd name="connsiteX8" fmla="*/ 2033155 w 2033155"/>
                    <a:gd name="connsiteY8" fmla="*/ 514058 h 585688"/>
                    <a:gd name="connsiteX9" fmla="*/ 1961525 w 2033155"/>
                    <a:gd name="connsiteY9" fmla="*/ 585688 h 585688"/>
                    <a:gd name="connsiteX10" fmla="*/ 71630 w 2033155"/>
                    <a:gd name="connsiteY10" fmla="*/ 585688 h 585688"/>
                    <a:gd name="connsiteX11" fmla="*/ 0 w 2033155"/>
                    <a:gd name="connsiteY11" fmla="*/ 514058 h 585688"/>
                    <a:gd name="connsiteX12" fmla="*/ 0 w 2033155"/>
                    <a:gd name="connsiteY12" fmla="*/ 71630 h 585688"/>
                    <a:gd name="connsiteX13" fmla="*/ 71630 w 2033155"/>
                    <a:gd name="connsiteY13" fmla="*/ 0 h 585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33155" h="585688">
                      <a:moveTo>
                        <a:pt x="1874303" y="71218"/>
                      </a:moveTo>
                      <a:cubicBezTo>
                        <a:pt x="1827485" y="71218"/>
                        <a:pt x="1789532" y="109171"/>
                        <a:pt x="1789532" y="155989"/>
                      </a:cubicBezTo>
                      <a:cubicBezTo>
                        <a:pt x="1789532" y="202807"/>
                        <a:pt x="1827485" y="240760"/>
                        <a:pt x="1874303" y="240760"/>
                      </a:cubicBezTo>
                      <a:cubicBezTo>
                        <a:pt x="1921121" y="240760"/>
                        <a:pt x="1959074" y="202807"/>
                        <a:pt x="1959074" y="155989"/>
                      </a:cubicBezTo>
                      <a:cubicBezTo>
                        <a:pt x="1959074" y="109171"/>
                        <a:pt x="1921121" y="71218"/>
                        <a:pt x="1874303" y="71218"/>
                      </a:cubicBezTo>
                      <a:close/>
                      <a:moveTo>
                        <a:pt x="71630" y="0"/>
                      </a:moveTo>
                      <a:lnTo>
                        <a:pt x="1961525" y="0"/>
                      </a:lnTo>
                      <a:cubicBezTo>
                        <a:pt x="2001085" y="0"/>
                        <a:pt x="2033155" y="32070"/>
                        <a:pt x="2033155" y="71630"/>
                      </a:cubicBezTo>
                      <a:lnTo>
                        <a:pt x="2033155" y="514058"/>
                      </a:lnTo>
                      <a:cubicBezTo>
                        <a:pt x="2033155" y="553618"/>
                        <a:pt x="2001085" y="585688"/>
                        <a:pt x="1961525" y="585688"/>
                      </a:cubicBezTo>
                      <a:lnTo>
                        <a:pt x="71630" y="585688"/>
                      </a:lnTo>
                      <a:cubicBezTo>
                        <a:pt x="32070" y="585688"/>
                        <a:pt x="0" y="553618"/>
                        <a:pt x="0" y="514058"/>
                      </a:cubicBezTo>
                      <a:lnTo>
                        <a:pt x="0" y="71630"/>
                      </a:lnTo>
                      <a:cubicBezTo>
                        <a:pt x="0" y="32070"/>
                        <a:pt x="32070" y="0"/>
                        <a:pt x="7163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1.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기본 레이어</a:t>
                  </a:r>
                  <a:endPara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돈 단위 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: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ko-KR" altLang="en-US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원</a:t>
                  </a:r>
                  <a:r>
                    <a:rPr kumimoji="1" lang="en-US" altLang="ko-KR" sz="11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	</a:t>
                  </a:r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     </a:t>
                  </a:r>
                  <a:r>
                    <a:rPr kumimoji="1" lang="ko-KR" altLang="en-US" sz="1000" b="1" dirty="0">
                      <a:solidFill>
                        <a:srgbClr val="FF0000"/>
                      </a:solidFill>
                    </a:rPr>
                    <a:t>삭제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DC39E313-11F9-2C4A-B20B-29CAC19BDD53}"/>
                    </a:ext>
                  </a:extLst>
                </p:cNvPr>
                <p:cNvSpPr txBox="1"/>
                <p:nvPr/>
              </p:nvSpPr>
              <p:spPr>
                <a:xfrm>
                  <a:off x="4982903" y="3141823"/>
                  <a:ext cx="90601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105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레이어 목록</a:t>
                  </a:r>
                  <a:endParaRPr kumimoji="1" lang="en-US" altLang="ko-KR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A6188DE7-62D3-5F4F-9BEB-A3621D4DCF36}"/>
                    </a:ext>
                  </a:extLst>
                </p:cNvPr>
                <p:cNvSpPr/>
                <p:nvPr/>
              </p:nvSpPr>
              <p:spPr>
                <a:xfrm>
                  <a:off x="4894025" y="1276420"/>
                  <a:ext cx="2403951" cy="16741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349" name="모서리가 둥근 직사각형 348">
                  <a:extLst>
                    <a:ext uri="{FF2B5EF4-FFF2-40B4-BE49-F238E27FC236}">
                      <a16:creationId xmlns:a16="http://schemas.microsoft.com/office/drawing/2014/main" id="{8DEC332E-5699-8E4A-91DE-296E166D25C2}"/>
                    </a:ext>
                  </a:extLst>
                </p:cNvPr>
                <p:cNvSpPr/>
                <p:nvPr/>
              </p:nvSpPr>
              <p:spPr>
                <a:xfrm>
                  <a:off x="5171838" y="2506380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00A5FA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추가</a:t>
                  </a:r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D631DC95-F67A-6D44-B67A-11FC72679EC4}"/>
                    </a:ext>
                  </a:extLst>
                </p:cNvPr>
                <p:cNvSpPr txBox="1"/>
                <p:nvPr/>
              </p:nvSpPr>
              <p:spPr>
                <a:xfrm>
                  <a:off x="5342435" y="1755119"/>
                  <a:ext cx="15071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b="1" dirty="0"/>
                    <a:t>_______________</a:t>
                  </a:r>
                  <a:endParaRPr kumimoji="1" lang="ko-KR" altLang="en-US" sz="1600" b="1" dirty="0"/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8BCF3499-58AE-9540-91BA-4BD53F92C3B8}"/>
                    </a:ext>
                  </a:extLst>
                </p:cNvPr>
                <p:cNvSpPr txBox="1"/>
                <p:nvPr/>
              </p:nvSpPr>
              <p:spPr>
                <a:xfrm>
                  <a:off x="4982903" y="1410132"/>
                  <a:ext cx="10086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200" dirty="0"/>
                    <a:t>레이어 추가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E558DE8F-A60D-3140-8B60-BF77A91FE23D}"/>
                    </a:ext>
                  </a:extLst>
                </p:cNvPr>
                <p:cNvSpPr txBox="1"/>
                <p:nvPr/>
              </p:nvSpPr>
              <p:spPr>
                <a:xfrm>
                  <a:off x="5594383" y="1737453"/>
                  <a:ext cx="10173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bg1">
                          <a:lumMod val="75000"/>
                        </a:schemeClr>
                      </a:solidFill>
                    </a:rPr>
                    <a:t>Layer Name</a:t>
                  </a:r>
                  <a:endParaRPr kumimoji="1" lang="ko-KR" altLang="en-US" sz="12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52F9494F-8968-2E49-8781-FEF42960698E}"/>
                    </a:ext>
                  </a:extLst>
                </p:cNvPr>
                <p:cNvSpPr txBox="1"/>
                <p:nvPr/>
              </p:nvSpPr>
              <p:spPr>
                <a:xfrm>
                  <a:off x="5695894" y="836828"/>
                  <a:ext cx="80021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600" b="1" dirty="0"/>
                    <a:t>활빈당</a:t>
                  </a:r>
                </a:p>
              </p:txBody>
            </p:sp>
            <p:sp>
              <p:nvSpPr>
                <p:cNvPr id="354" name="모서리가 둥근 직사각형 353">
                  <a:extLst>
                    <a:ext uri="{FF2B5EF4-FFF2-40B4-BE49-F238E27FC236}">
                      <a16:creationId xmlns:a16="http://schemas.microsoft.com/office/drawing/2014/main" id="{28F0A258-1379-894C-8313-AEAC8386955E}"/>
                    </a:ext>
                  </a:extLst>
                </p:cNvPr>
                <p:cNvSpPr/>
                <p:nvPr/>
              </p:nvSpPr>
              <p:spPr>
                <a:xfrm>
                  <a:off x="5178918" y="2148741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6F6F6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ko-KR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Currency</a:t>
                  </a:r>
                  <a:endParaRPr kumimoji="1" lang="ko-KR" altLang="en-US" sz="1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0150F85B-E02E-3142-8B0D-0FB6E5D44AF9}"/>
                    </a:ext>
                  </a:extLst>
                </p:cNvPr>
                <p:cNvSpPr/>
                <p:nvPr/>
              </p:nvSpPr>
              <p:spPr>
                <a:xfrm>
                  <a:off x="4901105" y="5693037"/>
                  <a:ext cx="2403951" cy="489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6" name="모서리가 둥근 직사각형 355">
                  <a:extLst>
                    <a:ext uri="{FF2B5EF4-FFF2-40B4-BE49-F238E27FC236}">
                      <a16:creationId xmlns:a16="http://schemas.microsoft.com/office/drawing/2014/main" id="{0AA7A0DA-AFAD-4746-84DC-E089A5D0C9FF}"/>
                    </a:ext>
                  </a:extLst>
                </p:cNvPr>
                <p:cNvSpPr/>
                <p:nvPr/>
              </p:nvSpPr>
              <p:spPr>
                <a:xfrm>
                  <a:off x="5178918" y="5824538"/>
                  <a:ext cx="1848323" cy="234616"/>
                </a:xfrm>
                <a:prstGeom prst="roundRect">
                  <a:avLst>
                    <a:gd name="adj" fmla="val 12230"/>
                  </a:avLst>
                </a:prstGeom>
                <a:solidFill>
                  <a:srgbClr val="FF0000"/>
                </a:solidFill>
                <a:ln>
                  <a:solidFill>
                    <a:srgbClr val="FF4F4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ko-KR" altLang="en-US" sz="1000" dirty="0">
                      <a:solidFill>
                        <a:schemeClr val="bg1"/>
                      </a:solidFill>
                    </a:rPr>
                    <a:t>방 삭제</a:t>
                  </a:r>
                </a:p>
              </p:txBody>
            </p:sp>
            <p:sp>
              <p:nvSpPr>
                <p:cNvPr id="357" name="타원 356">
                  <a:extLst>
                    <a:ext uri="{FF2B5EF4-FFF2-40B4-BE49-F238E27FC236}">
                      <a16:creationId xmlns:a16="http://schemas.microsoft.com/office/drawing/2014/main" id="{36AECD7F-62D8-1946-842C-4213B056DEAD}"/>
                    </a:ext>
                  </a:extLst>
                </p:cNvPr>
                <p:cNvSpPr/>
                <p:nvPr/>
              </p:nvSpPr>
              <p:spPr>
                <a:xfrm>
                  <a:off x="6892004" y="4225921"/>
                  <a:ext cx="121754" cy="121754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8" name="자유형 357">
                  <a:extLst>
                    <a:ext uri="{FF2B5EF4-FFF2-40B4-BE49-F238E27FC236}">
                      <a16:creationId xmlns:a16="http://schemas.microsoft.com/office/drawing/2014/main" id="{7C328F41-C7FA-7A49-ADB6-188111852E1F}"/>
                    </a:ext>
                  </a:extLst>
                </p:cNvPr>
                <p:cNvSpPr/>
                <p:nvPr/>
              </p:nvSpPr>
              <p:spPr>
                <a:xfrm rot="13405530">
                  <a:off x="6484005" y="916556"/>
                  <a:ext cx="43065" cy="210710"/>
                </a:xfrm>
                <a:custGeom>
                  <a:avLst/>
                  <a:gdLst>
                    <a:gd name="connsiteX0" fmla="*/ 0 w 1060704"/>
                    <a:gd name="connsiteY0" fmla="*/ 5330311 h 5708910"/>
                    <a:gd name="connsiteX1" fmla="*/ 1060704 w 1060704"/>
                    <a:gd name="connsiteY1" fmla="*/ 5330311 h 5708910"/>
                    <a:gd name="connsiteX2" fmla="*/ 1060704 w 1060704"/>
                    <a:gd name="connsiteY2" fmla="*/ 5708910 h 5708910"/>
                    <a:gd name="connsiteX3" fmla="*/ 0 w 1060704"/>
                    <a:gd name="connsiteY3" fmla="*/ 5708910 h 5708910"/>
                    <a:gd name="connsiteX4" fmla="*/ 0 w 1060704"/>
                    <a:gd name="connsiteY4" fmla="*/ 1164371 h 5708910"/>
                    <a:gd name="connsiteX5" fmla="*/ 1060704 w 1060704"/>
                    <a:gd name="connsiteY5" fmla="*/ 1164371 h 5708910"/>
                    <a:gd name="connsiteX6" fmla="*/ 1060704 w 1060704"/>
                    <a:gd name="connsiteY6" fmla="*/ 5084090 h 5708910"/>
                    <a:gd name="connsiteX7" fmla="*/ 0 w 1060704"/>
                    <a:gd name="connsiteY7" fmla="*/ 5084090 h 5708910"/>
                    <a:gd name="connsiteX8" fmla="*/ 530352 w 1060704"/>
                    <a:gd name="connsiteY8" fmla="*/ 0 h 5708910"/>
                    <a:gd name="connsiteX9" fmla="*/ 1060704 w 1060704"/>
                    <a:gd name="connsiteY9" fmla="*/ 914400 h 5708910"/>
                    <a:gd name="connsiteX10" fmla="*/ 0 w 1060704"/>
                    <a:gd name="connsiteY10" fmla="*/ 914400 h 5708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704" h="5708910">
                      <a:moveTo>
                        <a:pt x="0" y="5330311"/>
                      </a:moveTo>
                      <a:lnTo>
                        <a:pt x="1060704" y="5330311"/>
                      </a:lnTo>
                      <a:lnTo>
                        <a:pt x="1060704" y="5708910"/>
                      </a:lnTo>
                      <a:lnTo>
                        <a:pt x="0" y="5708910"/>
                      </a:lnTo>
                      <a:close/>
                      <a:moveTo>
                        <a:pt x="0" y="1164371"/>
                      </a:moveTo>
                      <a:lnTo>
                        <a:pt x="1060704" y="1164371"/>
                      </a:lnTo>
                      <a:lnTo>
                        <a:pt x="1060704" y="5084090"/>
                      </a:lnTo>
                      <a:lnTo>
                        <a:pt x="0" y="5084090"/>
                      </a:lnTo>
                      <a:close/>
                      <a:moveTo>
                        <a:pt x="530352" y="0"/>
                      </a:moveTo>
                      <a:lnTo>
                        <a:pt x="1060704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2EC84E74-A071-F646-BABD-F4BBA25342E6}"/>
                  </a:ext>
                </a:extLst>
              </p:cNvPr>
              <p:cNvSpPr/>
              <p:nvPr/>
            </p:nvSpPr>
            <p:spPr>
              <a:xfrm>
                <a:off x="18240316" y="16642080"/>
                <a:ext cx="2571428" cy="5522975"/>
              </a:xfrm>
              <a:prstGeom prst="rect">
                <a:avLst/>
              </a:prstGeom>
              <a:solidFill>
                <a:srgbClr val="F6F6F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030830E4-EDA2-034B-843F-3D5082A557E5}"/>
                </a:ext>
              </a:extLst>
            </p:cNvPr>
            <p:cNvSpPr txBox="1"/>
            <p:nvPr/>
          </p:nvSpPr>
          <p:spPr>
            <a:xfrm>
              <a:off x="17863466" y="13169633"/>
              <a:ext cx="17267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Page:[Room Setting Layer]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70024DC-97F5-A144-BB37-488882FE2E37}"/>
              </a:ext>
            </a:extLst>
          </p:cNvPr>
          <p:cNvGrpSpPr/>
          <p:nvPr/>
        </p:nvGrpSpPr>
        <p:grpSpPr>
          <a:xfrm>
            <a:off x="8028743" y="21453055"/>
            <a:ext cx="2418111" cy="5548939"/>
            <a:chOff x="15213280" y="17034913"/>
            <a:chExt cx="2418111" cy="5548939"/>
          </a:xfrm>
        </p:grpSpPr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90A635C5-8302-B549-9BCD-253E62927197}"/>
                </a:ext>
              </a:extLst>
            </p:cNvPr>
            <p:cNvGrpSpPr/>
            <p:nvPr/>
          </p:nvGrpSpPr>
          <p:grpSpPr>
            <a:xfrm>
              <a:off x="15213280" y="17447947"/>
              <a:ext cx="2418111" cy="5135905"/>
              <a:chOff x="4886945" y="1046372"/>
              <a:chExt cx="2418111" cy="5135905"/>
            </a:xfrm>
          </p:grpSpPr>
          <p:grpSp>
            <p:nvGrpSpPr>
              <p:cNvPr id="267" name="그룹 266">
                <a:extLst>
                  <a:ext uri="{FF2B5EF4-FFF2-40B4-BE49-F238E27FC236}">
                    <a16:creationId xmlns:a16="http://schemas.microsoft.com/office/drawing/2014/main" id="{DA917AFE-7BB4-C140-B3E1-87BED9ED4129}"/>
                  </a:ext>
                </a:extLst>
              </p:cNvPr>
              <p:cNvGrpSpPr/>
              <p:nvPr/>
            </p:nvGrpSpPr>
            <p:grpSpPr>
              <a:xfrm>
                <a:off x="4886945" y="2531340"/>
                <a:ext cx="2411031" cy="3096748"/>
                <a:chOff x="4886945" y="2520239"/>
                <a:chExt cx="2411031" cy="3096748"/>
              </a:xfrm>
            </p:grpSpPr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C59FEB22-8B50-A646-944A-DE6FC53E2202}"/>
                    </a:ext>
                  </a:extLst>
                </p:cNvPr>
                <p:cNvSpPr/>
                <p:nvPr/>
              </p:nvSpPr>
              <p:spPr>
                <a:xfrm>
                  <a:off x="4894025" y="2524338"/>
                  <a:ext cx="2403951" cy="30926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83" name="모서리가 둥근 직사각형 282">
                  <a:extLst>
                    <a:ext uri="{FF2B5EF4-FFF2-40B4-BE49-F238E27FC236}">
                      <a16:creationId xmlns:a16="http://schemas.microsoft.com/office/drawing/2014/main" id="{E6072EF3-F5D8-5141-AC4C-E70C2234CDA0}"/>
                    </a:ext>
                  </a:extLst>
                </p:cNvPr>
                <p:cNvSpPr/>
                <p:nvPr/>
              </p:nvSpPr>
              <p:spPr>
                <a:xfrm>
                  <a:off x="4886945" y="2520239"/>
                  <a:ext cx="2411031" cy="366494"/>
                </a:xfrm>
                <a:prstGeom prst="roundRect">
                  <a:avLst>
                    <a:gd name="adj" fmla="val 1223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ko-KR" altLang="en-US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남은 돈</a:t>
                  </a:r>
                  <a:r>
                    <a:rPr kumimoji="1" lang="en-US" altLang="ko-KR" sz="11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</a:t>
                  </a:r>
                  <a:r>
                    <a:rPr kumimoji="1" lang="en-US" altLang="ko-KR" sz="1200" b="1" u="sng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0  </a:t>
                  </a:r>
                  <a:r>
                    <a:rPr kumimoji="1" lang="ko-KR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원</a:t>
                  </a:r>
                  <a:endParaRPr kumimoji="1"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6379478-0D9C-0747-B2BA-2A6004727024}"/>
                  </a:ext>
                </a:extLst>
              </p:cNvPr>
              <p:cNvSpPr/>
              <p:nvPr/>
            </p:nvSpPr>
            <p:spPr>
              <a:xfrm>
                <a:off x="4894025" y="1046372"/>
                <a:ext cx="2403951" cy="842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9" name="모서리가 둥근 직사각형 268">
                <a:extLst>
                  <a:ext uri="{FF2B5EF4-FFF2-40B4-BE49-F238E27FC236}">
                    <a16:creationId xmlns:a16="http://schemas.microsoft.com/office/drawing/2014/main" id="{33EE572A-2B6E-2343-9E98-C75E49066D9B}"/>
                  </a:ext>
                </a:extLst>
              </p:cNvPr>
              <p:cNvSpPr/>
              <p:nvPr/>
            </p:nvSpPr>
            <p:spPr>
              <a:xfrm>
                <a:off x="5079422" y="2985533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홍길동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70" name="모서리가 둥근 직사각형 269">
                <a:extLst>
                  <a:ext uri="{FF2B5EF4-FFF2-40B4-BE49-F238E27FC236}">
                    <a16:creationId xmlns:a16="http://schemas.microsoft.com/office/drawing/2014/main" id="{BBE4D2FE-6359-064B-BFFD-BA6C8869B889}"/>
                  </a:ext>
                </a:extLst>
              </p:cNvPr>
              <p:cNvSpPr/>
              <p:nvPr/>
            </p:nvSpPr>
            <p:spPr>
              <a:xfrm>
                <a:off x="5079422" y="4088268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홍판서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15,000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 </a:t>
                </a:r>
              </a:p>
            </p:txBody>
          </p:sp>
          <p:sp>
            <p:nvSpPr>
              <p:cNvPr id="271" name="모서리가 둥근 직사각형 270">
                <a:extLst>
                  <a:ext uri="{FF2B5EF4-FFF2-40B4-BE49-F238E27FC236}">
                    <a16:creationId xmlns:a16="http://schemas.microsoft.com/office/drawing/2014/main" id="{8627DC83-B6D2-3E40-ABF6-C2E85285EE37}"/>
                  </a:ext>
                </a:extLst>
              </p:cNvPr>
              <p:cNvSpPr/>
              <p:nvPr/>
            </p:nvSpPr>
            <p:spPr>
              <a:xfrm>
                <a:off x="4894025" y="1046372"/>
                <a:ext cx="2411031" cy="853955"/>
              </a:xfrm>
              <a:prstGeom prst="roundRect">
                <a:avLst>
                  <a:gd name="adj" fmla="val 1223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What.  </a:t>
                </a:r>
                <a:r>
                  <a:rPr kumimoji="1" lang="ko-KR" altLang="en-US" sz="11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삼겹살 </a:t>
                </a:r>
                <a:endParaRPr kumimoji="1" lang="en-US" altLang="ko-KR" sz="1100" b="1" u="sng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kumimoji="1" lang="en-US" altLang="ko-KR" sz="1100" b="1" dirty="0">
                    <a:solidFill>
                      <a:srgbClr val="00B0F0"/>
                    </a:solidFill>
                  </a:rPr>
                  <a:t>To. </a:t>
                </a:r>
                <a:r>
                  <a:rPr kumimoji="1" lang="en-US" altLang="ko-KR" sz="1100" b="1" u="sng" dirty="0">
                    <a:solidFill>
                      <a:srgbClr val="00B0F0"/>
                    </a:solidFill>
                  </a:rPr>
                  <a:t> </a:t>
                </a:r>
                <a:r>
                  <a:rPr kumimoji="1" lang="ko-KR" altLang="en-US" sz="1100" b="1" u="sng" dirty="0" err="1">
                    <a:solidFill>
                      <a:srgbClr val="00B0F0"/>
                    </a:solidFill>
                  </a:rPr>
                  <a:t>홍인형</a:t>
                </a:r>
                <a:endParaRPr kumimoji="1" lang="en-US" altLang="ko-KR" sz="1100" b="1" u="sng" dirty="0">
                  <a:solidFill>
                    <a:srgbClr val="00B0F0"/>
                  </a:solidFill>
                </a:endParaRPr>
              </a:p>
              <a:p>
                <a:endParaRPr kumimoji="1" lang="en-US" altLang="ko-KR" sz="500" b="1" dirty="0">
                  <a:solidFill>
                    <a:srgbClr val="00B0F0"/>
                  </a:solidFill>
                </a:endParaRPr>
              </a:p>
              <a:p>
                <a:pPr algn="r"/>
                <a:r>
                  <a:rPr kumimoji="1" lang="en-US" altLang="ko-KR" sz="1200" b="1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35,000  </a:t>
                </a:r>
                <a:r>
                  <a:rPr kumimoji="1"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  <a:endParaRPr kumimoji="1"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2" name="자유형 271">
                <a:extLst>
                  <a:ext uri="{FF2B5EF4-FFF2-40B4-BE49-F238E27FC236}">
                    <a16:creationId xmlns:a16="http://schemas.microsoft.com/office/drawing/2014/main" id="{05D5C53D-BC3D-EF4E-B157-60B14C3D7917}"/>
                  </a:ext>
                </a:extLst>
              </p:cNvPr>
              <p:cNvSpPr/>
              <p:nvPr/>
            </p:nvSpPr>
            <p:spPr>
              <a:xfrm rot="13405530">
                <a:off x="7047294" y="1185283"/>
                <a:ext cx="43065" cy="210710"/>
              </a:xfrm>
              <a:custGeom>
                <a:avLst/>
                <a:gdLst>
                  <a:gd name="connsiteX0" fmla="*/ 0 w 1060704"/>
                  <a:gd name="connsiteY0" fmla="*/ 5330311 h 5708910"/>
                  <a:gd name="connsiteX1" fmla="*/ 1060704 w 1060704"/>
                  <a:gd name="connsiteY1" fmla="*/ 5330311 h 5708910"/>
                  <a:gd name="connsiteX2" fmla="*/ 1060704 w 1060704"/>
                  <a:gd name="connsiteY2" fmla="*/ 5708910 h 5708910"/>
                  <a:gd name="connsiteX3" fmla="*/ 0 w 1060704"/>
                  <a:gd name="connsiteY3" fmla="*/ 5708910 h 5708910"/>
                  <a:gd name="connsiteX4" fmla="*/ 0 w 1060704"/>
                  <a:gd name="connsiteY4" fmla="*/ 1164371 h 5708910"/>
                  <a:gd name="connsiteX5" fmla="*/ 1060704 w 1060704"/>
                  <a:gd name="connsiteY5" fmla="*/ 1164371 h 5708910"/>
                  <a:gd name="connsiteX6" fmla="*/ 1060704 w 1060704"/>
                  <a:gd name="connsiteY6" fmla="*/ 5084090 h 5708910"/>
                  <a:gd name="connsiteX7" fmla="*/ 0 w 1060704"/>
                  <a:gd name="connsiteY7" fmla="*/ 5084090 h 5708910"/>
                  <a:gd name="connsiteX8" fmla="*/ 530352 w 1060704"/>
                  <a:gd name="connsiteY8" fmla="*/ 0 h 5708910"/>
                  <a:gd name="connsiteX9" fmla="*/ 1060704 w 1060704"/>
                  <a:gd name="connsiteY9" fmla="*/ 914400 h 5708910"/>
                  <a:gd name="connsiteX10" fmla="*/ 0 w 1060704"/>
                  <a:gd name="connsiteY10" fmla="*/ 914400 h 5708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704" h="5708910">
                    <a:moveTo>
                      <a:pt x="0" y="5330311"/>
                    </a:moveTo>
                    <a:lnTo>
                      <a:pt x="1060704" y="5330311"/>
                    </a:lnTo>
                    <a:lnTo>
                      <a:pt x="1060704" y="5708910"/>
                    </a:lnTo>
                    <a:lnTo>
                      <a:pt x="0" y="5708910"/>
                    </a:lnTo>
                    <a:close/>
                    <a:moveTo>
                      <a:pt x="0" y="1164371"/>
                    </a:moveTo>
                    <a:lnTo>
                      <a:pt x="1060704" y="1164371"/>
                    </a:lnTo>
                    <a:lnTo>
                      <a:pt x="1060704" y="5084090"/>
                    </a:lnTo>
                    <a:lnTo>
                      <a:pt x="0" y="5084090"/>
                    </a:lnTo>
                    <a:close/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3" name="모서리가 둥근 직사각형 272">
                <a:extLst>
                  <a:ext uri="{FF2B5EF4-FFF2-40B4-BE49-F238E27FC236}">
                    <a16:creationId xmlns:a16="http://schemas.microsoft.com/office/drawing/2014/main" id="{A6D25AE4-A067-3A4C-A2CA-44E6DB9AE8F2}"/>
                  </a:ext>
                </a:extLst>
              </p:cNvPr>
              <p:cNvSpPr/>
              <p:nvPr/>
            </p:nvSpPr>
            <p:spPr>
              <a:xfrm>
                <a:off x="5079422" y="3536900"/>
                <a:ext cx="2033155" cy="484040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ko-KR" altLang="en-US" sz="11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홍인형</a:t>
                </a:r>
                <a:endPara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r"/>
                <a:r>
                  <a:rPr kumimoji="1" lang="en-US" altLang="ko-KR" sz="1000" u="sn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10,000  </a:t>
                </a:r>
                <a:r>
                  <a:rPr kumimoji="1"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원</a:t>
                </a: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9C99C35-1953-A146-A3E5-6F379303EFB8}"/>
                  </a:ext>
                </a:extLst>
              </p:cNvPr>
              <p:cNvSpPr/>
              <p:nvPr/>
            </p:nvSpPr>
            <p:spPr>
              <a:xfrm>
                <a:off x="4894025" y="1972497"/>
                <a:ext cx="2403951" cy="4913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5" name="모서리가 둥근 직사각형 274">
                <a:extLst>
                  <a:ext uri="{FF2B5EF4-FFF2-40B4-BE49-F238E27FC236}">
                    <a16:creationId xmlns:a16="http://schemas.microsoft.com/office/drawing/2014/main" id="{4ED5BC45-F28B-524C-B6FF-2CEE27862B34}"/>
                  </a:ext>
                </a:extLst>
              </p:cNvPr>
              <p:cNvSpPr/>
              <p:nvPr/>
            </p:nvSpPr>
            <p:spPr>
              <a:xfrm>
                <a:off x="5009471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</a:t>
                </a:r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빵</a:t>
                </a:r>
              </a:p>
            </p:txBody>
          </p:sp>
          <p:sp>
            <p:nvSpPr>
              <p:cNvPr id="276" name="모서리가 둥근 직사각형 275">
                <a:extLst>
                  <a:ext uri="{FF2B5EF4-FFF2-40B4-BE49-F238E27FC236}">
                    <a16:creationId xmlns:a16="http://schemas.microsoft.com/office/drawing/2014/main" id="{A07927A5-F8C3-AB41-81FA-7A77C501C7B3}"/>
                  </a:ext>
                </a:extLst>
              </p:cNvPr>
              <p:cNvSpPr/>
              <p:nvPr/>
            </p:nvSpPr>
            <p:spPr>
              <a:xfrm>
                <a:off x="5772306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랜덤</a:t>
                </a:r>
              </a:p>
            </p:txBody>
          </p:sp>
          <p:sp>
            <p:nvSpPr>
              <p:cNvPr id="277" name="모서리가 둥근 직사각형 276">
                <a:extLst>
                  <a:ext uri="{FF2B5EF4-FFF2-40B4-BE49-F238E27FC236}">
                    <a16:creationId xmlns:a16="http://schemas.microsoft.com/office/drawing/2014/main" id="{F29725DB-A0B4-D64F-80B3-0F070EC75505}"/>
                  </a:ext>
                </a:extLst>
              </p:cNvPr>
              <p:cNvSpPr/>
              <p:nvPr/>
            </p:nvSpPr>
            <p:spPr>
              <a:xfrm>
                <a:off x="6535141" y="2055437"/>
                <a:ext cx="661549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각자</a:t>
                </a: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AF485EF2-1F64-5F4E-86C9-7D1596CE553B}"/>
                  </a:ext>
                </a:extLst>
              </p:cNvPr>
              <p:cNvSpPr/>
              <p:nvPr/>
            </p:nvSpPr>
            <p:spPr>
              <a:xfrm>
                <a:off x="4901105" y="5693037"/>
                <a:ext cx="2403951" cy="489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9" name="모서리가 둥근 직사각형 278">
                <a:extLst>
                  <a:ext uri="{FF2B5EF4-FFF2-40B4-BE49-F238E27FC236}">
                    <a16:creationId xmlns:a16="http://schemas.microsoft.com/office/drawing/2014/main" id="{324439C5-E0EB-5B4B-B6B9-B34E76D2BA8A}"/>
                  </a:ext>
                </a:extLst>
              </p:cNvPr>
              <p:cNvSpPr/>
              <p:nvPr/>
            </p:nvSpPr>
            <p:spPr>
              <a:xfrm>
                <a:off x="6144004" y="5801091"/>
                <a:ext cx="968573" cy="294315"/>
              </a:xfrm>
              <a:prstGeom prst="roundRect">
                <a:avLst>
                  <a:gd name="adj" fmla="val 12230"/>
                </a:avLst>
              </a:prstGeom>
              <a:solidFill>
                <a:srgbClr val="00A5FA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확인</a:t>
                </a:r>
              </a:p>
            </p:txBody>
          </p:sp>
          <p:sp>
            <p:nvSpPr>
              <p:cNvPr id="280" name="모서리가 둥근 직사각형 279">
                <a:extLst>
                  <a:ext uri="{FF2B5EF4-FFF2-40B4-BE49-F238E27FC236}">
                    <a16:creationId xmlns:a16="http://schemas.microsoft.com/office/drawing/2014/main" id="{0F406D5C-5F64-2445-917F-836EC89C158B}"/>
                  </a:ext>
                </a:extLst>
              </p:cNvPr>
              <p:cNvSpPr/>
              <p:nvPr/>
            </p:nvSpPr>
            <p:spPr>
              <a:xfrm>
                <a:off x="5079422" y="5801091"/>
                <a:ext cx="968573" cy="294315"/>
              </a:xfrm>
              <a:prstGeom prst="roundRect">
                <a:avLst>
                  <a:gd name="adj" fmla="val 1223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ko-KR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취소</a:t>
                </a:r>
              </a:p>
            </p:txBody>
          </p:sp>
          <p:cxnSp>
            <p:nvCxnSpPr>
              <p:cNvPr id="281" name="직선 연결선 4">
                <a:extLst>
                  <a:ext uri="{FF2B5EF4-FFF2-40B4-BE49-F238E27FC236}">
                    <a16:creationId xmlns:a16="http://schemas.microsoft.com/office/drawing/2014/main" id="{21CBB2D1-1946-5544-8D8B-F6E456336EB2}"/>
                  </a:ext>
                </a:extLst>
              </p:cNvPr>
              <p:cNvCxnSpPr/>
              <p:nvPr/>
            </p:nvCxnSpPr>
            <p:spPr>
              <a:xfrm>
                <a:off x="5028567" y="2897834"/>
                <a:ext cx="212615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1768E115-7E89-DE4A-BE23-C53FD3C20D62}"/>
                </a:ext>
              </a:extLst>
            </p:cNvPr>
            <p:cNvSpPr txBox="1"/>
            <p:nvPr/>
          </p:nvSpPr>
          <p:spPr>
            <a:xfrm>
              <a:off x="15220360" y="17034913"/>
              <a:ext cx="10807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Page:[Payment]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0041B03D-55D1-5B44-8242-098B9B5F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800" y="4222822"/>
            <a:ext cx="1608877" cy="1608877"/>
          </a:xfrm>
          <a:prstGeom prst="rect">
            <a:avLst/>
          </a:prstGeom>
        </p:spPr>
      </p:pic>
      <p:cxnSp>
        <p:nvCxnSpPr>
          <p:cNvPr id="377" name="직선 연결선[R] 376">
            <a:extLst>
              <a:ext uri="{FF2B5EF4-FFF2-40B4-BE49-F238E27FC236}">
                <a16:creationId xmlns:a16="http://schemas.microsoft.com/office/drawing/2014/main" id="{CE2BE51E-0198-F04C-A416-3ED619256C25}"/>
              </a:ext>
            </a:extLst>
          </p:cNvPr>
          <p:cNvCxnSpPr/>
          <p:nvPr/>
        </p:nvCxnSpPr>
        <p:spPr>
          <a:xfrm>
            <a:off x="1197946" y="16076154"/>
            <a:ext cx="1929501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[R] 379">
            <a:extLst>
              <a:ext uri="{FF2B5EF4-FFF2-40B4-BE49-F238E27FC236}">
                <a16:creationId xmlns:a16="http://schemas.microsoft.com/office/drawing/2014/main" id="{47EF04F9-D1D8-564C-B41B-794BE512C3C5}"/>
              </a:ext>
            </a:extLst>
          </p:cNvPr>
          <p:cNvCxnSpPr>
            <a:cxnSpLocks/>
          </p:cNvCxnSpPr>
          <p:nvPr/>
        </p:nvCxnSpPr>
        <p:spPr>
          <a:xfrm>
            <a:off x="1197946" y="8561891"/>
            <a:ext cx="1233517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[R] 380">
            <a:extLst>
              <a:ext uri="{FF2B5EF4-FFF2-40B4-BE49-F238E27FC236}">
                <a16:creationId xmlns:a16="http://schemas.microsoft.com/office/drawing/2014/main" id="{3DEDC336-9F03-6D4F-8FCF-72C9ABE8F657}"/>
              </a:ext>
            </a:extLst>
          </p:cNvPr>
          <p:cNvCxnSpPr>
            <a:cxnSpLocks/>
          </p:cNvCxnSpPr>
          <p:nvPr/>
        </p:nvCxnSpPr>
        <p:spPr>
          <a:xfrm>
            <a:off x="13780163" y="12772504"/>
            <a:ext cx="67127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90BEC9E0-7696-4649-B084-800D958B59B4}"/>
              </a:ext>
            </a:extLst>
          </p:cNvPr>
          <p:cNvSpPr/>
          <p:nvPr/>
        </p:nvSpPr>
        <p:spPr>
          <a:xfrm>
            <a:off x="14025692" y="4169931"/>
            <a:ext cx="422749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직접 시연하기</a:t>
            </a:r>
            <a:endParaRPr lang="en-US" altLang="ko-KR" sz="36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스마트폰으로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QR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코드를 찍으면 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실제 페이지로 이동합니다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</a:p>
          <a:p>
            <a:pPr lvl="0" algn="r"/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직접 시연해 보세요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marL="342900" lvl="0" indent="-342900" algn="r">
              <a:buFontTx/>
              <a:buChar char="-"/>
            </a:pPr>
            <a:endParaRPr lang="ko-KR" altLang="en-US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346120C9-2B23-124E-8A21-5162437164DD}"/>
              </a:ext>
            </a:extLst>
          </p:cNvPr>
          <p:cNvSpPr/>
          <p:nvPr/>
        </p:nvSpPr>
        <p:spPr>
          <a:xfrm>
            <a:off x="7660352" y="16905713"/>
            <a:ext cx="93045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시간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복잡도 </a:t>
            </a:r>
            <a:r>
              <a:rPr lang="en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O(P + C)</a:t>
            </a: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=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# of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Payment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&amp;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 = #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of Credits</a:t>
            </a:r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1.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각자 줄 돈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(-)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받을 돈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(+)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을 합쳐 각자의 가중치 계산</a:t>
            </a:r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2.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가중치를 기준으로 내림차순으로 정렬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양 끝의 사람을 매칭시켜 가중치를 가감 시킴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(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적어도 한 쪽은 항상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됨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4.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 된 쪽을 제외 후 모든 빚이 탕감 될 때 까지 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3.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과정 반복</a:t>
            </a:r>
            <a:endParaRPr lang="en-US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p1&gt;p2&gt;...</a:t>
            </a:r>
            <a:r>
              <a:rPr lang="en" altLang="ko-KR" sz="2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pt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&gt;0&gt;q1&gt;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q2&gt;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...</a:t>
            </a:r>
            <a:r>
              <a:rPr lang="en" altLang="ko-KR" sz="2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qr</a:t>
            </a:r>
            <a:endParaRPr lang="en" altLang="ko-KR" sz="2200" dirty="0">
              <a:solidFill>
                <a:prstClr val="black">
                  <a:lumMod val="65000"/>
                  <a:lumOff val="35000"/>
                </a:prst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sigma pi = - sigma qi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에서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pi&gt;0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 사람만 돈을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qi&lt;0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 사람한테만 보냄</a:t>
            </a:r>
          </a:p>
          <a:p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이때 </a:t>
            </a:r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qi&lt;0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인 사람의 계좌가 필요함 그런데</a:t>
            </a:r>
          </a:p>
          <a:p>
            <a:r>
              <a:rPr lang="en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qi&lt;0 &lt;=&gt;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지불 내역 입력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&lt;=&gt;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로그인 필요</a:t>
            </a:r>
            <a:r>
              <a:rPr lang="en-US" altLang="ko-KR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&lt;=&gt; </a:t>
            </a:r>
            <a: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 정보를 입력 가능함</a:t>
            </a:r>
            <a:br>
              <a:rPr lang="ko-KR" altLang="en-US" sz="2200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</a:b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=&gt;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최적 결과 </a:t>
            </a:r>
            <a:r>
              <a:rPr lang="en-US" altLang="ko-KR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+ </a:t>
            </a:r>
            <a:r>
              <a:rPr lang="ko-KR" altLang="en-US" sz="22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계좌정보 있는 사람에게만 보내는 경우</a:t>
            </a: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52511741-8966-164F-9F26-1DEDE1B67506}"/>
              </a:ext>
            </a:extLst>
          </p:cNvPr>
          <p:cNvCxnSpPr>
            <a:stCxn id="142" idx="1"/>
            <a:endCxn id="367" idx="3"/>
          </p:cNvCxnSpPr>
          <p:nvPr/>
        </p:nvCxnSpPr>
        <p:spPr>
          <a:xfrm rot="10800000" flipV="1">
            <a:off x="12026174" y="8145469"/>
            <a:ext cx="2732814" cy="1098914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03FC136-2ABD-B54B-9168-0D964F15199C}"/>
              </a:ext>
            </a:extLst>
          </p:cNvPr>
          <p:cNvCxnSpPr>
            <a:endCxn id="369" idx="1"/>
          </p:cNvCxnSpPr>
          <p:nvPr/>
        </p:nvCxnSpPr>
        <p:spPr>
          <a:xfrm flipV="1">
            <a:off x="15886069" y="6481976"/>
            <a:ext cx="1319521" cy="533679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0348DA96-AFC0-AC4C-8C46-8F136C7E86E5}"/>
              </a:ext>
            </a:extLst>
          </p:cNvPr>
          <p:cNvCxnSpPr>
            <a:cxnSpLocks/>
            <a:stCxn id="363" idx="1"/>
            <a:endCxn id="133" idx="3"/>
          </p:cNvCxnSpPr>
          <p:nvPr/>
        </p:nvCxnSpPr>
        <p:spPr>
          <a:xfrm rot="10800000" flipV="1">
            <a:off x="3791629" y="4583505"/>
            <a:ext cx="611090" cy="2834569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7F163580-3395-CD48-8231-5618604C89EB}"/>
              </a:ext>
            </a:extLst>
          </p:cNvPr>
          <p:cNvCxnSpPr>
            <a:stCxn id="193" idx="1"/>
            <a:endCxn id="364" idx="3"/>
          </p:cNvCxnSpPr>
          <p:nvPr/>
        </p:nvCxnSpPr>
        <p:spPr>
          <a:xfrm rot="10800000" flipV="1">
            <a:off x="9110424" y="10735235"/>
            <a:ext cx="1916096" cy="567067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꺾인 연결선[E] 385">
            <a:extLst>
              <a:ext uri="{FF2B5EF4-FFF2-40B4-BE49-F238E27FC236}">
                <a16:creationId xmlns:a16="http://schemas.microsoft.com/office/drawing/2014/main" id="{1709A863-31AE-1C40-B6BB-293984BFF110}"/>
              </a:ext>
            </a:extLst>
          </p:cNvPr>
          <p:cNvCxnSpPr>
            <a:stCxn id="101" idx="1"/>
            <a:endCxn id="16" idx="3"/>
          </p:cNvCxnSpPr>
          <p:nvPr/>
        </p:nvCxnSpPr>
        <p:spPr>
          <a:xfrm rot="10800000">
            <a:off x="2820343" y="4585202"/>
            <a:ext cx="1965830" cy="2827370"/>
          </a:xfrm>
          <a:prstGeom prst="bentConnector3">
            <a:avLst>
              <a:gd name="adj1" fmla="val 39056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꺾인 연결선[E] 389">
            <a:extLst>
              <a:ext uri="{FF2B5EF4-FFF2-40B4-BE49-F238E27FC236}">
                <a16:creationId xmlns:a16="http://schemas.microsoft.com/office/drawing/2014/main" id="{91711267-0B85-C14E-A3DF-D647F83C8F63}"/>
              </a:ext>
            </a:extLst>
          </p:cNvPr>
          <p:cNvCxnSpPr>
            <a:stCxn id="321" idx="3"/>
            <a:endCxn id="364" idx="1"/>
          </p:cNvCxnSpPr>
          <p:nvPr/>
        </p:nvCxnSpPr>
        <p:spPr>
          <a:xfrm flipV="1">
            <a:off x="7013192" y="11302303"/>
            <a:ext cx="569250" cy="2821327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꺾인 연결선[E] 391">
            <a:extLst>
              <a:ext uri="{FF2B5EF4-FFF2-40B4-BE49-F238E27FC236}">
                <a16:creationId xmlns:a16="http://schemas.microsoft.com/office/drawing/2014/main" id="{43B03427-4B83-5F46-A70A-8031ADE87FC4}"/>
              </a:ext>
            </a:extLst>
          </p:cNvPr>
          <p:cNvCxnSpPr>
            <a:stCxn id="329" idx="3"/>
            <a:endCxn id="364" idx="1"/>
          </p:cNvCxnSpPr>
          <p:nvPr/>
        </p:nvCxnSpPr>
        <p:spPr>
          <a:xfrm flipV="1">
            <a:off x="4206099" y="11302303"/>
            <a:ext cx="3376343" cy="2827564"/>
          </a:xfrm>
          <a:prstGeom prst="bentConnector3">
            <a:avLst>
              <a:gd name="adj1" fmla="val 11818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꺾인 연결선[E] 394">
            <a:extLst>
              <a:ext uri="{FF2B5EF4-FFF2-40B4-BE49-F238E27FC236}">
                <a16:creationId xmlns:a16="http://schemas.microsoft.com/office/drawing/2014/main" id="{24981773-2561-4648-9CAA-87E7DA72807C}"/>
              </a:ext>
            </a:extLst>
          </p:cNvPr>
          <p:cNvCxnSpPr>
            <a:stCxn id="257" idx="1"/>
            <a:endCxn id="365" idx="0"/>
          </p:cNvCxnSpPr>
          <p:nvPr/>
        </p:nvCxnSpPr>
        <p:spPr>
          <a:xfrm rot="10800000">
            <a:off x="5552021" y="11176824"/>
            <a:ext cx="2254766" cy="2940546"/>
          </a:xfrm>
          <a:prstGeom prst="bentConnector4">
            <a:avLst>
              <a:gd name="adj1" fmla="val 16462"/>
              <a:gd name="adj2" fmla="val 107774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꺾인 연결선[E] 397">
            <a:extLst>
              <a:ext uri="{FF2B5EF4-FFF2-40B4-BE49-F238E27FC236}">
                <a16:creationId xmlns:a16="http://schemas.microsoft.com/office/drawing/2014/main" id="{E6A53547-053E-0340-81C8-9B1540D484CF}"/>
              </a:ext>
            </a:extLst>
          </p:cNvPr>
          <p:cNvCxnSpPr>
            <a:stCxn id="233" idx="3"/>
            <a:endCxn id="370" idx="1"/>
          </p:cNvCxnSpPr>
          <p:nvPr/>
        </p:nvCxnSpPr>
        <p:spPr>
          <a:xfrm flipV="1">
            <a:off x="2518232" y="17924339"/>
            <a:ext cx="2236307" cy="2767702"/>
          </a:xfrm>
          <a:prstGeom prst="bentConnector3">
            <a:avLst>
              <a:gd name="adj1" fmla="val 90000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꺾인 연결선[E] 400">
            <a:extLst>
              <a:ext uri="{FF2B5EF4-FFF2-40B4-BE49-F238E27FC236}">
                <a16:creationId xmlns:a16="http://schemas.microsoft.com/office/drawing/2014/main" id="{3A2F3442-B93C-7548-915F-CA4D9A613847}"/>
              </a:ext>
            </a:extLst>
          </p:cNvPr>
          <p:cNvCxnSpPr>
            <a:cxnSpLocks/>
            <a:stCxn id="220" idx="1"/>
            <a:endCxn id="371" idx="3"/>
          </p:cNvCxnSpPr>
          <p:nvPr/>
        </p:nvCxnSpPr>
        <p:spPr>
          <a:xfrm rot="10800000">
            <a:off x="3339937" y="17924340"/>
            <a:ext cx="1340654" cy="2767889"/>
          </a:xfrm>
          <a:prstGeom prst="bentConnector3">
            <a:avLst>
              <a:gd name="adj1" fmla="val 24794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꺾인 연결선[E] 412">
            <a:extLst>
              <a:ext uri="{FF2B5EF4-FFF2-40B4-BE49-F238E27FC236}">
                <a16:creationId xmlns:a16="http://schemas.microsoft.com/office/drawing/2014/main" id="{89D08F7A-3BD5-B940-85AA-30EDCD127680}"/>
              </a:ext>
            </a:extLst>
          </p:cNvPr>
          <p:cNvCxnSpPr>
            <a:stCxn id="210" idx="3"/>
            <a:endCxn id="376" idx="1"/>
          </p:cNvCxnSpPr>
          <p:nvPr/>
        </p:nvCxnSpPr>
        <p:spPr>
          <a:xfrm flipV="1">
            <a:off x="6879194" y="21576166"/>
            <a:ext cx="1156629" cy="818679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꺾인 연결선[E] 414">
            <a:extLst>
              <a:ext uri="{FF2B5EF4-FFF2-40B4-BE49-F238E27FC236}">
                <a16:creationId xmlns:a16="http://schemas.microsoft.com/office/drawing/2014/main" id="{20BE0E33-1A1F-7E4B-822C-68B3506064AF}"/>
              </a:ext>
            </a:extLst>
          </p:cNvPr>
          <p:cNvCxnSpPr>
            <a:stCxn id="286" idx="3"/>
            <a:endCxn id="373" idx="1"/>
          </p:cNvCxnSpPr>
          <p:nvPr/>
        </p:nvCxnSpPr>
        <p:spPr>
          <a:xfrm flipV="1">
            <a:off x="13316882" y="21559721"/>
            <a:ext cx="680418" cy="1336682"/>
          </a:xfrm>
          <a:prstGeom prst="bentConnector3">
            <a:avLst/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꺾인 연결선[E] 416">
            <a:extLst>
              <a:ext uri="{FF2B5EF4-FFF2-40B4-BE49-F238E27FC236}">
                <a16:creationId xmlns:a16="http://schemas.microsoft.com/office/drawing/2014/main" id="{707B721D-257F-6142-8CD1-C4DDAB3129B2}"/>
              </a:ext>
            </a:extLst>
          </p:cNvPr>
          <p:cNvCxnSpPr>
            <a:cxnSpLocks/>
            <a:stCxn id="213" idx="6"/>
            <a:endCxn id="372" idx="1"/>
          </p:cNvCxnSpPr>
          <p:nvPr/>
        </p:nvCxnSpPr>
        <p:spPr>
          <a:xfrm>
            <a:off x="6966633" y="19221944"/>
            <a:ext cx="4031412" cy="2337777"/>
          </a:xfrm>
          <a:prstGeom prst="bentConnector3">
            <a:avLst>
              <a:gd name="adj1" fmla="val 64113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꺾인 연결선[E] 420">
            <a:extLst>
              <a:ext uri="{FF2B5EF4-FFF2-40B4-BE49-F238E27FC236}">
                <a16:creationId xmlns:a16="http://schemas.microsoft.com/office/drawing/2014/main" id="{38F1B5DC-46D1-6F44-A4DF-141BF4925048}"/>
              </a:ext>
            </a:extLst>
          </p:cNvPr>
          <p:cNvCxnSpPr>
            <a:stCxn id="219" idx="18"/>
            <a:endCxn id="374" idx="1"/>
          </p:cNvCxnSpPr>
          <p:nvPr/>
        </p:nvCxnSpPr>
        <p:spPr>
          <a:xfrm flipV="1">
            <a:off x="7034873" y="17417783"/>
            <a:ext cx="10136385" cy="2936449"/>
          </a:xfrm>
          <a:prstGeom prst="bentConnector3">
            <a:avLst>
              <a:gd name="adj1" fmla="val 96940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꺾인 연결선[E] 423">
            <a:extLst>
              <a:ext uri="{FF2B5EF4-FFF2-40B4-BE49-F238E27FC236}">
                <a16:creationId xmlns:a16="http://schemas.microsoft.com/office/drawing/2014/main" id="{9965F6A7-E89D-2C48-9D2D-6AF046C8BBEE}"/>
              </a:ext>
            </a:extLst>
          </p:cNvPr>
          <p:cNvCxnSpPr>
            <a:stCxn id="204" idx="3"/>
            <a:endCxn id="376" idx="1"/>
          </p:cNvCxnSpPr>
          <p:nvPr/>
        </p:nvCxnSpPr>
        <p:spPr>
          <a:xfrm>
            <a:off x="6786778" y="21428446"/>
            <a:ext cx="1249045" cy="147720"/>
          </a:xfrm>
          <a:prstGeom prst="bentConnector3">
            <a:avLst>
              <a:gd name="adj1" fmla="val 39373"/>
            </a:avLst>
          </a:prstGeom>
          <a:ln>
            <a:solidFill>
              <a:srgbClr val="0DA2F1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0DA2F1">
              <a:alpha val="30000"/>
            </a:srgb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654</Words>
  <Application>Microsoft Macintosh PowerPoint</Application>
  <PresentationFormat>사용자 지정</PresentationFormat>
  <Paragraphs>230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Nanum Gothic</vt:lpstr>
      <vt:lpstr>Noto Sans CJK KR Regular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34</cp:revision>
  <dcterms:created xsi:type="dcterms:W3CDTF">2019-06-17T07:41:27Z</dcterms:created>
  <dcterms:modified xsi:type="dcterms:W3CDTF">2019-06-17T14:26:37Z</dcterms:modified>
</cp:coreProperties>
</file>