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00A5F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1"/>
    <p:restoredTop sz="94651"/>
  </p:normalViewPr>
  <p:slideViewPr>
    <p:cSldViewPr snapToGrid="0" snapToObjects="1">
      <p:cViewPr>
        <p:scale>
          <a:sx n="142" d="100"/>
          <a:sy n="142" d="100"/>
        </p:scale>
        <p:origin x="-384" y="304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412321" y="1814593"/>
            <a:ext cx="136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 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12321" y="1814593"/>
            <a:ext cx="1367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 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093702" y="112431"/>
            <a:ext cx="201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 Stick</a:t>
            </a:r>
            <a:endParaRPr kumimoji="1" lang="ko-KR" alt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093702" y="112431"/>
            <a:ext cx="2018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 Stick</a:t>
            </a:r>
            <a:endParaRPr kumimoji="1"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2785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4107568"/>
            <a:ext cx="2403951" cy="18675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181594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60871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A7A5C-B1F8-864F-8E88-3E5791A48547}"/>
              </a:ext>
            </a:extLst>
          </p:cNvPr>
          <p:cNvSpPr txBox="1"/>
          <p:nvPr/>
        </p:nvSpPr>
        <p:spPr>
          <a:xfrm>
            <a:off x="5295014" y="3337726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0627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홍진영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6483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홍록기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974221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981148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48088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16726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990542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539744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2089955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85221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51646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97</Words>
  <Application>Microsoft Macintosh PowerPoint</Application>
  <PresentationFormat>와이드스크린</PresentationFormat>
  <Paragraphs>47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9</cp:revision>
  <dcterms:created xsi:type="dcterms:W3CDTF">2019-05-21T05:48:06Z</dcterms:created>
  <dcterms:modified xsi:type="dcterms:W3CDTF">2019-05-21T09:19:24Z</dcterms:modified>
</cp:coreProperties>
</file>