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Open Sans Extra Bold" charset="1" panose="020B0906030804020204"/>
      <p:regular r:id="rId7"/>
    </p:embeddedFont>
    <p:embeddedFont>
      <p:font typeface="Glacial Indifference" charset="1" panose="00000000000000000000"/>
      <p:regular r:id="rId8"/>
    </p:embeddedFont>
    <p:embeddedFont>
      <p:font typeface="Chau Philomene" charset="1" panose="020008060400000200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5940" y="601927"/>
            <a:ext cx="6048030" cy="112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4999">
                <a:solidFill>
                  <a:srgbClr val="000000"/>
                </a:solidFill>
                <a:latin typeface="Open Sans Extra Bold"/>
              </a:rPr>
              <a:t>Gabriel Dias de OLiveira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6000" y="2119576"/>
            <a:ext cx="6048000" cy="1598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lacial Indifference"/>
              </a:rPr>
              <a:t>Brasileiro,  17 anos 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lacial Indifference"/>
              </a:rPr>
              <a:t>E-mail: gabrieldiasoliver22@gmail.com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lacial Indifference"/>
              </a:rPr>
              <a:t>Contato: (15) 99755 9796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lacial Indifference"/>
              </a:rPr>
              <a:t>Endereço: bairro mato dentro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6000" y="4109029"/>
            <a:ext cx="6048000" cy="43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1"/>
              </a:lnSpc>
              <a:spcBef>
                <a:spcPct val="0"/>
              </a:spcBef>
            </a:pPr>
            <a:r>
              <a:rPr lang="en-US" sz="2508">
                <a:solidFill>
                  <a:srgbClr val="000000"/>
                </a:solidFill>
                <a:latin typeface="Chau Philomene Bold"/>
              </a:rPr>
              <a:t>OBJETIVO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6000" y="4627902"/>
            <a:ext cx="6048000" cy="40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169" indent="-260085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000000"/>
                </a:solidFill>
                <a:latin typeface="Glacial Indifference"/>
              </a:rPr>
              <a:t>Atuar na área de tecnico de informação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5970" y="5288850"/>
            <a:ext cx="6048030" cy="43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1"/>
              </a:lnSpc>
              <a:spcBef>
                <a:spcPct val="0"/>
              </a:spcBef>
            </a:pPr>
            <a:r>
              <a:rPr lang="en-US" sz="2508">
                <a:solidFill>
                  <a:srgbClr val="000000"/>
                </a:solidFill>
                <a:latin typeface="Chau Philomene Bold"/>
              </a:rPr>
              <a:t>FORMAÇÃO ACADÊMICA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6030" y="5811455"/>
            <a:ext cx="6048000" cy="40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169" indent="-260085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000000"/>
                </a:solidFill>
                <a:latin typeface="Glacial Indifference"/>
                <a:ea typeface="Glacial Indifference"/>
              </a:rPr>
              <a:t>Cursando o 3° ano do ensino médio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5970" y="6603713"/>
            <a:ext cx="6048030" cy="43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1"/>
              </a:lnSpc>
              <a:spcBef>
                <a:spcPct val="0"/>
              </a:spcBef>
            </a:pPr>
            <a:r>
              <a:rPr lang="en-US" sz="2508">
                <a:solidFill>
                  <a:srgbClr val="000000"/>
                </a:solidFill>
                <a:latin typeface="Chau Philomene Bold"/>
              </a:rPr>
              <a:t>CURSOS COMPLEMENTARES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6030" y="7110606"/>
            <a:ext cx="6048000" cy="40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169" indent="-260085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000000"/>
                </a:solidFill>
                <a:latin typeface="Glacial Indifference"/>
              </a:rPr>
              <a:t>Curso da alura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030" y="8183930"/>
            <a:ext cx="6048030" cy="43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1"/>
              </a:lnSpc>
              <a:spcBef>
                <a:spcPct val="0"/>
              </a:spcBef>
            </a:pPr>
            <a:r>
              <a:rPr lang="en-US" sz="2508">
                <a:solidFill>
                  <a:srgbClr val="000000"/>
                </a:solidFill>
                <a:latin typeface="Chau Philomene Bold"/>
              </a:rPr>
              <a:t>EXPERIÊNCIA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5970" y="8643978"/>
            <a:ext cx="6048000" cy="40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169" indent="-260085" lvl="1">
              <a:lnSpc>
                <a:spcPts val="3373"/>
              </a:lnSpc>
              <a:buFont typeface="Arial"/>
              <a:buChar char="•"/>
            </a:pPr>
            <a:r>
              <a:rPr lang="en-US" sz="2409">
                <a:solidFill>
                  <a:srgbClr val="000000"/>
                </a:solidFill>
                <a:latin typeface="Glacial Indifference"/>
              </a:rPr>
              <a:t>Conheço bastante da área de 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DAGBRWEXjVs</dc:identifier>
  <dcterms:modified xsi:type="dcterms:W3CDTF">2011-08-01T06:04:30Z</dcterms:modified>
  <cp:revision>1</cp:revision>
  <dc:title>Preto e Branco Currículo Simples da Área de Logística</dc:title>
</cp:coreProperties>
</file>