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"/>
  </p:notesMasterIdLst>
  <p:handoutMasterIdLst>
    <p:handoutMasterId r:id="rId6"/>
  </p:handoutMasterIdLst>
  <p:sldIdLst>
    <p:sldId id="267" r:id="rId3"/>
    <p:sldId id="258" r:id="rId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orient="horz" pos="2496">
          <p15:clr>
            <a:srgbClr val="A4A3A4"/>
          </p15:clr>
        </p15:guide>
        <p15:guide id="4" orient="horz" pos="1200">
          <p15:clr>
            <a:srgbClr val="A4A3A4"/>
          </p15:clr>
        </p15:guide>
        <p15:guide id="5" orient="horz" pos="3888">
          <p15:clr>
            <a:srgbClr val="A4A3A4"/>
          </p15:clr>
        </p15:guide>
        <p15:guide id="6" pos="3839">
          <p15:clr>
            <a:srgbClr val="A4A3A4"/>
          </p15:clr>
        </p15:guide>
        <p15:guide id="7" pos="959">
          <p15:clr>
            <a:srgbClr val="A4A3A4"/>
          </p15:clr>
        </p15:guide>
        <p15:guide id="8" pos="6719">
          <p15:clr>
            <a:srgbClr val="A4A3A4"/>
          </p15:clr>
        </p15:guide>
        <p15:guide id="9" pos="383">
          <p15:clr>
            <a:srgbClr val="A4A3A4"/>
          </p15:clr>
        </p15:guide>
        <p15:guide id="10" pos="4703">
          <p15:clr>
            <a:srgbClr val="A4A3A4"/>
          </p15:clr>
        </p15:guide>
        <p15:guide id="11" pos="10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>
      <p:cViewPr varScale="1">
        <p:scale>
          <a:sx n="142" d="100"/>
          <a:sy n="142" d="100"/>
        </p:scale>
        <p:origin x="184" y="440"/>
      </p:cViewPr>
      <p:guideLst>
        <p:guide orient="horz" pos="2160"/>
        <p:guide orient="horz" pos="864"/>
        <p:guide orient="horz" pos="2496"/>
        <p:guide orient="horz" pos="1200"/>
        <p:guide orient="horz" pos="3888"/>
        <p:guide pos="3839"/>
        <p:guide pos="959"/>
        <p:guide pos="6719"/>
        <p:guide pos="383"/>
        <p:guide pos="4703"/>
        <p:guide pos="102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1410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Kopfzeil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12"/>
          <p:cNvSpPr/>
          <p:nvPr/>
        </p:nvSpPr>
        <p:spPr>
          <a:xfrm flipV="1">
            <a:off x="1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01775" y="4800600"/>
            <a:ext cx="7335837" cy="13716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2"/>
          <p:cNvSpPr/>
          <p:nvPr/>
        </p:nvSpPr>
        <p:spPr>
          <a:xfrm>
            <a:off x="7389812" y="-38100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>
          <a:xfrm>
            <a:off x="7923211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9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1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4" y="1905000"/>
            <a:ext cx="9144000" cy="4267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black">
          <a:xfrm>
            <a:off x="9294812" y="274639"/>
            <a:ext cx="1371602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22413" y="274639"/>
            <a:ext cx="7619999" cy="5884321"/>
          </a:xfrm>
        </p:spPr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12"/>
          <p:cNvSpPr/>
          <p:nvPr/>
        </p:nvSpPr>
        <p:spPr>
          <a:xfrm flipH="1" flipV="1">
            <a:off x="0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2412" y="3429000"/>
            <a:ext cx="9601199" cy="19846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white">
          <a:xfrm>
            <a:off x="1501775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7" name="Bildplatzhalter 1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 überschrift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12"/>
          <p:cNvSpPr/>
          <p:nvPr/>
        </p:nvSpPr>
        <p:spPr>
          <a:xfrm flipH="1">
            <a:off x="2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12"/>
          <p:cNvSpPr/>
          <p:nvPr/>
        </p:nvSpPr>
        <p:spPr>
          <a:xfrm flipH="1">
            <a:off x="2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>
          <a:xfrm>
            <a:off x="1522413" y="1371600"/>
            <a:ext cx="9144000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8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49862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4000" cy="1096962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2413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1754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1754" y="2666999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7466013" y="1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hteck 12"/>
          <p:cNvSpPr/>
          <p:nvPr/>
        </p:nvSpPr>
        <p:spPr>
          <a:xfrm flipV="1">
            <a:off x="1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hteck 12"/>
          <p:cNvSpPr/>
          <p:nvPr/>
        </p:nvSpPr>
        <p:spPr>
          <a:xfrm flipV="1">
            <a:off x="3" y="6158960"/>
            <a:ext cx="12188823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8013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14F042A8-43C1-4815-A5CF-022104463224}" type="datetimeFigureOut">
              <a:rPr lang="de-DE" smtClean="0"/>
              <a:t>03.11.17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/>
          <a:p>
            <a:fld id="{5382E9EE-A870-438B-947A-FF671DFAFC96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12"/>
          <p:cNvSpPr/>
          <p:nvPr/>
        </p:nvSpPr>
        <p:spPr>
          <a:xfrm>
            <a:off x="1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Rechteck 7"/>
          <p:cNvSpPr/>
          <p:nvPr/>
        </p:nvSpPr>
        <p:spPr bwMode="hidden">
          <a:xfrm>
            <a:off x="1" y="6354411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white">
          <a:xfrm>
            <a:off x="1522414" y="274638"/>
            <a:ext cx="9144000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18412" y="6518274"/>
            <a:ext cx="1676400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525138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523412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 defTabSz="914400">
              <a:lnSpc>
                <a:spcPct val="85000"/>
              </a:lnSpc>
              <a:spcBef>
                <a:spcPct val="0"/>
              </a:spcBef>
              <a:buNone/>
            </a:pPr>
            <a:r>
              <a:rPr lang="de-DE" sz="6600" b="0" i="0" dirty="0" smtClean="0">
                <a:solidFill>
                  <a:schemeClr val="bg1"/>
                </a:solidFill>
                <a:latin typeface="Euphemia"/>
              </a:rPr>
              <a:t>Das Klavier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spcBef>
                <a:spcPts val="0"/>
              </a:spcBef>
              <a:buNone/>
            </a:pPr>
            <a:r>
              <a:rPr lang="de-DE" dirty="0" smtClean="0">
                <a:solidFill>
                  <a:srgbClr val="96D2DA"/>
                </a:solidFill>
              </a:rPr>
              <a:t>Eine kleine musikalische Reise zwischen Dur und Moll</a:t>
            </a:r>
            <a:endParaRPr lang="de-DE" dirty="0"/>
          </a:p>
        </p:txBody>
      </p:sp>
      <p:pic>
        <p:nvPicPr>
          <p:cNvPr id="10" name="Bildplatzhalter 9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Wieso das Klavier?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mtClean="0"/>
              <a:t>Nach dem Ausschlussprinzip</a:t>
            </a:r>
            <a:r>
              <a:rPr lang="de-DE" dirty="0" smtClean="0"/>
              <a:t>:</a:t>
            </a:r>
          </a:p>
          <a:p>
            <a:r>
              <a:rPr lang="de-DE" dirty="0" smtClean="0"/>
              <a:t>Geige ist zu schwierig</a:t>
            </a:r>
            <a:endParaRPr lang="de-DE" dirty="0" smtClean="0"/>
          </a:p>
          <a:p>
            <a:r>
              <a:rPr lang="de-DE" dirty="0" smtClean="0"/>
              <a:t>Alphorn zu </a:t>
            </a:r>
            <a:r>
              <a:rPr lang="de-DE" dirty="0" err="1" smtClean="0"/>
              <a:t>gross</a:t>
            </a:r>
            <a:endParaRPr lang="de-DE" dirty="0" smtClean="0"/>
          </a:p>
          <a:p>
            <a:r>
              <a:rPr lang="de-DE" dirty="0" smtClean="0"/>
              <a:t>Schlagzeug zu laut</a:t>
            </a:r>
            <a:endParaRPr lang="de-DE" dirty="0" smtClean="0"/>
          </a:p>
          <a:p>
            <a:r>
              <a:rPr lang="de-DE" dirty="0" smtClean="0"/>
              <a:t>und Gitarre spielt ja jeder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367249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rves_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5875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Curves_16x9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miter lim="800000"/>
        </a:ln>
        <a:ln w="254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8480D25A-B7B6-4749-B3F8-725F4CDE88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 Musikalische Bögen (Breitbild)</Template>
  <TotalTime>0</TotalTime>
  <Words>33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Euphemia</vt:lpstr>
      <vt:lpstr>Wingdings</vt:lpstr>
      <vt:lpstr>Arial</vt:lpstr>
      <vt:lpstr>Curves_16x9</vt:lpstr>
      <vt:lpstr>Das Klavier</vt:lpstr>
      <vt:lpstr>Wieso das Klavier?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2017-11-03T10:04:57Z</dcterms:created>
  <dcterms:modified xsi:type="dcterms:W3CDTF">2017-11-03T10:16:12Z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TC028010949991</vt:lpwstr>
  </property>
</Properties>
</file>