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12192000" cy="6858000"/>
  <p:notesSz cx="6858000" cy="9144000"/>
  <p:defaultTextStyle>
    <a:defPPr rtl="0"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5AB1C69-6EDB-4FF4-983F-18BD219EF32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0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84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0" d="100"/>
          <a:sy n="90" d="100"/>
        </p:scale>
        <p:origin x="37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handoutMaster" Target="handoutMasters/handout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algn="r" rtl="0"/>
            <a:fld id="{8E433E0F-0BD9-4E8F-A998-797C493C518A}" type="datetime1">
              <a:rPr lang="de-DE" smtClean="0"/>
              <a:t>03.11.17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algn="r" rtl="0"/>
            <a:fld id="{57E03411-58E2-43FD-AE1D-AD77DFF8CB20}" type="slidenum">
              <a:rPr lang="de-DE" smtClean="0"/>
              <a:pPr algn="r"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191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EFBF0576-C552-488E-8E68-A4E03AE6F498}" type="datetime1">
              <a:rPr lang="de-DE" smtClean="0"/>
              <a:pPr/>
              <a:t>03.11.17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-DE" dirty="0" smtClean="0"/>
              <a:t>Textmasterformat bearbeiten</a:t>
            </a:r>
          </a:p>
          <a:p>
            <a:pPr lvl="1" rtl="0"/>
            <a:r>
              <a:rPr lang="de-DE" dirty="0" smtClean="0"/>
              <a:t>Zweite Ebene</a:t>
            </a:r>
          </a:p>
          <a:p>
            <a:pPr lvl="2" rtl="0"/>
            <a:r>
              <a:rPr lang="de-DE" dirty="0" smtClean="0"/>
              <a:t>Dritte Ebene</a:t>
            </a:r>
          </a:p>
          <a:p>
            <a:pPr lvl="3" rtl="0"/>
            <a:r>
              <a:rPr lang="de-DE" dirty="0" smtClean="0"/>
              <a:t>Vierte Ebene</a:t>
            </a:r>
          </a:p>
          <a:p>
            <a:pPr lvl="4" rtl="0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C8DC57A8-AE18-4654-B6AF-04B3577165B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81397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288298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DC57A8-AE18-4654-B6AF-04B3577165BE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985661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265611" y="17526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5400"/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/>
            </a:lvl1pPr>
            <a:lvl2pPr marL="457200" indent="0" algn="ctr" rtl="0">
              <a:buNone/>
              <a:defRPr sz="2000"/>
            </a:lvl2pPr>
            <a:lvl3pPr marL="914400" indent="0" algn="ctr" rtl="0">
              <a:buNone/>
              <a:defRPr sz="1800"/>
            </a:lvl3pPr>
            <a:lvl4pPr marL="1371600" indent="0" algn="ctr" rtl="0">
              <a:buNone/>
              <a:defRPr sz="1600"/>
            </a:lvl4pPr>
            <a:lvl5pPr marL="1828800" indent="0" algn="ctr" rtl="0">
              <a:buNone/>
              <a:defRPr sz="1600"/>
            </a:lvl5pPr>
            <a:lvl6pPr marL="2286000" indent="0" algn="ctr" rtl="0">
              <a:buNone/>
              <a:defRPr sz="1600"/>
            </a:lvl6pPr>
            <a:lvl7pPr marL="2743200" indent="0" algn="ctr" rtl="0">
              <a:buNone/>
              <a:defRPr sz="1600"/>
            </a:lvl7pPr>
            <a:lvl8pPr marL="3200400" indent="0" algn="ctr" rtl="0">
              <a:buNone/>
              <a:defRPr sz="1600"/>
            </a:lvl8pPr>
            <a:lvl9pPr marL="3657600" indent="0" algn="ctr" rtl="0">
              <a:buNone/>
              <a:defRPr sz="1600"/>
            </a:lvl9pPr>
          </a:lstStyle>
          <a:p>
            <a:pPr rtl="0"/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120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066214" y="421594"/>
            <a:ext cx="2286000" cy="1885508"/>
          </a:xfrm>
        </p:spPr>
        <p:txBody>
          <a:bodyPr rtlCol="0">
            <a:normAutofit/>
          </a:bodyPr>
          <a:lstStyle>
            <a:lvl1pPr algn="l" rtl="0">
              <a:defRPr sz="2400"/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grpSp>
        <p:nvGrpSpPr>
          <p:cNvPr id="84" name="Gruppe 83"/>
          <p:cNvGrpSpPr>
            <a:grpSpLocks noChangeAspect="1"/>
          </p:cNvGrpSpPr>
          <p:nvPr/>
        </p:nvGrpSpPr>
        <p:grpSpPr>
          <a:xfrm rot="16200000" flipV="1">
            <a:off x="274315" y="1102304"/>
            <a:ext cx="5053664" cy="4411852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6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7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8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9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0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1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2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3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4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5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97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7"/>
          </p:nvPr>
        </p:nvSpPr>
        <p:spPr>
          <a:xfrm>
            <a:off x="840795" y="1020193"/>
            <a:ext cx="3886200" cy="4572000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 smtClean="0"/>
              <a:t>Bild durch Klicken auf Symbol hinzufügen</a:t>
            </a:r>
            <a:endParaRPr lang="de-DE" dirty="0"/>
          </a:p>
        </p:txBody>
      </p:sp>
      <p:grpSp>
        <p:nvGrpSpPr>
          <p:cNvPr id="98" name="Gruppe 97"/>
          <p:cNvGrpSpPr/>
          <p:nvPr/>
        </p:nvGrpSpPr>
        <p:grpSpPr>
          <a:xfrm>
            <a:off x="5322489" y="319177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9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0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1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2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3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4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5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6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7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8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9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0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11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8"/>
          </p:nvPr>
        </p:nvSpPr>
        <p:spPr>
          <a:xfrm>
            <a:off x="5546780" y="529603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 smtClean="0"/>
              <a:t>Bild durch Klicken auf Symbol hinzufügen</a:t>
            </a:r>
            <a:endParaRPr lang="de-DE" dirty="0"/>
          </a:p>
        </p:txBody>
      </p:sp>
      <p:grpSp>
        <p:nvGrpSpPr>
          <p:cNvPr id="112" name="Gruppe 111"/>
          <p:cNvGrpSpPr/>
          <p:nvPr/>
        </p:nvGrpSpPr>
        <p:grpSpPr>
          <a:xfrm>
            <a:off x="5322489" y="3245640"/>
            <a:ext cx="3389607" cy="27108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1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125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9"/>
          </p:nvPr>
        </p:nvSpPr>
        <p:spPr>
          <a:xfrm>
            <a:off x="5546780" y="3456066"/>
            <a:ext cx="2993366" cy="230533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126" name="Textplatzhalter 3"/>
          <p:cNvSpPr>
            <a:spLocks noGrp="1"/>
          </p:cNvSpPr>
          <p:nvPr>
            <p:ph type="body" sz="half" idx="21"/>
          </p:nvPr>
        </p:nvSpPr>
        <p:spPr>
          <a:xfrm>
            <a:off x="9066214" y="2484992"/>
            <a:ext cx="2286000" cy="3248729"/>
          </a:xfrm>
        </p:spPr>
        <p:txBody>
          <a:bodyPr rtlCol="0" anchor="t" anchorCtr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 rtl="0"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5E15F7A5-DCDE-4D3F-A8BD-A6D0F614A984}" type="datetime1">
              <a:rPr lang="de-DE" smtClean="0"/>
              <a:pPr/>
              <a:t>03.11.17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7425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511732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6613" y="914400"/>
            <a:ext cx="6172201" cy="5029200"/>
          </a:xfrm>
        </p:spPr>
        <p:txBody>
          <a:bodyPr rtlCol="0">
            <a:normAutofit/>
          </a:bodyPr>
          <a:lstStyle>
            <a:lvl1pPr algn="l" rtl="0">
              <a:defRPr sz="2400"/>
            </a:lvl1pPr>
            <a:lvl2pPr algn="l" rtl="0">
              <a:defRPr sz="2000"/>
            </a:lvl2pPr>
            <a:lvl3pPr algn="l" rtl="0">
              <a:defRPr sz="1800"/>
            </a:lvl3pPr>
            <a:lvl4pPr algn="l" rtl="0">
              <a:defRPr sz="1600"/>
            </a:lvl4pPr>
            <a:lvl5pPr algn="l" rtl="0">
              <a:defRPr sz="1600"/>
            </a:lvl5pPr>
            <a:lvl6pPr algn="l" rtl="0">
              <a:defRPr sz="2000"/>
            </a:lvl6pPr>
            <a:lvl7pPr algn="l" rtl="0">
              <a:defRPr sz="2000"/>
            </a:lvl7pPr>
            <a:lvl8pPr algn="l" rtl="0">
              <a:defRPr sz="2000"/>
            </a:lvl8pPr>
            <a:lvl9pPr algn="l" rtl="0">
              <a:defRPr sz="200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511732" y="3555523"/>
            <a:ext cx="3840480" cy="238807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065213" y="6019801"/>
            <a:ext cx="762000" cy="228600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fld id="{022B156B-59AE-415F-B24B-8756D48BB977}" type="slidenum">
              <a:rPr lang="de-DE" smtClean="0"/>
              <a:pPr rtl="0"/>
              <a:t>‹#›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075611" y="6019801"/>
            <a:ext cx="1396260" cy="228600"/>
          </a:xfrm>
        </p:spPr>
        <p:txBody>
          <a:bodyPr rtlCol="0"/>
          <a:lstStyle>
            <a:lvl1pPr>
              <a:defRPr/>
            </a:lvl1pPr>
          </a:lstStyle>
          <a:p>
            <a:fld id="{9AD68BFA-28E1-4C7B-9483-046F08D1B43F}" type="datetime1">
              <a:rPr lang="de-DE" smtClean="0"/>
              <a:pPr/>
              <a:t>03.11.17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3976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492891" y="1330347"/>
            <a:ext cx="3840480" cy="2103120"/>
          </a:xfrm>
        </p:spPr>
        <p:txBody>
          <a:bodyPr rtlCol="0" anchor="b">
            <a:normAutofit/>
          </a:bodyPr>
          <a:lstStyle>
            <a:lvl1pPr algn="l" rtl="0">
              <a:defRPr sz="3600"/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grpSp>
        <p:nvGrpSpPr>
          <p:cNvPr id="8" name="Gruppe 7"/>
          <p:cNvGrpSpPr/>
          <p:nvPr/>
        </p:nvGrpSpPr>
        <p:grpSpPr>
          <a:xfrm>
            <a:off x="595546" y="781398"/>
            <a:ext cx="6433398" cy="5053665"/>
            <a:chOff x="5162444" y="781398"/>
            <a:chExt cx="6433398" cy="5053665"/>
          </a:xfrm>
        </p:grpSpPr>
        <p:sp>
          <p:nvSpPr>
            <p:cNvPr id="9" name="Freihandform 42"/>
            <p:cNvSpPr>
              <a:spLocks/>
            </p:cNvSpPr>
            <p:nvPr/>
          </p:nvSpPr>
          <p:spPr bwMode="auto">
            <a:xfrm rot="16200000" flipV="1">
              <a:off x="3342557" y="3275021"/>
              <a:ext cx="3827994" cy="17568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" name="Freihandform 43"/>
            <p:cNvSpPr>
              <a:spLocks/>
            </p:cNvSpPr>
            <p:nvPr/>
          </p:nvSpPr>
          <p:spPr bwMode="auto">
            <a:xfrm rot="16200000" flipV="1">
              <a:off x="9565728" y="3299447"/>
              <a:ext cx="3836876" cy="17568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grpSp>
          <p:nvGrpSpPr>
            <p:cNvPr id="11" name="Gruppe 10"/>
            <p:cNvGrpSpPr/>
            <p:nvPr/>
          </p:nvGrpSpPr>
          <p:grpSpPr>
            <a:xfrm>
              <a:off x="5814205" y="859113"/>
              <a:ext cx="5129146" cy="4880471"/>
              <a:chOff x="7856559" y="859113"/>
              <a:chExt cx="3086791" cy="4880471"/>
            </a:xfrm>
          </p:grpSpPr>
          <p:sp>
            <p:nvSpPr>
              <p:cNvPr id="20" name="Freihandform 41"/>
              <p:cNvSpPr>
                <a:spLocks/>
              </p:cNvSpPr>
              <p:nvPr/>
            </p:nvSpPr>
            <p:spPr bwMode="auto">
              <a:xfrm rot="16200000" flipV="1">
                <a:off x="9392183" y="4188416"/>
                <a:ext cx="15544" cy="3086791"/>
              </a:xfrm>
              <a:custGeom>
                <a:avLst/>
                <a:gdLst>
                  <a:gd name="T0" fmla="*/ 3 w 5"/>
                  <a:gd name="T1" fmla="*/ 0 h 868"/>
                  <a:gd name="T2" fmla="*/ 4 w 5"/>
                  <a:gd name="T3" fmla="*/ 217 h 868"/>
                  <a:gd name="T4" fmla="*/ 3 w 5"/>
                  <a:gd name="T5" fmla="*/ 326 h 868"/>
                  <a:gd name="T6" fmla="*/ 4 w 5"/>
                  <a:gd name="T7" fmla="*/ 434 h 868"/>
                  <a:gd name="T8" fmla="*/ 4 w 5"/>
                  <a:gd name="T9" fmla="*/ 651 h 868"/>
                  <a:gd name="T10" fmla="*/ 4 w 5"/>
                  <a:gd name="T11" fmla="*/ 760 h 868"/>
                  <a:gd name="T12" fmla="*/ 3 w 5"/>
                  <a:gd name="T13" fmla="*/ 868 h 868"/>
                  <a:gd name="T14" fmla="*/ 2 w 5"/>
                  <a:gd name="T15" fmla="*/ 868 h 868"/>
                  <a:gd name="T16" fmla="*/ 1 w 5"/>
                  <a:gd name="T17" fmla="*/ 760 h 868"/>
                  <a:gd name="T18" fmla="*/ 0 w 5"/>
                  <a:gd name="T19" fmla="*/ 651 h 868"/>
                  <a:gd name="T20" fmla="*/ 1 w 5"/>
                  <a:gd name="T21" fmla="*/ 434 h 868"/>
                  <a:gd name="T22" fmla="*/ 2 w 5"/>
                  <a:gd name="T23" fmla="*/ 326 h 868"/>
                  <a:gd name="T24" fmla="*/ 1 w 5"/>
                  <a:gd name="T25" fmla="*/ 217 h 868"/>
                  <a:gd name="T26" fmla="*/ 2 w 5"/>
                  <a:gd name="T27" fmla="*/ 0 h 868"/>
                  <a:gd name="T28" fmla="*/ 3 w 5"/>
                  <a:gd name="T2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" h="868">
                    <a:moveTo>
                      <a:pt x="3" y="0"/>
                    </a:moveTo>
                    <a:cubicBezTo>
                      <a:pt x="4" y="73"/>
                      <a:pt x="4" y="145"/>
                      <a:pt x="4" y="217"/>
                    </a:cubicBezTo>
                    <a:cubicBezTo>
                      <a:pt x="4" y="253"/>
                      <a:pt x="3" y="290"/>
                      <a:pt x="3" y="326"/>
                    </a:cubicBezTo>
                    <a:cubicBezTo>
                      <a:pt x="3" y="362"/>
                      <a:pt x="3" y="398"/>
                      <a:pt x="4" y="434"/>
                    </a:cubicBezTo>
                    <a:cubicBezTo>
                      <a:pt x="4" y="507"/>
                      <a:pt x="5" y="579"/>
                      <a:pt x="4" y="651"/>
                    </a:cubicBezTo>
                    <a:cubicBezTo>
                      <a:pt x="5" y="687"/>
                      <a:pt x="4" y="724"/>
                      <a:pt x="4" y="760"/>
                    </a:cubicBezTo>
                    <a:cubicBezTo>
                      <a:pt x="4" y="796"/>
                      <a:pt x="3" y="832"/>
                      <a:pt x="3" y="868"/>
                    </a:cubicBezTo>
                    <a:cubicBezTo>
                      <a:pt x="2" y="868"/>
                      <a:pt x="2" y="868"/>
                      <a:pt x="2" y="868"/>
                    </a:cubicBezTo>
                    <a:cubicBezTo>
                      <a:pt x="2" y="832"/>
                      <a:pt x="1" y="796"/>
                      <a:pt x="1" y="760"/>
                    </a:cubicBezTo>
                    <a:cubicBezTo>
                      <a:pt x="1" y="724"/>
                      <a:pt x="0" y="687"/>
                      <a:pt x="0" y="651"/>
                    </a:cubicBezTo>
                    <a:cubicBezTo>
                      <a:pt x="0" y="579"/>
                      <a:pt x="1" y="507"/>
                      <a:pt x="1" y="434"/>
                    </a:cubicBezTo>
                    <a:cubicBezTo>
                      <a:pt x="2" y="398"/>
                      <a:pt x="2" y="362"/>
                      <a:pt x="2" y="326"/>
                    </a:cubicBezTo>
                    <a:cubicBezTo>
                      <a:pt x="2" y="290"/>
                      <a:pt x="1" y="253"/>
                      <a:pt x="1" y="217"/>
                    </a:cubicBezTo>
                    <a:cubicBezTo>
                      <a:pt x="0" y="145"/>
                      <a:pt x="1" y="73"/>
                      <a:pt x="2" y="0"/>
                    </a:cubicBezTo>
                    <a:lnTo>
                      <a:pt x="3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  <p:sp>
            <p:nvSpPr>
              <p:cNvPr id="21" name="Freihandform 44"/>
              <p:cNvSpPr>
                <a:spLocks/>
              </p:cNvSpPr>
              <p:nvPr/>
            </p:nvSpPr>
            <p:spPr bwMode="auto">
              <a:xfrm rot="16200000" flipV="1">
                <a:off x="9366943" y="-651271"/>
                <a:ext cx="13322" cy="3034090"/>
              </a:xfrm>
              <a:custGeom>
                <a:avLst/>
                <a:gdLst>
                  <a:gd name="T0" fmla="*/ 2 w 4"/>
                  <a:gd name="T1" fmla="*/ 853 h 853"/>
                  <a:gd name="T2" fmla="*/ 0 w 4"/>
                  <a:gd name="T3" fmla="*/ 640 h 853"/>
                  <a:gd name="T4" fmla="*/ 1 w 4"/>
                  <a:gd name="T5" fmla="*/ 533 h 853"/>
                  <a:gd name="T6" fmla="*/ 1 w 4"/>
                  <a:gd name="T7" fmla="*/ 427 h 853"/>
                  <a:gd name="T8" fmla="*/ 0 w 4"/>
                  <a:gd name="T9" fmla="*/ 213 h 853"/>
                  <a:gd name="T10" fmla="*/ 0 w 4"/>
                  <a:gd name="T11" fmla="*/ 107 h 853"/>
                  <a:gd name="T12" fmla="*/ 2 w 4"/>
                  <a:gd name="T13" fmla="*/ 0 h 853"/>
                  <a:gd name="T14" fmla="*/ 2 w 4"/>
                  <a:gd name="T15" fmla="*/ 0 h 853"/>
                  <a:gd name="T16" fmla="*/ 3 w 4"/>
                  <a:gd name="T17" fmla="*/ 107 h 853"/>
                  <a:gd name="T18" fmla="*/ 4 w 4"/>
                  <a:gd name="T19" fmla="*/ 213 h 853"/>
                  <a:gd name="T20" fmla="*/ 3 w 4"/>
                  <a:gd name="T21" fmla="*/ 427 h 853"/>
                  <a:gd name="T22" fmla="*/ 2 w 4"/>
                  <a:gd name="T23" fmla="*/ 533 h 853"/>
                  <a:gd name="T24" fmla="*/ 3 w 4"/>
                  <a:gd name="T25" fmla="*/ 640 h 853"/>
                  <a:gd name="T26" fmla="*/ 2 w 4"/>
                  <a:gd name="T27" fmla="*/ 853 h 8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4" h="853">
                    <a:moveTo>
                      <a:pt x="2" y="853"/>
                    </a:moveTo>
                    <a:cubicBezTo>
                      <a:pt x="0" y="782"/>
                      <a:pt x="0" y="711"/>
                      <a:pt x="0" y="640"/>
                    </a:cubicBezTo>
                    <a:cubicBezTo>
                      <a:pt x="0" y="604"/>
                      <a:pt x="1" y="569"/>
                      <a:pt x="1" y="533"/>
                    </a:cubicBezTo>
                    <a:cubicBezTo>
                      <a:pt x="1" y="498"/>
                      <a:pt x="1" y="462"/>
                      <a:pt x="1" y="427"/>
                    </a:cubicBezTo>
                    <a:cubicBezTo>
                      <a:pt x="0" y="356"/>
                      <a:pt x="0" y="284"/>
                      <a:pt x="0" y="213"/>
                    </a:cubicBezTo>
                    <a:cubicBezTo>
                      <a:pt x="0" y="178"/>
                      <a:pt x="0" y="142"/>
                      <a:pt x="0" y="107"/>
                    </a:cubicBezTo>
                    <a:cubicBezTo>
                      <a:pt x="1" y="71"/>
                      <a:pt x="1" y="36"/>
                      <a:pt x="2" y="0"/>
                    </a:cubicBezTo>
                    <a:cubicBezTo>
                      <a:pt x="2" y="0"/>
                      <a:pt x="2" y="0"/>
                      <a:pt x="2" y="0"/>
                    </a:cubicBezTo>
                    <a:cubicBezTo>
                      <a:pt x="3" y="36"/>
                      <a:pt x="3" y="71"/>
                      <a:pt x="3" y="107"/>
                    </a:cubicBezTo>
                    <a:cubicBezTo>
                      <a:pt x="4" y="142"/>
                      <a:pt x="4" y="178"/>
                      <a:pt x="4" y="213"/>
                    </a:cubicBezTo>
                    <a:cubicBezTo>
                      <a:pt x="4" y="284"/>
                      <a:pt x="3" y="356"/>
                      <a:pt x="3" y="427"/>
                    </a:cubicBezTo>
                    <a:cubicBezTo>
                      <a:pt x="3" y="462"/>
                      <a:pt x="2" y="498"/>
                      <a:pt x="2" y="533"/>
                    </a:cubicBezTo>
                    <a:cubicBezTo>
                      <a:pt x="3" y="569"/>
                      <a:pt x="3" y="604"/>
                      <a:pt x="3" y="640"/>
                    </a:cubicBezTo>
                    <a:cubicBezTo>
                      <a:pt x="4" y="711"/>
                      <a:pt x="3" y="782"/>
                      <a:pt x="2" y="853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rtl="0"/>
                <a:endParaRPr lang="de-DE" dirty="0"/>
              </a:p>
            </p:txBody>
          </p:sp>
        </p:grpSp>
        <p:sp>
          <p:nvSpPr>
            <p:cNvPr id="12" name="Freihandform 45"/>
            <p:cNvSpPr>
              <a:spLocks noEditPoints="1"/>
            </p:cNvSpPr>
            <p:nvPr/>
          </p:nvSpPr>
          <p:spPr bwMode="auto">
            <a:xfrm rot="16200000" flipV="1">
              <a:off x="5186001" y="5323012"/>
              <a:ext cx="477390" cy="524504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46"/>
            <p:cNvSpPr>
              <a:spLocks noEditPoints="1"/>
            </p:cNvSpPr>
            <p:nvPr/>
          </p:nvSpPr>
          <p:spPr bwMode="auto">
            <a:xfrm rot="16200000" flipV="1">
              <a:off x="5197295" y="5324846"/>
              <a:ext cx="477390" cy="511956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47"/>
            <p:cNvSpPr>
              <a:spLocks noEditPoints="1"/>
            </p:cNvSpPr>
            <p:nvPr/>
          </p:nvSpPr>
          <p:spPr bwMode="auto">
            <a:xfrm rot="16200000" flipV="1">
              <a:off x="11076843" y="5321082"/>
              <a:ext cx="508476" cy="519485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48"/>
            <p:cNvSpPr>
              <a:spLocks noEditPoints="1"/>
            </p:cNvSpPr>
            <p:nvPr/>
          </p:nvSpPr>
          <p:spPr bwMode="auto">
            <a:xfrm rot="16200000" flipV="1">
              <a:off x="11093207" y="5321324"/>
              <a:ext cx="470728" cy="534543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49"/>
            <p:cNvSpPr>
              <a:spLocks noEditPoints="1"/>
            </p:cNvSpPr>
            <p:nvPr/>
          </p:nvSpPr>
          <p:spPr bwMode="auto">
            <a:xfrm rot="16200000" flipV="1">
              <a:off x="11051654" y="771453"/>
              <a:ext cx="468508" cy="519485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50"/>
            <p:cNvSpPr>
              <a:spLocks noEditPoints="1"/>
            </p:cNvSpPr>
            <p:nvPr/>
          </p:nvSpPr>
          <p:spPr bwMode="auto">
            <a:xfrm rot="16200000" flipV="1">
              <a:off x="11044126" y="786511"/>
              <a:ext cx="468508" cy="489370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51"/>
            <p:cNvSpPr>
              <a:spLocks noEditPoints="1"/>
            </p:cNvSpPr>
            <p:nvPr/>
          </p:nvSpPr>
          <p:spPr bwMode="auto">
            <a:xfrm rot="16200000" flipV="1">
              <a:off x="5232723" y="721157"/>
              <a:ext cx="424100" cy="544581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52"/>
            <p:cNvSpPr>
              <a:spLocks noEditPoints="1"/>
            </p:cNvSpPr>
            <p:nvPr/>
          </p:nvSpPr>
          <p:spPr bwMode="auto">
            <a:xfrm rot="16200000" flipV="1">
              <a:off x="5241796" y="749729"/>
              <a:ext cx="428541" cy="491879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solidFill>
              <a:schemeClr val="tx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" name="Bildplatzhalter 2" descr="Leerer Platzhalter zum Hinzufügen eines Bilds. Klicken Sie auf den Platzhalter, und wählen Sie das hinzuzufügende Bild aus."/>
          <p:cNvSpPr>
            <a:spLocks noGrp="1"/>
          </p:cNvSpPr>
          <p:nvPr>
            <p:ph type="pic" idx="1"/>
          </p:nvPr>
        </p:nvSpPr>
        <p:spPr>
          <a:xfrm>
            <a:off x="836613" y="1031195"/>
            <a:ext cx="5943600" cy="4572000"/>
          </a:xfrm>
          <a:solidFill>
            <a:schemeClr val="accent2">
              <a:lumMod val="40000"/>
              <a:lumOff val="60000"/>
            </a:schemeClr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l" rtl="0">
              <a:buNone/>
              <a:defRPr sz="3200"/>
            </a:lvl1pPr>
            <a:lvl2pPr marL="457200" indent="0" algn="l" rtl="0">
              <a:buNone/>
              <a:defRPr sz="2800"/>
            </a:lvl2pPr>
            <a:lvl3pPr marL="914400" indent="0" algn="l" rtl="0">
              <a:buNone/>
              <a:defRPr sz="2400"/>
            </a:lvl3pPr>
            <a:lvl4pPr marL="1371600" indent="0" algn="l" rtl="0">
              <a:buNone/>
              <a:defRPr sz="2000"/>
            </a:lvl4pPr>
            <a:lvl5pPr marL="1828800" indent="0" algn="l" rtl="0">
              <a:buNone/>
              <a:defRPr sz="2000"/>
            </a:lvl5pPr>
            <a:lvl6pPr marL="2286000" indent="0" algn="l" rtl="0">
              <a:buNone/>
              <a:defRPr sz="2000"/>
            </a:lvl6pPr>
            <a:lvl7pPr marL="2743200" indent="0" algn="l" rtl="0">
              <a:buNone/>
              <a:defRPr sz="2000"/>
            </a:lvl7pPr>
            <a:lvl8pPr marL="3200400" indent="0" algn="l" rtl="0">
              <a:buNone/>
              <a:defRPr sz="2000"/>
            </a:lvl8pPr>
            <a:lvl9pPr marL="3657600" indent="0" algn="l" rtl="0">
              <a:buNone/>
              <a:defRPr sz="2000"/>
            </a:lvl9pPr>
          </a:lstStyle>
          <a:p>
            <a:pPr rtl="0"/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7492891" y="3555521"/>
            <a:ext cx="3840480" cy="2168517"/>
          </a:xfrm>
        </p:spPr>
        <p:txBody>
          <a:bodyPr rtlCol="0">
            <a:normAutofit/>
          </a:bodyPr>
          <a:lstStyle>
            <a:lvl1pPr marL="0" indent="0" algn="l" rtl="0">
              <a:buNone/>
              <a:defRPr sz="18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878C68-56B4-4F91-BD2A-6E83C020BBF0}" type="datetime1">
              <a:rPr lang="de-DE" smtClean="0"/>
              <a:pPr/>
              <a:t>03.11.17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9575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8FBA0F2D-23FD-45AC-A510-2AB6175D9943}" type="datetime1">
              <a:rPr lang="de-DE" smtClean="0"/>
              <a:pPr/>
              <a:t>03.11.17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936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9624268" y="304800"/>
            <a:ext cx="1729531" cy="5676900"/>
          </a:xfrm>
        </p:spPr>
        <p:txBody>
          <a:bodyPr vert="eaVert"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199" y="304800"/>
            <a:ext cx="8633671" cy="5676900"/>
          </a:xfrm>
        </p:spPr>
        <p:txBody>
          <a:bodyPr vert="eaVert" rtlCol="0"/>
          <a:lstStyle/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C60F3109-A817-443F-915B-017457F2BCB3}" type="datetime1">
              <a:rPr lang="de-DE" smtClean="0"/>
              <a:pPr/>
              <a:t>03.11.17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0580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3EFC0A8-83EA-4C98-BFD9-F9DDDE08FC9D}" type="datetime1">
              <a:rPr lang="de-DE" smtClean="0"/>
              <a:pPr/>
              <a:t>03.11.17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9630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65613" y="1828800"/>
            <a:ext cx="6858002" cy="1828800"/>
          </a:xfrm>
        </p:spPr>
        <p:txBody>
          <a:bodyPr rtlCol="0" anchor="b">
            <a:normAutofit/>
          </a:bodyPr>
          <a:lstStyle>
            <a:lvl1pPr algn="l" rtl="0">
              <a:defRPr sz="4400"/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65610" y="3733800"/>
            <a:ext cx="6858002" cy="914400"/>
          </a:xfrm>
        </p:spPr>
        <p:txBody>
          <a:bodyPr rtlCol="0"/>
          <a:lstStyle>
            <a:lvl1pPr marL="0" indent="0" algn="l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l" rt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l" rtl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l" rtl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</p:txBody>
      </p:sp>
    </p:spTree>
    <p:extLst>
      <p:ext uri="{BB962C8B-B14F-4D97-AF65-F5344CB8AC3E}">
        <p14:creationId xmlns:p14="http://schemas.microsoft.com/office/powerpoint/2010/main" val="1229257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65212" y="1825625"/>
            <a:ext cx="4954588" cy="4187952"/>
          </a:xfrm>
        </p:spPr>
        <p:txBody>
          <a:bodyPr rtlCol="0"/>
          <a:lstStyle/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951414" cy="4187952"/>
          </a:xfrm>
        </p:spPr>
        <p:txBody>
          <a:bodyPr rtlCol="0"/>
          <a:lstStyle/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18BDD459-0B14-4A43-A2CE-9063300F1E6F}" type="datetime1">
              <a:rPr lang="de-DE" smtClean="0"/>
              <a:pPr/>
              <a:t>03.11.17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755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9848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69848" y="2505075"/>
            <a:ext cx="4956048" cy="3476625"/>
          </a:xfrm>
        </p:spPr>
        <p:txBody>
          <a:bodyPr rtlCol="0"/>
          <a:lstStyle/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956048" cy="823912"/>
          </a:xfrm>
        </p:spPr>
        <p:txBody>
          <a:bodyPr rtlCol="0" anchor="b"/>
          <a:lstStyle>
            <a:lvl1pPr marL="0" indent="0" algn="l" rtl="0">
              <a:spcBef>
                <a:spcPts val="0"/>
              </a:spcBef>
              <a:buNone/>
              <a:defRPr sz="2400" b="1"/>
            </a:lvl1pPr>
            <a:lvl2pPr marL="457200" indent="0" algn="l" rtl="0">
              <a:buNone/>
              <a:defRPr sz="2000" b="1"/>
            </a:lvl2pPr>
            <a:lvl3pPr marL="914400" indent="0" algn="l" rtl="0">
              <a:buNone/>
              <a:defRPr sz="1800" b="1"/>
            </a:lvl3pPr>
            <a:lvl4pPr marL="1371600" indent="0" algn="l" rtl="0">
              <a:buNone/>
              <a:defRPr sz="1600" b="1"/>
            </a:lvl4pPr>
            <a:lvl5pPr marL="1828800" indent="0" algn="l" rtl="0">
              <a:buNone/>
              <a:defRPr sz="1600" b="1"/>
            </a:lvl5pPr>
            <a:lvl6pPr marL="2286000" indent="0" algn="l" rtl="0">
              <a:buNone/>
              <a:defRPr sz="1600" b="1"/>
            </a:lvl6pPr>
            <a:lvl7pPr marL="2743200" indent="0" algn="l" rtl="0">
              <a:buNone/>
              <a:defRPr sz="1600" b="1"/>
            </a:lvl7pPr>
            <a:lvl8pPr marL="3200400" indent="0" algn="l" rtl="0">
              <a:buNone/>
              <a:defRPr sz="1600" b="1"/>
            </a:lvl8pPr>
            <a:lvl9pPr marL="3657600" indent="0" algn="l" rtl="0">
              <a:buNone/>
              <a:defRPr sz="1600" b="1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956048" cy="3476625"/>
          </a:xfrm>
        </p:spPr>
        <p:txBody>
          <a:bodyPr rtlCol="0"/>
          <a:lstStyle/>
          <a:p>
            <a:pPr lvl="0" rtl="0"/>
            <a:r>
              <a:rPr lang="de-DE" smtClean="0"/>
              <a:t>Formatvorlagen des Textmasters bearbeiten</a:t>
            </a:r>
          </a:p>
          <a:p>
            <a:pPr lvl="1" rtl="0"/>
            <a:r>
              <a:rPr lang="de-DE" smtClean="0"/>
              <a:t>Zweite Ebene</a:t>
            </a:r>
          </a:p>
          <a:p>
            <a:pPr lvl="2" rtl="0"/>
            <a:r>
              <a:rPr lang="de-DE" smtClean="0"/>
              <a:t>Dritte Ebene</a:t>
            </a:r>
          </a:p>
          <a:p>
            <a:pPr lvl="3" rtl="0"/>
            <a:r>
              <a:rPr lang="de-DE" smtClean="0"/>
              <a:t>Vierte Ebene</a:t>
            </a:r>
          </a:p>
          <a:p>
            <a:pPr lvl="4" rtl="0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4335E9F-461A-4E26-A79F-A62F020871A9}" type="datetime1">
              <a:rPr lang="de-DE" smtClean="0"/>
              <a:pPr/>
              <a:t>03.11.17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18571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E4E982EE-3074-4828-B9CB-06A2E494CA7F}" type="datetime1">
              <a:rPr lang="de-DE" smtClean="0"/>
              <a:pPr/>
              <a:t>03.11.17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12816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t>‹#›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49764EEF-DCD9-4EE4-A6CE-5084961C4F7D}" type="datetime1">
              <a:rPr lang="de-DE" smtClean="0"/>
              <a:pPr/>
              <a:t>03.11.17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874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Bilder mit Beschrif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65212" y="304799"/>
            <a:ext cx="10058402" cy="1216152"/>
          </a:xfrm>
        </p:spPr>
        <p:txBody>
          <a:bodyPr rtlCol="0"/>
          <a:lstStyle>
            <a:lvl1pPr algn="l" rtl="0">
              <a:defRPr/>
            </a:lvl1pPr>
          </a:lstStyle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grpSp>
        <p:nvGrpSpPr>
          <p:cNvPr id="9" name="Gruppe 8"/>
          <p:cNvGrpSpPr/>
          <p:nvPr/>
        </p:nvGrpSpPr>
        <p:grpSpPr>
          <a:xfrm>
            <a:off x="1052422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10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1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2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3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4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5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6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7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8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9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0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1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6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7"/>
          </p:nvPr>
        </p:nvSpPr>
        <p:spPr>
          <a:xfrm>
            <a:off x="1265028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39" name="Textplatzhalter 3"/>
          <p:cNvSpPr>
            <a:spLocks noGrp="1"/>
          </p:cNvSpPr>
          <p:nvPr>
            <p:ph type="body" sz="half" idx="2"/>
          </p:nvPr>
        </p:nvSpPr>
        <p:spPr>
          <a:xfrm>
            <a:off x="1052423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</p:txBody>
      </p:sp>
      <p:grpSp>
        <p:nvGrpSpPr>
          <p:cNvPr id="22" name="Gruppe 21"/>
          <p:cNvGrpSpPr/>
          <p:nvPr/>
        </p:nvGrpSpPr>
        <p:grpSpPr>
          <a:xfrm>
            <a:off x="6763111" y="1733550"/>
            <a:ext cx="4360503" cy="3050038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2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2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3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37" name="Bildplatzhalter 33" descr="Leerer Platzhalter zum Hinzufügen eines Bilds. Klicken Sie auf den Platzhalter, und wählen Sie das hinzuzufügende Bild aus."/>
          <p:cNvSpPr>
            <a:spLocks noGrp="1" noChangeAspect="1"/>
          </p:cNvSpPr>
          <p:nvPr>
            <p:ph type="pic" sz="quarter" idx="18"/>
          </p:nvPr>
        </p:nvSpPr>
        <p:spPr>
          <a:xfrm>
            <a:off x="6975717" y="1900210"/>
            <a:ext cx="3935536" cy="2571736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40" name="Textplatzhalter 3"/>
          <p:cNvSpPr>
            <a:spLocks noGrp="1"/>
          </p:cNvSpPr>
          <p:nvPr>
            <p:ph type="body" sz="half" idx="19"/>
          </p:nvPr>
        </p:nvSpPr>
        <p:spPr>
          <a:xfrm>
            <a:off x="6742908" y="4935990"/>
            <a:ext cx="4368980" cy="100761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 rtl="0"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06B60B4C-F1B9-4262-B347-A10C688366D0}" type="datetime1">
              <a:rPr lang="de-DE" smtClean="0"/>
              <a:pPr/>
              <a:t>03.11.17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8274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Bilder mit Beschriftun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smtClean="0"/>
              <a:t>Titelmasterformat durch Klicken bearbeiten</a:t>
            </a:r>
            <a:endParaRPr lang="de-DE" dirty="0"/>
          </a:p>
        </p:txBody>
      </p:sp>
      <p:grpSp>
        <p:nvGrpSpPr>
          <p:cNvPr id="52" name="Gruppe 51"/>
          <p:cNvGrpSpPr>
            <a:grpSpLocks noChangeAspect="1"/>
          </p:cNvGrpSpPr>
          <p:nvPr/>
        </p:nvGrpSpPr>
        <p:grpSpPr>
          <a:xfrm rot="5400000">
            <a:off x="104513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53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4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5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6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7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8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59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0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1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2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3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64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9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9"/>
          </p:nvPr>
        </p:nvSpPr>
        <p:spPr>
          <a:xfrm>
            <a:off x="1249168" y="1824285"/>
            <a:ext cx="2715289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1" name="Textplatzhalter 3"/>
          <p:cNvSpPr>
            <a:spLocks noGrp="1"/>
          </p:cNvSpPr>
          <p:nvPr>
            <p:ph type="body" sz="half" idx="2"/>
          </p:nvPr>
        </p:nvSpPr>
        <p:spPr>
          <a:xfrm>
            <a:off x="123521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</p:txBody>
      </p:sp>
      <p:grpSp>
        <p:nvGrpSpPr>
          <p:cNvPr id="84" name="Gruppe 83"/>
          <p:cNvGrpSpPr>
            <a:grpSpLocks noChangeAspect="1"/>
          </p:cNvGrpSpPr>
          <p:nvPr userDrawn="1"/>
        </p:nvGrpSpPr>
        <p:grpSpPr>
          <a:xfrm rot="5400000">
            <a:off x="4517135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85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6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7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8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89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0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1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2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3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4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5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6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78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18"/>
          </p:nvPr>
        </p:nvSpPr>
        <p:spPr>
          <a:xfrm>
            <a:off x="4720924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2" name="Textplatzhalter 3"/>
          <p:cNvSpPr>
            <a:spLocks noGrp="1"/>
          </p:cNvSpPr>
          <p:nvPr>
            <p:ph type="body" sz="half" idx="21"/>
          </p:nvPr>
        </p:nvSpPr>
        <p:spPr>
          <a:xfrm>
            <a:off x="4707208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</p:txBody>
      </p:sp>
      <p:grpSp>
        <p:nvGrpSpPr>
          <p:cNvPr id="97" name="Gruppe 96"/>
          <p:cNvGrpSpPr>
            <a:grpSpLocks noChangeAspect="1"/>
          </p:cNvGrpSpPr>
          <p:nvPr userDrawn="1"/>
        </p:nvGrpSpPr>
        <p:grpSpPr>
          <a:xfrm rot="5400000">
            <a:off x="8019009" y="1678105"/>
            <a:ext cx="3123347" cy="3089730"/>
            <a:chOff x="895350" y="3313113"/>
            <a:chExt cx="3613151" cy="2790825"/>
          </a:xfrm>
          <a:solidFill>
            <a:schemeClr val="tx1">
              <a:lumMod val="50000"/>
            </a:schemeClr>
          </a:solidFill>
        </p:grpSpPr>
        <p:sp>
          <p:nvSpPr>
            <p:cNvPr id="98" name="Freihandform 41"/>
            <p:cNvSpPr>
              <a:spLocks/>
            </p:cNvSpPr>
            <p:nvPr/>
          </p:nvSpPr>
          <p:spPr bwMode="auto">
            <a:xfrm>
              <a:off x="963613" y="3725863"/>
              <a:ext cx="11113" cy="1952625"/>
            </a:xfrm>
            <a:custGeom>
              <a:avLst/>
              <a:gdLst>
                <a:gd name="T0" fmla="*/ 3 w 5"/>
                <a:gd name="T1" fmla="*/ 0 h 868"/>
                <a:gd name="T2" fmla="*/ 4 w 5"/>
                <a:gd name="T3" fmla="*/ 217 h 868"/>
                <a:gd name="T4" fmla="*/ 3 w 5"/>
                <a:gd name="T5" fmla="*/ 326 h 868"/>
                <a:gd name="T6" fmla="*/ 4 w 5"/>
                <a:gd name="T7" fmla="*/ 434 h 868"/>
                <a:gd name="T8" fmla="*/ 4 w 5"/>
                <a:gd name="T9" fmla="*/ 651 h 868"/>
                <a:gd name="T10" fmla="*/ 4 w 5"/>
                <a:gd name="T11" fmla="*/ 760 h 868"/>
                <a:gd name="T12" fmla="*/ 3 w 5"/>
                <a:gd name="T13" fmla="*/ 868 h 868"/>
                <a:gd name="T14" fmla="*/ 2 w 5"/>
                <a:gd name="T15" fmla="*/ 868 h 868"/>
                <a:gd name="T16" fmla="*/ 1 w 5"/>
                <a:gd name="T17" fmla="*/ 760 h 868"/>
                <a:gd name="T18" fmla="*/ 0 w 5"/>
                <a:gd name="T19" fmla="*/ 651 h 868"/>
                <a:gd name="T20" fmla="*/ 1 w 5"/>
                <a:gd name="T21" fmla="*/ 434 h 868"/>
                <a:gd name="T22" fmla="*/ 2 w 5"/>
                <a:gd name="T23" fmla="*/ 326 h 868"/>
                <a:gd name="T24" fmla="*/ 1 w 5"/>
                <a:gd name="T25" fmla="*/ 217 h 868"/>
                <a:gd name="T26" fmla="*/ 2 w 5"/>
                <a:gd name="T27" fmla="*/ 0 h 868"/>
                <a:gd name="T28" fmla="*/ 3 w 5"/>
                <a:gd name="T29" fmla="*/ 0 h 8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" h="868">
                  <a:moveTo>
                    <a:pt x="3" y="0"/>
                  </a:moveTo>
                  <a:cubicBezTo>
                    <a:pt x="4" y="73"/>
                    <a:pt x="4" y="145"/>
                    <a:pt x="4" y="217"/>
                  </a:cubicBezTo>
                  <a:cubicBezTo>
                    <a:pt x="4" y="253"/>
                    <a:pt x="3" y="290"/>
                    <a:pt x="3" y="326"/>
                  </a:cubicBezTo>
                  <a:cubicBezTo>
                    <a:pt x="3" y="362"/>
                    <a:pt x="3" y="398"/>
                    <a:pt x="4" y="434"/>
                  </a:cubicBezTo>
                  <a:cubicBezTo>
                    <a:pt x="4" y="507"/>
                    <a:pt x="5" y="579"/>
                    <a:pt x="4" y="651"/>
                  </a:cubicBezTo>
                  <a:cubicBezTo>
                    <a:pt x="5" y="687"/>
                    <a:pt x="4" y="724"/>
                    <a:pt x="4" y="760"/>
                  </a:cubicBezTo>
                  <a:cubicBezTo>
                    <a:pt x="4" y="796"/>
                    <a:pt x="3" y="832"/>
                    <a:pt x="3" y="868"/>
                  </a:cubicBezTo>
                  <a:cubicBezTo>
                    <a:pt x="2" y="868"/>
                    <a:pt x="2" y="868"/>
                    <a:pt x="2" y="868"/>
                  </a:cubicBezTo>
                  <a:cubicBezTo>
                    <a:pt x="2" y="832"/>
                    <a:pt x="1" y="796"/>
                    <a:pt x="1" y="760"/>
                  </a:cubicBezTo>
                  <a:cubicBezTo>
                    <a:pt x="1" y="724"/>
                    <a:pt x="0" y="687"/>
                    <a:pt x="0" y="651"/>
                  </a:cubicBezTo>
                  <a:cubicBezTo>
                    <a:pt x="0" y="579"/>
                    <a:pt x="1" y="507"/>
                    <a:pt x="1" y="434"/>
                  </a:cubicBezTo>
                  <a:cubicBezTo>
                    <a:pt x="2" y="398"/>
                    <a:pt x="2" y="362"/>
                    <a:pt x="2" y="326"/>
                  </a:cubicBezTo>
                  <a:cubicBezTo>
                    <a:pt x="2" y="290"/>
                    <a:pt x="1" y="253"/>
                    <a:pt x="1" y="217"/>
                  </a:cubicBezTo>
                  <a:cubicBezTo>
                    <a:pt x="0" y="145"/>
                    <a:pt x="1" y="73"/>
                    <a:pt x="2" y="0"/>
                  </a:cubicBezTo>
                  <a:lnTo>
                    <a:pt x="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99" name="Freihandform 42"/>
            <p:cNvSpPr>
              <a:spLocks/>
            </p:cNvSpPr>
            <p:nvPr/>
          </p:nvSpPr>
          <p:spPr bwMode="auto">
            <a:xfrm>
              <a:off x="1350963" y="6038850"/>
              <a:ext cx="2736850" cy="11113"/>
            </a:xfrm>
            <a:custGeom>
              <a:avLst/>
              <a:gdLst>
                <a:gd name="T0" fmla="*/ 0 w 1216"/>
                <a:gd name="T1" fmla="*/ 2 h 5"/>
                <a:gd name="T2" fmla="*/ 304 w 1216"/>
                <a:gd name="T3" fmla="*/ 1 h 5"/>
                <a:gd name="T4" fmla="*/ 456 w 1216"/>
                <a:gd name="T5" fmla="*/ 2 h 5"/>
                <a:gd name="T6" fmla="*/ 608 w 1216"/>
                <a:gd name="T7" fmla="*/ 1 h 5"/>
                <a:gd name="T8" fmla="*/ 912 w 1216"/>
                <a:gd name="T9" fmla="*/ 0 h 5"/>
                <a:gd name="T10" fmla="*/ 1064 w 1216"/>
                <a:gd name="T11" fmla="*/ 1 h 5"/>
                <a:gd name="T12" fmla="*/ 1216 w 1216"/>
                <a:gd name="T13" fmla="*/ 2 h 5"/>
                <a:gd name="T14" fmla="*/ 1216 w 1216"/>
                <a:gd name="T15" fmla="*/ 2 h 5"/>
                <a:gd name="T16" fmla="*/ 1064 w 1216"/>
                <a:gd name="T17" fmla="*/ 4 h 5"/>
                <a:gd name="T18" fmla="*/ 912 w 1216"/>
                <a:gd name="T19" fmla="*/ 4 h 5"/>
                <a:gd name="T20" fmla="*/ 608 w 1216"/>
                <a:gd name="T21" fmla="*/ 3 h 5"/>
                <a:gd name="T22" fmla="*/ 456 w 1216"/>
                <a:gd name="T23" fmla="*/ 3 h 5"/>
                <a:gd name="T24" fmla="*/ 304 w 1216"/>
                <a:gd name="T25" fmla="*/ 4 h 5"/>
                <a:gd name="T26" fmla="*/ 0 w 1216"/>
                <a:gd name="T27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216" h="5">
                  <a:moveTo>
                    <a:pt x="0" y="2"/>
                  </a:moveTo>
                  <a:cubicBezTo>
                    <a:pt x="101" y="1"/>
                    <a:pt x="202" y="0"/>
                    <a:pt x="304" y="1"/>
                  </a:cubicBezTo>
                  <a:cubicBezTo>
                    <a:pt x="354" y="1"/>
                    <a:pt x="405" y="2"/>
                    <a:pt x="456" y="2"/>
                  </a:cubicBezTo>
                  <a:cubicBezTo>
                    <a:pt x="506" y="2"/>
                    <a:pt x="557" y="1"/>
                    <a:pt x="608" y="1"/>
                  </a:cubicBezTo>
                  <a:cubicBezTo>
                    <a:pt x="709" y="1"/>
                    <a:pt x="810" y="0"/>
                    <a:pt x="912" y="0"/>
                  </a:cubicBezTo>
                  <a:cubicBezTo>
                    <a:pt x="962" y="0"/>
                    <a:pt x="1013" y="1"/>
                    <a:pt x="1064" y="1"/>
                  </a:cubicBezTo>
                  <a:cubicBezTo>
                    <a:pt x="1114" y="1"/>
                    <a:pt x="1165" y="1"/>
                    <a:pt x="1216" y="2"/>
                  </a:cubicBezTo>
                  <a:cubicBezTo>
                    <a:pt x="1216" y="2"/>
                    <a:pt x="1216" y="2"/>
                    <a:pt x="1216" y="2"/>
                  </a:cubicBezTo>
                  <a:cubicBezTo>
                    <a:pt x="1165" y="3"/>
                    <a:pt x="1114" y="3"/>
                    <a:pt x="1064" y="4"/>
                  </a:cubicBezTo>
                  <a:cubicBezTo>
                    <a:pt x="1013" y="4"/>
                    <a:pt x="962" y="4"/>
                    <a:pt x="912" y="4"/>
                  </a:cubicBezTo>
                  <a:cubicBezTo>
                    <a:pt x="810" y="5"/>
                    <a:pt x="709" y="4"/>
                    <a:pt x="608" y="3"/>
                  </a:cubicBezTo>
                  <a:cubicBezTo>
                    <a:pt x="557" y="3"/>
                    <a:pt x="506" y="3"/>
                    <a:pt x="456" y="3"/>
                  </a:cubicBezTo>
                  <a:cubicBezTo>
                    <a:pt x="405" y="3"/>
                    <a:pt x="354" y="4"/>
                    <a:pt x="304" y="4"/>
                  </a:cubicBezTo>
                  <a:cubicBezTo>
                    <a:pt x="202" y="4"/>
                    <a:pt x="101" y="4"/>
                    <a:pt x="0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0" name="Freihandform 43"/>
            <p:cNvSpPr>
              <a:spLocks/>
            </p:cNvSpPr>
            <p:nvPr/>
          </p:nvSpPr>
          <p:spPr bwMode="auto">
            <a:xfrm>
              <a:off x="1330325" y="3378200"/>
              <a:ext cx="2743200" cy="11113"/>
            </a:xfrm>
            <a:custGeom>
              <a:avLst/>
              <a:gdLst>
                <a:gd name="T0" fmla="*/ 0 w 1219"/>
                <a:gd name="T1" fmla="*/ 2 h 5"/>
                <a:gd name="T2" fmla="*/ 304 w 1219"/>
                <a:gd name="T3" fmla="*/ 1 h 5"/>
                <a:gd name="T4" fmla="*/ 457 w 1219"/>
                <a:gd name="T5" fmla="*/ 2 h 5"/>
                <a:gd name="T6" fmla="*/ 609 w 1219"/>
                <a:gd name="T7" fmla="*/ 1 h 5"/>
                <a:gd name="T8" fmla="*/ 914 w 1219"/>
                <a:gd name="T9" fmla="*/ 0 h 5"/>
                <a:gd name="T10" fmla="*/ 1067 w 1219"/>
                <a:gd name="T11" fmla="*/ 1 h 5"/>
                <a:gd name="T12" fmla="*/ 1219 w 1219"/>
                <a:gd name="T13" fmla="*/ 2 h 5"/>
                <a:gd name="T14" fmla="*/ 1219 w 1219"/>
                <a:gd name="T15" fmla="*/ 3 h 5"/>
                <a:gd name="T16" fmla="*/ 1067 w 1219"/>
                <a:gd name="T17" fmla="*/ 4 h 5"/>
                <a:gd name="T18" fmla="*/ 914 w 1219"/>
                <a:gd name="T19" fmla="*/ 4 h 5"/>
                <a:gd name="T20" fmla="*/ 609 w 1219"/>
                <a:gd name="T21" fmla="*/ 3 h 5"/>
                <a:gd name="T22" fmla="*/ 457 w 1219"/>
                <a:gd name="T23" fmla="*/ 3 h 5"/>
                <a:gd name="T24" fmla="*/ 304 w 1219"/>
                <a:gd name="T25" fmla="*/ 4 h 5"/>
                <a:gd name="T26" fmla="*/ 0 w 1219"/>
                <a:gd name="T27" fmla="*/ 3 h 5"/>
                <a:gd name="T28" fmla="*/ 0 w 1219"/>
                <a:gd name="T2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19" h="5">
                  <a:moveTo>
                    <a:pt x="0" y="2"/>
                  </a:moveTo>
                  <a:cubicBezTo>
                    <a:pt x="101" y="1"/>
                    <a:pt x="203" y="0"/>
                    <a:pt x="304" y="1"/>
                  </a:cubicBezTo>
                  <a:cubicBezTo>
                    <a:pt x="355" y="1"/>
                    <a:pt x="406" y="2"/>
                    <a:pt x="457" y="2"/>
                  </a:cubicBezTo>
                  <a:cubicBezTo>
                    <a:pt x="508" y="2"/>
                    <a:pt x="559" y="1"/>
                    <a:pt x="609" y="1"/>
                  </a:cubicBezTo>
                  <a:cubicBezTo>
                    <a:pt x="711" y="1"/>
                    <a:pt x="813" y="0"/>
                    <a:pt x="914" y="0"/>
                  </a:cubicBezTo>
                  <a:cubicBezTo>
                    <a:pt x="965" y="0"/>
                    <a:pt x="1016" y="1"/>
                    <a:pt x="1067" y="1"/>
                  </a:cubicBezTo>
                  <a:cubicBezTo>
                    <a:pt x="1117" y="1"/>
                    <a:pt x="1168" y="1"/>
                    <a:pt x="1219" y="2"/>
                  </a:cubicBezTo>
                  <a:cubicBezTo>
                    <a:pt x="1219" y="3"/>
                    <a:pt x="1219" y="3"/>
                    <a:pt x="1219" y="3"/>
                  </a:cubicBezTo>
                  <a:cubicBezTo>
                    <a:pt x="1168" y="3"/>
                    <a:pt x="1117" y="4"/>
                    <a:pt x="1067" y="4"/>
                  </a:cubicBezTo>
                  <a:cubicBezTo>
                    <a:pt x="1016" y="4"/>
                    <a:pt x="965" y="4"/>
                    <a:pt x="914" y="4"/>
                  </a:cubicBezTo>
                  <a:cubicBezTo>
                    <a:pt x="813" y="5"/>
                    <a:pt x="711" y="4"/>
                    <a:pt x="609" y="3"/>
                  </a:cubicBezTo>
                  <a:cubicBezTo>
                    <a:pt x="559" y="3"/>
                    <a:pt x="508" y="3"/>
                    <a:pt x="457" y="3"/>
                  </a:cubicBezTo>
                  <a:cubicBezTo>
                    <a:pt x="406" y="3"/>
                    <a:pt x="355" y="4"/>
                    <a:pt x="304" y="4"/>
                  </a:cubicBezTo>
                  <a:cubicBezTo>
                    <a:pt x="203" y="4"/>
                    <a:pt x="101" y="4"/>
                    <a:pt x="0" y="3"/>
                  </a:cubicBezTo>
                  <a:lnTo>
                    <a:pt x="0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1" name="Freihandform 44"/>
            <p:cNvSpPr>
              <a:spLocks/>
            </p:cNvSpPr>
            <p:nvPr/>
          </p:nvSpPr>
          <p:spPr bwMode="auto">
            <a:xfrm>
              <a:off x="4443413" y="3759200"/>
              <a:ext cx="9525" cy="1919288"/>
            </a:xfrm>
            <a:custGeom>
              <a:avLst/>
              <a:gdLst>
                <a:gd name="T0" fmla="*/ 2 w 4"/>
                <a:gd name="T1" fmla="*/ 853 h 853"/>
                <a:gd name="T2" fmla="*/ 0 w 4"/>
                <a:gd name="T3" fmla="*/ 640 h 853"/>
                <a:gd name="T4" fmla="*/ 1 w 4"/>
                <a:gd name="T5" fmla="*/ 533 h 853"/>
                <a:gd name="T6" fmla="*/ 1 w 4"/>
                <a:gd name="T7" fmla="*/ 427 h 853"/>
                <a:gd name="T8" fmla="*/ 0 w 4"/>
                <a:gd name="T9" fmla="*/ 213 h 853"/>
                <a:gd name="T10" fmla="*/ 0 w 4"/>
                <a:gd name="T11" fmla="*/ 107 h 853"/>
                <a:gd name="T12" fmla="*/ 2 w 4"/>
                <a:gd name="T13" fmla="*/ 0 h 853"/>
                <a:gd name="T14" fmla="*/ 2 w 4"/>
                <a:gd name="T15" fmla="*/ 0 h 853"/>
                <a:gd name="T16" fmla="*/ 3 w 4"/>
                <a:gd name="T17" fmla="*/ 107 h 853"/>
                <a:gd name="T18" fmla="*/ 4 w 4"/>
                <a:gd name="T19" fmla="*/ 213 h 853"/>
                <a:gd name="T20" fmla="*/ 3 w 4"/>
                <a:gd name="T21" fmla="*/ 427 h 853"/>
                <a:gd name="T22" fmla="*/ 2 w 4"/>
                <a:gd name="T23" fmla="*/ 533 h 853"/>
                <a:gd name="T24" fmla="*/ 3 w 4"/>
                <a:gd name="T25" fmla="*/ 640 h 853"/>
                <a:gd name="T26" fmla="*/ 2 w 4"/>
                <a:gd name="T27" fmla="*/ 853 h 8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" h="853">
                  <a:moveTo>
                    <a:pt x="2" y="853"/>
                  </a:moveTo>
                  <a:cubicBezTo>
                    <a:pt x="0" y="782"/>
                    <a:pt x="0" y="711"/>
                    <a:pt x="0" y="640"/>
                  </a:cubicBezTo>
                  <a:cubicBezTo>
                    <a:pt x="0" y="604"/>
                    <a:pt x="1" y="569"/>
                    <a:pt x="1" y="533"/>
                  </a:cubicBezTo>
                  <a:cubicBezTo>
                    <a:pt x="1" y="498"/>
                    <a:pt x="1" y="462"/>
                    <a:pt x="1" y="427"/>
                  </a:cubicBezTo>
                  <a:cubicBezTo>
                    <a:pt x="0" y="356"/>
                    <a:pt x="0" y="284"/>
                    <a:pt x="0" y="213"/>
                  </a:cubicBezTo>
                  <a:cubicBezTo>
                    <a:pt x="0" y="178"/>
                    <a:pt x="0" y="142"/>
                    <a:pt x="0" y="107"/>
                  </a:cubicBezTo>
                  <a:cubicBezTo>
                    <a:pt x="1" y="71"/>
                    <a:pt x="1" y="36"/>
                    <a:pt x="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3" y="36"/>
                    <a:pt x="3" y="71"/>
                    <a:pt x="3" y="107"/>
                  </a:cubicBezTo>
                  <a:cubicBezTo>
                    <a:pt x="4" y="142"/>
                    <a:pt x="4" y="178"/>
                    <a:pt x="4" y="213"/>
                  </a:cubicBezTo>
                  <a:cubicBezTo>
                    <a:pt x="4" y="284"/>
                    <a:pt x="3" y="356"/>
                    <a:pt x="3" y="427"/>
                  </a:cubicBezTo>
                  <a:cubicBezTo>
                    <a:pt x="3" y="462"/>
                    <a:pt x="2" y="498"/>
                    <a:pt x="2" y="533"/>
                  </a:cubicBezTo>
                  <a:cubicBezTo>
                    <a:pt x="3" y="569"/>
                    <a:pt x="3" y="604"/>
                    <a:pt x="3" y="640"/>
                  </a:cubicBezTo>
                  <a:cubicBezTo>
                    <a:pt x="4" y="711"/>
                    <a:pt x="3" y="782"/>
                    <a:pt x="2" y="85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2" name="Freihandform 45"/>
            <p:cNvSpPr>
              <a:spLocks noEditPoints="1"/>
            </p:cNvSpPr>
            <p:nvPr/>
          </p:nvSpPr>
          <p:spPr bwMode="auto">
            <a:xfrm>
              <a:off x="903288" y="5772150"/>
              <a:ext cx="341313" cy="331788"/>
            </a:xfrm>
            <a:custGeom>
              <a:avLst/>
              <a:gdLst>
                <a:gd name="T0" fmla="*/ 127 w 152"/>
                <a:gd name="T1" fmla="*/ 122 h 148"/>
                <a:gd name="T2" fmla="*/ 84 w 152"/>
                <a:gd name="T3" fmla="*/ 134 h 148"/>
                <a:gd name="T4" fmla="*/ 112 w 152"/>
                <a:gd name="T5" fmla="*/ 131 h 148"/>
                <a:gd name="T6" fmla="*/ 48 w 152"/>
                <a:gd name="T7" fmla="*/ 142 h 148"/>
                <a:gd name="T8" fmla="*/ 4 w 152"/>
                <a:gd name="T9" fmla="*/ 95 h 148"/>
                <a:gd name="T10" fmla="*/ 20 w 152"/>
                <a:gd name="T11" fmla="*/ 61 h 148"/>
                <a:gd name="T12" fmla="*/ 26 w 152"/>
                <a:gd name="T13" fmla="*/ 58 h 148"/>
                <a:gd name="T14" fmla="*/ 31 w 152"/>
                <a:gd name="T15" fmla="*/ 23 h 148"/>
                <a:gd name="T16" fmla="*/ 19 w 152"/>
                <a:gd name="T17" fmla="*/ 0 h 148"/>
                <a:gd name="T18" fmla="*/ 33 w 152"/>
                <a:gd name="T19" fmla="*/ 57 h 148"/>
                <a:gd name="T20" fmla="*/ 41 w 152"/>
                <a:gd name="T21" fmla="*/ 63 h 148"/>
                <a:gd name="T22" fmla="*/ 36 w 152"/>
                <a:gd name="T23" fmla="*/ 80 h 148"/>
                <a:gd name="T24" fmla="*/ 26 w 152"/>
                <a:gd name="T25" fmla="*/ 67 h 148"/>
                <a:gd name="T26" fmla="*/ 64 w 152"/>
                <a:gd name="T27" fmla="*/ 132 h 148"/>
                <a:gd name="T28" fmla="*/ 84 w 152"/>
                <a:gd name="T29" fmla="*/ 112 h 148"/>
                <a:gd name="T30" fmla="*/ 77 w 152"/>
                <a:gd name="T31" fmla="*/ 131 h 148"/>
                <a:gd name="T32" fmla="*/ 152 w 152"/>
                <a:gd name="T33" fmla="*/ 129 h 148"/>
                <a:gd name="T34" fmla="*/ 114 w 152"/>
                <a:gd name="T35" fmla="*/ 131 h 148"/>
                <a:gd name="T36" fmla="*/ 127 w 152"/>
                <a:gd name="T37" fmla="*/ 122 h 148"/>
                <a:gd name="T38" fmla="*/ 74 w 152"/>
                <a:gd name="T39" fmla="*/ 128 h 148"/>
                <a:gd name="T40" fmla="*/ 68 w 152"/>
                <a:gd name="T41" fmla="*/ 112 h 148"/>
                <a:gd name="T42" fmla="*/ 66 w 152"/>
                <a:gd name="T43" fmla="*/ 117 h 148"/>
                <a:gd name="T44" fmla="*/ 66 w 152"/>
                <a:gd name="T45" fmla="*/ 125 h 148"/>
                <a:gd name="T46" fmla="*/ 73 w 152"/>
                <a:gd name="T47" fmla="*/ 128 h 148"/>
                <a:gd name="T48" fmla="*/ 74 w 152"/>
                <a:gd name="T49" fmla="*/ 114 h 148"/>
                <a:gd name="T50" fmla="*/ 74 w 152"/>
                <a:gd name="T51" fmla="*/ 128 h 148"/>
                <a:gd name="T52" fmla="*/ 9 w 152"/>
                <a:gd name="T53" fmla="*/ 88 h 148"/>
                <a:gd name="T54" fmla="*/ 56 w 152"/>
                <a:gd name="T55" fmla="*/ 135 h 148"/>
                <a:gd name="T56" fmla="*/ 9 w 152"/>
                <a:gd name="T57" fmla="*/ 88 h 148"/>
                <a:gd name="T58" fmla="*/ 37 w 152"/>
                <a:gd name="T59" fmla="*/ 61 h 148"/>
                <a:gd name="T60" fmla="*/ 31 w 152"/>
                <a:gd name="T61" fmla="*/ 77 h 148"/>
                <a:gd name="T62" fmla="*/ 37 w 152"/>
                <a:gd name="T63" fmla="*/ 61 h 148"/>
                <a:gd name="T64" fmla="*/ 30 w 152"/>
                <a:gd name="T65" fmla="*/ 57 h 148"/>
                <a:gd name="T66" fmla="*/ 33 w 152"/>
                <a:gd name="T67" fmla="*/ 31 h 148"/>
                <a:gd name="T68" fmla="*/ 30 w 152"/>
                <a:gd name="T69" fmla="*/ 57 h 148"/>
                <a:gd name="T70" fmla="*/ 30 w 152"/>
                <a:gd name="T71" fmla="*/ 61 h 148"/>
                <a:gd name="T72" fmla="*/ 30 w 152"/>
                <a:gd name="T73" fmla="*/ 74 h 148"/>
                <a:gd name="T74" fmla="*/ 30 w 152"/>
                <a:gd name="T75" fmla="*/ 61 h 1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52" h="148">
                  <a:moveTo>
                    <a:pt x="127" y="122"/>
                  </a:moveTo>
                  <a:cubicBezTo>
                    <a:pt x="115" y="118"/>
                    <a:pt x="99" y="137"/>
                    <a:pt x="84" y="134"/>
                  </a:cubicBezTo>
                  <a:cubicBezTo>
                    <a:pt x="92" y="142"/>
                    <a:pt x="106" y="130"/>
                    <a:pt x="112" y="131"/>
                  </a:cubicBezTo>
                  <a:cubicBezTo>
                    <a:pt x="95" y="147"/>
                    <a:pt x="66" y="127"/>
                    <a:pt x="48" y="142"/>
                  </a:cubicBezTo>
                  <a:cubicBezTo>
                    <a:pt x="19" y="142"/>
                    <a:pt x="1" y="123"/>
                    <a:pt x="4" y="95"/>
                  </a:cubicBezTo>
                  <a:cubicBezTo>
                    <a:pt x="6" y="82"/>
                    <a:pt x="19" y="74"/>
                    <a:pt x="20" y="61"/>
                  </a:cubicBezTo>
                  <a:cubicBezTo>
                    <a:pt x="23" y="58"/>
                    <a:pt x="22" y="60"/>
                    <a:pt x="26" y="58"/>
                  </a:cubicBezTo>
                  <a:cubicBezTo>
                    <a:pt x="25" y="45"/>
                    <a:pt x="33" y="34"/>
                    <a:pt x="31" y="23"/>
                  </a:cubicBezTo>
                  <a:cubicBezTo>
                    <a:pt x="30" y="12"/>
                    <a:pt x="19" y="8"/>
                    <a:pt x="19" y="0"/>
                  </a:cubicBezTo>
                  <a:cubicBezTo>
                    <a:pt x="36" y="7"/>
                    <a:pt x="41" y="36"/>
                    <a:pt x="33" y="57"/>
                  </a:cubicBezTo>
                  <a:cubicBezTo>
                    <a:pt x="34" y="60"/>
                    <a:pt x="40" y="59"/>
                    <a:pt x="41" y="63"/>
                  </a:cubicBezTo>
                  <a:cubicBezTo>
                    <a:pt x="43" y="69"/>
                    <a:pt x="40" y="75"/>
                    <a:pt x="36" y="80"/>
                  </a:cubicBezTo>
                  <a:cubicBezTo>
                    <a:pt x="27" y="79"/>
                    <a:pt x="20" y="74"/>
                    <a:pt x="26" y="67"/>
                  </a:cubicBezTo>
                  <a:cubicBezTo>
                    <a:pt x="1" y="88"/>
                    <a:pt x="14" y="148"/>
                    <a:pt x="64" y="132"/>
                  </a:cubicBezTo>
                  <a:cubicBezTo>
                    <a:pt x="54" y="118"/>
                    <a:pt x="73" y="97"/>
                    <a:pt x="84" y="112"/>
                  </a:cubicBezTo>
                  <a:cubicBezTo>
                    <a:pt x="86" y="123"/>
                    <a:pt x="81" y="126"/>
                    <a:pt x="77" y="131"/>
                  </a:cubicBezTo>
                  <a:cubicBezTo>
                    <a:pt x="101" y="137"/>
                    <a:pt x="133" y="102"/>
                    <a:pt x="152" y="129"/>
                  </a:cubicBezTo>
                  <a:cubicBezTo>
                    <a:pt x="143" y="117"/>
                    <a:pt x="124" y="124"/>
                    <a:pt x="114" y="131"/>
                  </a:cubicBezTo>
                  <a:cubicBezTo>
                    <a:pt x="116" y="126"/>
                    <a:pt x="123" y="126"/>
                    <a:pt x="127" y="122"/>
                  </a:cubicBezTo>
                  <a:close/>
                  <a:moveTo>
                    <a:pt x="74" y="128"/>
                  </a:moveTo>
                  <a:cubicBezTo>
                    <a:pt x="91" y="127"/>
                    <a:pt x="78" y="98"/>
                    <a:pt x="68" y="112"/>
                  </a:cubicBezTo>
                  <a:cubicBezTo>
                    <a:pt x="75" y="112"/>
                    <a:pt x="69" y="117"/>
                    <a:pt x="66" y="117"/>
                  </a:cubicBezTo>
                  <a:cubicBezTo>
                    <a:pt x="66" y="119"/>
                    <a:pt x="66" y="122"/>
                    <a:pt x="66" y="125"/>
                  </a:cubicBezTo>
                  <a:cubicBezTo>
                    <a:pt x="68" y="126"/>
                    <a:pt x="69" y="128"/>
                    <a:pt x="73" y="128"/>
                  </a:cubicBezTo>
                  <a:cubicBezTo>
                    <a:pt x="75" y="124"/>
                    <a:pt x="80" y="117"/>
                    <a:pt x="74" y="114"/>
                  </a:cubicBezTo>
                  <a:cubicBezTo>
                    <a:pt x="84" y="115"/>
                    <a:pt x="78" y="125"/>
                    <a:pt x="74" y="128"/>
                  </a:cubicBezTo>
                  <a:close/>
                  <a:moveTo>
                    <a:pt x="9" y="88"/>
                  </a:moveTo>
                  <a:cubicBezTo>
                    <a:pt x="0" y="121"/>
                    <a:pt x="28" y="148"/>
                    <a:pt x="56" y="135"/>
                  </a:cubicBezTo>
                  <a:cubicBezTo>
                    <a:pt x="20" y="145"/>
                    <a:pt x="13" y="115"/>
                    <a:pt x="9" y="88"/>
                  </a:cubicBezTo>
                  <a:close/>
                  <a:moveTo>
                    <a:pt x="37" y="61"/>
                  </a:moveTo>
                  <a:cubicBezTo>
                    <a:pt x="38" y="69"/>
                    <a:pt x="34" y="72"/>
                    <a:pt x="31" y="77"/>
                  </a:cubicBezTo>
                  <a:cubicBezTo>
                    <a:pt x="40" y="78"/>
                    <a:pt x="42" y="66"/>
                    <a:pt x="37" y="61"/>
                  </a:cubicBezTo>
                  <a:close/>
                  <a:moveTo>
                    <a:pt x="30" y="57"/>
                  </a:moveTo>
                  <a:cubicBezTo>
                    <a:pt x="30" y="49"/>
                    <a:pt x="38" y="40"/>
                    <a:pt x="33" y="31"/>
                  </a:cubicBezTo>
                  <a:cubicBezTo>
                    <a:pt x="34" y="41"/>
                    <a:pt x="26" y="49"/>
                    <a:pt x="30" y="57"/>
                  </a:cubicBezTo>
                  <a:close/>
                  <a:moveTo>
                    <a:pt x="30" y="61"/>
                  </a:moveTo>
                  <a:cubicBezTo>
                    <a:pt x="28" y="63"/>
                    <a:pt x="27" y="72"/>
                    <a:pt x="30" y="74"/>
                  </a:cubicBezTo>
                  <a:cubicBezTo>
                    <a:pt x="33" y="70"/>
                    <a:pt x="36" y="63"/>
                    <a:pt x="30" y="6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3" name="Freihandform 46"/>
            <p:cNvSpPr>
              <a:spLocks noEditPoints="1"/>
            </p:cNvSpPr>
            <p:nvPr/>
          </p:nvSpPr>
          <p:spPr bwMode="auto">
            <a:xfrm>
              <a:off x="906463" y="5768975"/>
              <a:ext cx="341313" cy="323850"/>
            </a:xfrm>
            <a:custGeom>
              <a:avLst/>
              <a:gdLst>
                <a:gd name="T0" fmla="*/ 2 w 151"/>
                <a:gd name="T1" fmla="*/ 96 h 144"/>
                <a:gd name="T2" fmla="*/ 21 w 151"/>
                <a:gd name="T3" fmla="*/ 59 h 144"/>
                <a:gd name="T4" fmla="*/ 22 w 151"/>
                <a:gd name="T5" fmla="*/ 12 h 144"/>
                <a:gd name="T6" fmla="*/ 32 w 151"/>
                <a:gd name="T7" fmla="*/ 58 h 144"/>
                <a:gd name="T8" fmla="*/ 34 w 151"/>
                <a:gd name="T9" fmla="*/ 81 h 144"/>
                <a:gd name="T10" fmla="*/ 15 w 151"/>
                <a:gd name="T11" fmla="*/ 112 h 144"/>
                <a:gd name="T12" fmla="*/ 73 w 151"/>
                <a:gd name="T13" fmla="*/ 107 h 144"/>
                <a:gd name="T14" fmla="*/ 76 w 151"/>
                <a:gd name="T15" fmla="*/ 131 h 144"/>
                <a:gd name="T16" fmla="*/ 151 w 151"/>
                <a:gd name="T17" fmla="*/ 130 h 144"/>
                <a:gd name="T18" fmla="*/ 110 w 151"/>
                <a:gd name="T19" fmla="*/ 134 h 144"/>
                <a:gd name="T20" fmla="*/ 66 w 151"/>
                <a:gd name="T21" fmla="*/ 138 h 144"/>
                <a:gd name="T22" fmla="*/ 12 w 151"/>
                <a:gd name="T23" fmla="*/ 128 h 144"/>
                <a:gd name="T24" fmla="*/ 86 w 151"/>
                <a:gd name="T25" fmla="*/ 138 h 144"/>
                <a:gd name="T26" fmla="*/ 86 w 151"/>
                <a:gd name="T27" fmla="*/ 134 h 144"/>
                <a:gd name="T28" fmla="*/ 75 w 151"/>
                <a:gd name="T29" fmla="*/ 133 h 144"/>
                <a:gd name="T30" fmla="*/ 77 w 151"/>
                <a:gd name="T31" fmla="*/ 128 h 144"/>
                <a:gd name="T32" fmla="*/ 66 w 151"/>
                <a:gd name="T33" fmla="*/ 128 h 144"/>
                <a:gd name="T34" fmla="*/ 64 w 151"/>
                <a:gd name="T35" fmla="*/ 117 h 144"/>
                <a:gd name="T36" fmla="*/ 65 w 151"/>
                <a:gd name="T37" fmla="*/ 114 h 144"/>
                <a:gd name="T38" fmla="*/ 63 w 151"/>
                <a:gd name="T39" fmla="*/ 133 h 144"/>
                <a:gd name="T40" fmla="*/ 54 w 151"/>
                <a:gd name="T41" fmla="*/ 137 h 144"/>
                <a:gd name="T42" fmla="*/ 7 w 151"/>
                <a:gd name="T43" fmla="*/ 86 h 144"/>
                <a:gd name="T44" fmla="*/ 41 w 151"/>
                <a:gd name="T45" fmla="*/ 139 h 144"/>
                <a:gd name="T46" fmla="*/ 92 w 151"/>
                <a:gd name="T47" fmla="*/ 138 h 144"/>
                <a:gd name="T48" fmla="*/ 41 w 151"/>
                <a:gd name="T49" fmla="*/ 137 h 144"/>
                <a:gd name="T50" fmla="*/ 26 w 151"/>
                <a:gd name="T51" fmla="*/ 65 h 144"/>
                <a:gd name="T52" fmla="*/ 32 w 151"/>
                <a:gd name="T53" fmla="*/ 64 h 144"/>
                <a:gd name="T54" fmla="*/ 26 w 151"/>
                <a:gd name="T55" fmla="*/ 72 h 144"/>
                <a:gd name="T56" fmla="*/ 33 w 151"/>
                <a:gd name="T57" fmla="*/ 80 h 144"/>
                <a:gd name="T58" fmla="*/ 38 w 151"/>
                <a:gd name="T59" fmla="*/ 73 h 144"/>
                <a:gd name="T60" fmla="*/ 28 w 151"/>
                <a:gd name="T61" fmla="*/ 78 h 144"/>
                <a:gd name="T62" fmla="*/ 34 w 151"/>
                <a:gd name="T63" fmla="*/ 61 h 144"/>
                <a:gd name="T64" fmla="*/ 18 w 151"/>
                <a:gd name="T65" fmla="*/ 2 h 144"/>
                <a:gd name="T66" fmla="*/ 31 w 151"/>
                <a:gd name="T67" fmla="*/ 32 h 144"/>
                <a:gd name="T68" fmla="*/ 27 w 151"/>
                <a:gd name="T69" fmla="*/ 58 h 144"/>
                <a:gd name="T70" fmla="*/ 28 w 151"/>
                <a:gd name="T71" fmla="*/ 42 h 144"/>
                <a:gd name="T72" fmla="*/ 21 w 151"/>
                <a:gd name="T73" fmla="*/ 61 h 144"/>
                <a:gd name="T74" fmla="*/ 7 w 151"/>
                <a:gd name="T75" fmla="*/ 86 h 144"/>
                <a:gd name="T76" fmla="*/ 110 w 151"/>
                <a:gd name="T77" fmla="*/ 131 h 144"/>
                <a:gd name="T78" fmla="*/ 121 w 151"/>
                <a:gd name="T79" fmla="*/ 123 h 144"/>
                <a:gd name="T80" fmla="*/ 67 w 151"/>
                <a:gd name="T81" fmla="*/ 127 h 144"/>
                <a:gd name="T82" fmla="*/ 74 w 151"/>
                <a:gd name="T83" fmla="*/ 118 h 144"/>
                <a:gd name="T84" fmla="*/ 64 w 151"/>
                <a:gd name="T85" fmla="*/ 118 h 144"/>
                <a:gd name="T86" fmla="*/ 75 w 151"/>
                <a:gd name="T87" fmla="*/ 118 h 144"/>
                <a:gd name="T88" fmla="*/ 70 w 151"/>
                <a:gd name="T89" fmla="*/ 114 h 144"/>
                <a:gd name="T90" fmla="*/ 79 w 151"/>
                <a:gd name="T91" fmla="*/ 120 h 144"/>
                <a:gd name="T92" fmla="*/ 122 w 151"/>
                <a:gd name="T93" fmla="*/ 122 h 144"/>
                <a:gd name="T94" fmla="*/ 123 w 151"/>
                <a:gd name="T95" fmla="*/ 125 h 144"/>
                <a:gd name="T96" fmla="*/ 122 w 151"/>
                <a:gd name="T97" fmla="*/ 122 h 144"/>
                <a:gd name="T98" fmla="*/ 81 w 151"/>
                <a:gd name="T99" fmla="*/ 114 h 144"/>
                <a:gd name="T100" fmla="*/ 32 w 151"/>
                <a:gd name="T101" fmla="*/ 74 h 144"/>
                <a:gd name="T102" fmla="*/ 28 w 151"/>
                <a:gd name="T103" fmla="*/ 63 h 144"/>
                <a:gd name="T104" fmla="*/ 28 w 151"/>
                <a:gd name="T105" fmla="*/ 63 h 144"/>
                <a:gd name="T106" fmla="*/ 29 w 151"/>
                <a:gd name="T107" fmla="*/ 49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51" h="144">
                  <a:moveTo>
                    <a:pt x="47" y="144"/>
                  </a:moveTo>
                  <a:cubicBezTo>
                    <a:pt x="46" y="144"/>
                    <a:pt x="46" y="144"/>
                    <a:pt x="46" y="144"/>
                  </a:cubicBezTo>
                  <a:cubicBezTo>
                    <a:pt x="32" y="144"/>
                    <a:pt x="19" y="139"/>
                    <a:pt x="11" y="129"/>
                  </a:cubicBezTo>
                  <a:cubicBezTo>
                    <a:pt x="3" y="121"/>
                    <a:pt x="0" y="109"/>
                    <a:pt x="2" y="96"/>
                  </a:cubicBezTo>
                  <a:cubicBezTo>
                    <a:pt x="3" y="90"/>
                    <a:pt x="6" y="84"/>
                    <a:pt x="10" y="79"/>
                  </a:cubicBezTo>
                  <a:cubicBezTo>
                    <a:pt x="13" y="73"/>
                    <a:pt x="17" y="68"/>
                    <a:pt x="17" y="62"/>
                  </a:cubicBezTo>
                  <a:cubicBezTo>
                    <a:pt x="17" y="62"/>
                    <a:pt x="17" y="62"/>
                    <a:pt x="17" y="62"/>
                  </a:cubicBezTo>
                  <a:cubicBezTo>
                    <a:pt x="19" y="60"/>
                    <a:pt x="20" y="59"/>
                    <a:pt x="21" y="59"/>
                  </a:cubicBezTo>
                  <a:cubicBezTo>
                    <a:pt x="21" y="59"/>
                    <a:pt x="22" y="59"/>
                    <a:pt x="23" y="59"/>
                  </a:cubicBezTo>
                  <a:cubicBezTo>
                    <a:pt x="23" y="53"/>
                    <a:pt x="24" y="47"/>
                    <a:pt x="26" y="41"/>
                  </a:cubicBezTo>
                  <a:cubicBezTo>
                    <a:pt x="28" y="35"/>
                    <a:pt x="30" y="30"/>
                    <a:pt x="29" y="24"/>
                  </a:cubicBezTo>
                  <a:cubicBezTo>
                    <a:pt x="28" y="19"/>
                    <a:pt x="25" y="15"/>
                    <a:pt x="22" y="12"/>
                  </a:cubicBezTo>
                  <a:cubicBezTo>
                    <a:pt x="19" y="8"/>
                    <a:pt x="16" y="5"/>
                    <a:pt x="16" y="1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7" y="0"/>
                    <a:pt x="17" y="0"/>
                    <a:pt x="17" y="0"/>
                  </a:cubicBezTo>
                  <a:cubicBezTo>
                    <a:pt x="35" y="8"/>
                    <a:pt x="40" y="37"/>
                    <a:pt x="32" y="58"/>
                  </a:cubicBezTo>
                  <a:cubicBezTo>
                    <a:pt x="32" y="59"/>
                    <a:pt x="34" y="59"/>
                    <a:pt x="35" y="60"/>
                  </a:cubicBezTo>
                  <a:cubicBezTo>
                    <a:pt x="37" y="61"/>
                    <a:pt x="39" y="61"/>
                    <a:pt x="40" y="63"/>
                  </a:cubicBezTo>
                  <a:cubicBezTo>
                    <a:pt x="43" y="72"/>
                    <a:pt x="37" y="78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34" y="81"/>
                    <a:pt x="34" y="81"/>
                    <a:pt x="34" y="81"/>
                  </a:cubicBezTo>
                  <a:cubicBezTo>
                    <a:pt x="28" y="81"/>
                    <a:pt x="23" y="79"/>
                    <a:pt x="22" y="76"/>
                  </a:cubicBezTo>
                  <a:cubicBezTo>
                    <a:pt x="21" y="75"/>
                    <a:pt x="21" y="73"/>
                    <a:pt x="21" y="71"/>
                  </a:cubicBezTo>
                  <a:cubicBezTo>
                    <a:pt x="12" y="82"/>
                    <a:pt x="10" y="98"/>
                    <a:pt x="15" y="112"/>
                  </a:cubicBezTo>
                  <a:cubicBezTo>
                    <a:pt x="20" y="127"/>
                    <a:pt x="32" y="135"/>
                    <a:pt x="46" y="135"/>
                  </a:cubicBezTo>
                  <a:cubicBezTo>
                    <a:pt x="51" y="135"/>
                    <a:pt x="56" y="134"/>
                    <a:pt x="61" y="133"/>
                  </a:cubicBezTo>
                  <a:cubicBezTo>
                    <a:pt x="58" y="128"/>
                    <a:pt x="57" y="122"/>
                    <a:pt x="60" y="116"/>
                  </a:cubicBezTo>
                  <a:cubicBezTo>
                    <a:pt x="63" y="111"/>
                    <a:pt x="68" y="107"/>
                    <a:pt x="73" y="107"/>
                  </a:cubicBezTo>
                  <a:cubicBezTo>
                    <a:pt x="75" y="107"/>
                    <a:pt x="79" y="108"/>
                    <a:pt x="83" y="113"/>
                  </a:cubicBezTo>
                  <a:cubicBezTo>
                    <a:pt x="83" y="113"/>
                    <a:pt x="83" y="113"/>
                    <a:pt x="83" y="113"/>
                  </a:cubicBezTo>
                  <a:cubicBezTo>
                    <a:pt x="84" y="122"/>
                    <a:pt x="81" y="126"/>
                    <a:pt x="77" y="130"/>
                  </a:cubicBezTo>
                  <a:cubicBezTo>
                    <a:pt x="77" y="130"/>
                    <a:pt x="77" y="131"/>
                    <a:pt x="76" y="131"/>
                  </a:cubicBezTo>
                  <a:cubicBezTo>
                    <a:pt x="78" y="132"/>
                    <a:pt x="80" y="132"/>
                    <a:pt x="82" y="132"/>
                  </a:cubicBezTo>
                  <a:cubicBezTo>
                    <a:pt x="90" y="132"/>
                    <a:pt x="98" y="129"/>
                    <a:pt x="107" y="125"/>
                  </a:cubicBezTo>
                  <a:cubicBezTo>
                    <a:pt x="115" y="122"/>
                    <a:pt x="123" y="119"/>
                    <a:pt x="131" y="119"/>
                  </a:cubicBezTo>
                  <a:cubicBezTo>
                    <a:pt x="139" y="119"/>
                    <a:pt x="146" y="123"/>
                    <a:pt x="151" y="130"/>
                  </a:cubicBezTo>
                  <a:cubicBezTo>
                    <a:pt x="150" y="131"/>
                    <a:pt x="150" y="131"/>
                    <a:pt x="150" y="131"/>
                  </a:cubicBezTo>
                  <a:cubicBezTo>
                    <a:pt x="146" y="127"/>
                    <a:pt x="142" y="124"/>
                    <a:pt x="136" y="124"/>
                  </a:cubicBezTo>
                  <a:cubicBezTo>
                    <a:pt x="126" y="124"/>
                    <a:pt x="115" y="131"/>
                    <a:pt x="112" y="132"/>
                  </a:cubicBezTo>
                  <a:cubicBezTo>
                    <a:pt x="110" y="134"/>
                    <a:pt x="110" y="134"/>
                    <a:pt x="110" y="134"/>
                  </a:cubicBezTo>
                  <a:cubicBezTo>
                    <a:pt x="110" y="133"/>
                    <a:pt x="110" y="133"/>
                    <a:pt x="110" y="133"/>
                  </a:cubicBezTo>
                  <a:cubicBezTo>
                    <a:pt x="105" y="137"/>
                    <a:pt x="99" y="139"/>
                    <a:pt x="90" y="139"/>
                  </a:cubicBezTo>
                  <a:cubicBezTo>
                    <a:pt x="86" y="139"/>
                    <a:pt x="82" y="139"/>
                    <a:pt x="78" y="139"/>
                  </a:cubicBezTo>
                  <a:cubicBezTo>
                    <a:pt x="74" y="138"/>
                    <a:pt x="70" y="138"/>
                    <a:pt x="66" y="138"/>
                  </a:cubicBezTo>
                  <a:cubicBezTo>
                    <a:pt x="58" y="138"/>
                    <a:pt x="52" y="140"/>
                    <a:pt x="47" y="144"/>
                  </a:cubicBezTo>
                  <a:close/>
                  <a:moveTo>
                    <a:pt x="7" y="86"/>
                  </a:moveTo>
                  <a:cubicBezTo>
                    <a:pt x="5" y="89"/>
                    <a:pt x="4" y="93"/>
                    <a:pt x="3" y="96"/>
                  </a:cubicBezTo>
                  <a:cubicBezTo>
                    <a:pt x="2" y="109"/>
                    <a:pt x="5" y="120"/>
                    <a:pt x="12" y="128"/>
                  </a:cubicBezTo>
                  <a:cubicBezTo>
                    <a:pt x="20" y="137"/>
                    <a:pt x="32" y="142"/>
                    <a:pt x="46" y="142"/>
                  </a:cubicBezTo>
                  <a:cubicBezTo>
                    <a:pt x="51" y="138"/>
                    <a:pt x="57" y="136"/>
                    <a:pt x="66" y="136"/>
                  </a:cubicBezTo>
                  <a:cubicBezTo>
                    <a:pt x="70" y="136"/>
                    <a:pt x="74" y="137"/>
                    <a:pt x="78" y="137"/>
                  </a:cubicBezTo>
                  <a:cubicBezTo>
                    <a:pt x="81" y="137"/>
                    <a:pt x="83" y="138"/>
                    <a:pt x="86" y="138"/>
                  </a:cubicBezTo>
                  <a:cubicBezTo>
                    <a:pt x="84" y="137"/>
                    <a:pt x="83" y="136"/>
                    <a:pt x="81" y="135"/>
                  </a:cubicBezTo>
                  <a:cubicBezTo>
                    <a:pt x="80" y="133"/>
                    <a:pt x="80" y="133"/>
                    <a:pt x="80" y="133"/>
                  </a:cubicBezTo>
                  <a:cubicBezTo>
                    <a:pt x="82" y="134"/>
                    <a:pt x="82" y="134"/>
                    <a:pt x="82" y="134"/>
                  </a:cubicBezTo>
                  <a:cubicBezTo>
                    <a:pt x="83" y="134"/>
                    <a:pt x="84" y="134"/>
                    <a:pt x="86" y="134"/>
                  </a:cubicBezTo>
                  <a:cubicBezTo>
                    <a:pt x="92" y="134"/>
                    <a:pt x="99" y="131"/>
                    <a:pt x="105" y="128"/>
                  </a:cubicBezTo>
                  <a:cubicBezTo>
                    <a:pt x="105" y="128"/>
                    <a:pt x="105" y="128"/>
                    <a:pt x="105" y="128"/>
                  </a:cubicBezTo>
                  <a:cubicBezTo>
                    <a:pt x="97" y="131"/>
                    <a:pt x="89" y="133"/>
                    <a:pt x="82" y="133"/>
                  </a:cubicBezTo>
                  <a:cubicBezTo>
                    <a:pt x="79" y="133"/>
                    <a:pt x="77" y="133"/>
                    <a:pt x="75" y="133"/>
                  </a:cubicBezTo>
                  <a:cubicBezTo>
                    <a:pt x="74" y="132"/>
                    <a:pt x="74" y="132"/>
                    <a:pt x="74" y="132"/>
                  </a:cubicBezTo>
                  <a:cubicBezTo>
                    <a:pt x="74" y="131"/>
                    <a:pt x="74" y="131"/>
                    <a:pt x="74" y="131"/>
                  </a:cubicBezTo>
                  <a:cubicBezTo>
                    <a:pt x="75" y="131"/>
                    <a:pt x="76" y="130"/>
                    <a:pt x="76" y="129"/>
                  </a:cubicBezTo>
                  <a:cubicBezTo>
                    <a:pt x="77" y="129"/>
                    <a:pt x="77" y="128"/>
                    <a:pt x="77" y="128"/>
                  </a:cubicBezTo>
                  <a:cubicBezTo>
                    <a:pt x="76" y="129"/>
                    <a:pt x="74" y="130"/>
                    <a:pt x="72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70" y="130"/>
                    <a:pt x="70" y="130"/>
                    <a:pt x="70" y="130"/>
                  </a:cubicBezTo>
                  <a:cubicBezTo>
                    <a:pt x="68" y="130"/>
                    <a:pt x="67" y="129"/>
                    <a:pt x="66" y="128"/>
                  </a:cubicBezTo>
                  <a:cubicBezTo>
                    <a:pt x="65" y="128"/>
                    <a:pt x="64" y="127"/>
                    <a:pt x="63" y="127"/>
                  </a:cubicBezTo>
                  <a:cubicBezTo>
                    <a:pt x="63" y="127"/>
                    <a:pt x="63" y="127"/>
                    <a:pt x="63" y="127"/>
                  </a:cubicBezTo>
                  <a:cubicBezTo>
                    <a:pt x="63" y="117"/>
                    <a:pt x="63" y="117"/>
                    <a:pt x="63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4" y="117"/>
                    <a:pt x="64" y="117"/>
                    <a:pt x="64" y="117"/>
                  </a:cubicBezTo>
                  <a:cubicBezTo>
                    <a:pt x="66" y="117"/>
                    <a:pt x="68" y="115"/>
                    <a:pt x="68" y="114"/>
                  </a:cubicBezTo>
                  <a:cubicBezTo>
                    <a:pt x="68" y="114"/>
                    <a:pt x="68" y="114"/>
                    <a:pt x="66" y="114"/>
                  </a:cubicBezTo>
                  <a:cubicBezTo>
                    <a:pt x="65" y="114"/>
                    <a:pt x="65" y="114"/>
                    <a:pt x="65" y="114"/>
                  </a:cubicBezTo>
                  <a:cubicBezTo>
                    <a:pt x="66" y="113"/>
                    <a:pt x="66" y="113"/>
                    <a:pt x="66" y="113"/>
                  </a:cubicBezTo>
                  <a:cubicBezTo>
                    <a:pt x="67" y="110"/>
                    <a:pt x="69" y="109"/>
                    <a:pt x="71" y="109"/>
                  </a:cubicBezTo>
                  <a:cubicBezTo>
                    <a:pt x="67" y="110"/>
                    <a:pt x="64" y="113"/>
                    <a:pt x="62" y="117"/>
                  </a:cubicBezTo>
                  <a:cubicBezTo>
                    <a:pt x="59" y="122"/>
                    <a:pt x="59" y="128"/>
                    <a:pt x="63" y="133"/>
                  </a:cubicBezTo>
                  <a:cubicBezTo>
                    <a:pt x="63" y="134"/>
                    <a:pt x="63" y="134"/>
                    <a:pt x="63" y="134"/>
                  </a:cubicBezTo>
                  <a:cubicBezTo>
                    <a:pt x="62" y="134"/>
                    <a:pt x="62" y="134"/>
                    <a:pt x="62" y="134"/>
                  </a:cubicBezTo>
                  <a:cubicBezTo>
                    <a:pt x="59" y="135"/>
                    <a:pt x="56" y="136"/>
                    <a:pt x="54" y="136"/>
                  </a:cubicBezTo>
                  <a:cubicBezTo>
                    <a:pt x="54" y="137"/>
                    <a:pt x="54" y="137"/>
                    <a:pt x="54" y="137"/>
                  </a:cubicBezTo>
                  <a:cubicBezTo>
                    <a:pt x="49" y="139"/>
                    <a:pt x="44" y="140"/>
                    <a:pt x="39" y="140"/>
                  </a:cubicBezTo>
                  <a:cubicBezTo>
                    <a:pt x="29" y="140"/>
                    <a:pt x="19" y="135"/>
                    <a:pt x="13" y="127"/>
                  </a:cubicBezTo>
                  <a:cubicBezTo>
                    <a:pt x="5" y="116"/>
                    <a:pt x="2" y="103"/>
                    <a:pt x="6" y="89"/>
                  </a:cubicBezTo>
                  <a:lnTo>
                    <a:pt x="7" y="86"/>
                  </a:lnTo>
                  <a:close/>
                  <a:moveTo>
                    <a:pt x="7" y="93"/>
                  </a:moveTo>
                  <a:cubicBezTo>
                    <a:pt x="4" y="105"/>
                    <a:pt x="7" y="117"/>
                    <a:pt x="14" y="126"/>
                  </a:cubicBezTo>
                  <a:cubicBezTo>
                    <a:pt x="21" y="135"/>
                    <a:pt x="31" y="139"/>
                    <a:pt x="41" y="139"/>
                  </a:cubicBezTo>
                  <a:cubicBezTo>
                    <a:pt x="41" y="139"/>
                    <a:pt x="41" y="139"/>
                    <a:pt x="41" y="139"/>
                  </a:cubicBezTo>
                  <a:cubicBezTo>
                    <a:pt x="16" y="139"/>
                    <a:pt x="10" y="113"/>
                    <a:pt x="7" y="93"/>
                  </a:cubicBezTo>
                  <a:close/>
                  <a:moveTo>
                    <a:pt x="108" y="133"/>
                  </a:moveTo>
                  <a:cubicBezTo>
                    <a:pt x="106" y="133"/>
                    <a:pt x="104" y="134"/>
                    <a:pt x="102" y="135"/>
                  </a:cubicBezTo>
                  <a:cubicBezTo>
                    <a:pt x="99" y="136"/>
                    <a:pt x="95" y="137"/>
                    <a:pt x="92" y="138"/>
                  </a:cubicBezTo>
                  <a:cubicBezTo>
                    <a:pt x="99" y="138"/>
                    <a:pt x="104" y="136"/>
                    <a:pt x="108" y="133"/>
                  </a:cubicBezTo>
                  <a:close/>
                  <a:moveTo>
                    <a:pt x="7" y="86"/>
                  </a:moveTo>
                  <a:cubicBezTo>
                    <a:pt x="7" y="89"/>
                    <a:pt x="7" y="89"/>
                    <a:pt x="7" y="89"/>
                  </a:cubicBezTo>
                  <a:cubicBezTo>
                    <a:pt x="12" y="114"/>
                    <a:pt x="17" y="137"/>
                    <a:pt x="41" y="137"/>
                  </a:cubicBezTo>
                  <a:cubicBezTo>
                    <a:pt x="43" y="137"/>
                    <a:pt x="45" y="137"/>
                    <a:pt x="48" y="137"/>
                  </a:cubicBezTo>
                  <a:cubicBezTo>
                    <a:pt x="32" y="137"/>
                    <a:pt x="19" y="128"/>
                    <a:pt x="13" y="113"/>
                  </a:cubicBezTo>
                  <a:cubicBezTo>
                    <a:pt x="7" y="96"/>
                    <a:pt x="12" y="77"/>
                    <a:pt x="23" y="67"/>
                  </a:cubicBezTo>
                  <a:cubicBezTo>
                    <a:pt x="26" y="65"/>
                    <a:pt x="26" y="65"/>
                    <a:pt x="26" y="65"/>
                  </a:cubicBezTo>
                  <a:cubicBezTo>
                    <a:pt x="26" y="63"/>
                    <a:pt x="27" y="62"/>
                    <a:pt x="27" y="62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28" y="61"/>
                    <a:pt x="28" y="61"/>
                    <a:pt x="28" y="61"/>
                  </a:cubicBezTo>
                  <a:cubicBezTo>
                    <a:pt x="30" y="62"/>
                    <a:pt x="31" y="63"/>
                    <a:pt x="32" y="64"/>
                  </a:cubicBezTo>
                  <a:cubicBezTo>
                    <a:pt x="33" y="68"/>
                    <a:pt x="30" y="73"/>
                    <a:pt x="29" y="75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8" y="76"/>
                    <a:pt x="28" y="76"/>
                    <a:pt x="28" y="76"/>
                  </a:cubicBezTo>
                  <a:cubicBezTo>
                    <a:pt x="27" y="75"/>
                    <a:pt x="26" y="74"/>
                    <a:pt x="26" y="72"/>
                  </a:cubicBezTo>
                  <a:cubicBezTo>
                    <a:pt x="25" y="70"/>
                    <a:pt x="26" y="68"/>
                    <a:pt x="26" y="66"/>
                  </a:cubicBezTo>
                  <a:cubicBezTo>
                    <a:pt x="24" y="68"/>
                    <a:pt x="24" y="68"/>
                    <a:pt x="24" y="68"/>
                  </a:cubicBezTo>
                  <a:cubicBezTo>
                    <a:pt x="22" y="71"/>
                    <a:pt x="22" y="73"/>
                    <a:pt x="23" y="75"/>
                  </a:cubicBezTo>
                  <a:cubicBezTo>
                    <a:pt x="24" y="78"/>
                    <a:pt x="28" y="80"/>
                    <a:pt x="33" y="80"/>
                  </a:cubicBezTo>
                  <a:cubicBezTo>
                    <a:pt x="36" y="77"/>
                    <a:pt x="41" y="71"/>
                    <a:pt x="39" y="64"/>
                  </a:cubicBezTo>
                  <a:cubicBezTo>
                    <a:pt x="38" y="63"/>
                    <a:pt x="37" y="62"/>
                    <a:pt x="35" y="62"/>
                  </a:cubicBezTo>
                  <a:cubicBezTo>
                    <a:pt x="36" y="62"/>
                    <a:pt x="36" y="62"/>
                    <a:pt x="36" y="62"/>
                  </a:cubicBezTo>
                  <a:cubicBezTo>
                    <a:pt x="38" y="64"/>
                    <a:pt x="39" y="69"/>
                    <a:pt x="38" y="73"/>
                  </a:cubicBezTo>
                  <a:cubicBezTo>
                    <a:pt x="36" y="77"/>
                    <a:pt x="34" y="79"/>
                    <a:pt x="30" y="79"/>
                  </a:cubicBezTo>
                  <a:cubicBezTo>
                    <a:pt x="30" y="79"/>
                    <a:pt x="30" y="79"/>
                    <a:pt x="30" y="79"/>
                  </a:cubicBezTo>
                  <a:cubicBezTo>
                    <a:pt x="30" y="79"/>
                    <a:pt x="30" y="79"/>
                    <a:pt x="29" y="79"/>
                  </a:cubicBezTo>
                  <a:cubicBezTo>
                    <a:pt x="28" y="78"/>
                    <a:pt x="28" y="78"/>
                    <a:pt x="28" y="78"/>
                  </a:cubicBezTo>
                  <a:cubicBezTo>
                    <a:pt x="29" y="78"/>
                    <a:pt x="29" y="78"/>
                    <a:pt x="29" y="78"/>
                  </a:cubicBezTo>
                  <a:cubicBezTo>
                    <a:pt x="29" y="76"/>
                    <a:pt x="30" y="75"/>
                    <a:pt x="31" y="74"/>
                  </a:cubicBezTo>
                  <a:cubicBezTo>
                    <a:pt x="33" y="71"/>
                    <a:pt x="35" y="68"/>
                    <a:pt x="34" y="62"/>
                  </a:cubicBezTo>
                  <a:cubicBezTo>
                    <a:pt x="34" y="61"/>
                    <a:pt x="34" y="61"/>
                    <a:pt x="34" y="61"/>
                  </a:cubicBezTo>
                  <a:cubicBezTo>
                    <a:pt x="33" y="61"/>
                    <a:pt x="31" y="60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0" y="58"/>
                    <a:pt x="30" y="58"/>
                    <a:pt x="30" y="58"/>
                  </a:cubicBezTo>
                  <a:cubicBezTo>
                    <a:pt x="38" y="39"/>
                    <a:pt x="34" y="10"/>
                    <a:pt x="18" y="2"/>
                  </a:cubicBezTo>
                  <a:cubicBezTo>
                    <a:pt x="18" y="5"/>
                    <a:pt x="20" y="8"/>
                    <a:pt x="23" y="11"/>
                  </a:cubicBezTo>
                  <a:cubicBezTo>
                    <a:pt x="26" y="14"/>
                    <a:pt x="29" y="18"/>
                    <a:pt x="30" y="24"/>
                  </a:cubicBezTo>
                  <a:cubicBezTo>
                    <a:pt x="30" y="26"/>
                    <a:pt x="30" y="28"/>
                    <a:pt x="30" y="30"/>
                  </a:cubicBezTo>
                  <a:cubicBezTo>
                    <a:pt x="31" y="32"/>
                    <a:pt x="31" y="32"/>
                    <a:pt x="31" y="32"/>
                  </a:cubicBezTo>
                  <a:cubicBezTo>
                    <a:pt x="35" y="38"/>
                    <a:pt x="33" y="44"/>
                    <a:pt x="31" y="49"/>
                  </a:cubicBezTo>
                  <a:cubicBezTo>
                    <a:pt x="30" y="52"/>
                    <a:pt x="29" y="55"/>
                    <a:pt x="29" y="58"/>
                  </a:cubicBezTo>
                  <a:cubicBezTo>
                    <a:pt x="29" y="61"/>
                    <a:pt x="29" y="61"/>
                    <a:pt x="29" y="61"/>
                  </a:cubicBezTo>
                  <a:cubicBezTo>
                    <a:pt x="27" y="58"/>
                    <a:pt x="27" y="58"/>
                    <a:pt x="27" y="58"/>
                  </a:cubicBezTo>
                  <a:cubicBezTo>
                    <a:pt x="25" y="53"/>
                    <a:pt x="26" y="49"/>
                    <a:pt x="28" y="44"/>
                  </a:cubicBezTo>
                  <a:cubicBezTo>
                    <a:pt x="29" y="40"/>
                    <a:pt x="31" y="36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5"/>
                    <a:pt x="29" y="38"/>
                    <a:pt x="28" y="42"/>
                  </a:cubicBezTo>
                  <a:cubicBezTo>
                    <a:pt x="26" y="47"/>
                    <a:pt x="24" y="53"/>
                    <a:pt x="24" y="59"/>
                  </a:cubicBezTo>
                  <a:cubicBezTo>
                    <a:pt x="25" y="60"/>
                    <a:pt x="25" y="60"/>
                    <a:pt x="25" y="60"/>
                  </a:cubicBezTo>
                  <a:cubicBezTo>
                    <a:pt x="24" y="60"/>
                    <a:pt x="24" y="60"/>
                    <a:pt x="24" y="60"/>
                  </a:cubicBezTo>
                  <a:cubicBezTo>
                    <a:pt x="23" y="61"/>
                    <a:pt x="22" y="61"/>
                    <a:pt x="21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0" y="61"/>
                    <a:pt x="20" y="61"/>
                    <a:pt x="19" y="62"/>
                  </a:cubicBezTo>
                  <a:cubicBezTo>
                    <a:pt x="18" y="69"/>
                    <a:pt x="14" y="74"/>
                    <a:pt x="11" y="79"/>
                  </a:cubicBezTo>
                  <a:cubicBezTo>
                    <a:pt x="10" y="82"/>
                    <a:pt x="8" y="84"/>
                    <a:pt x="7" y="86"/>
                  </a:cubicBezTo>
                  <a:close/>
                  <a:moveTo>
                    <a:pt x="85" y="136"/>
                  </a:moveTo>
                  <a:cubicBezTo>
                    <a:pt x="86" y="136"/>
                    <a:pt x="87" y="137"/>
                    <a:pt x="89" y="137"/>
                  </a:cubicBezTo>
                  <a:cubicBezTo>
                    <a:pt x="93" y="137"/>
                    <a:pt x="97" y="135"/>
                    <a:pt x="101" y="133"/>
                  </a:cubicBezTo>
                  <a:cubicBezTo>
                    <a:pt x="105" y="132"/>
                    <a:pt x="108" y="131"/>
                    <a:pt x="110" y="131"/>
                  </a:cubicBezTo>
                  <a:cubicBezTo>
                    <a:pt x="111" y="131"/>
                    <a:pt x="111" y="131"/>
                    <a:pt x="111" y="131"/>
                  </a:cubicBezTo>
                  <a:cubicBezTo>
                    <a:pt x="113" y="129"/>
                    <a:pt x="116" y="127"/>
                    <a:pt x="118" y="126"/>
                  </a:cubicBezTo>
                  <a:cubicBezTo>
                    <a:pt x="120" y="125"/>
                    <a:pt x="122" y="125"/>
                    <a:pt x="123" y="124"/>
                  </a:cubicBezTo>
                  <a:cubicBezTo>
                    <a:pt x="122" y="124"/>
                    <a:pt x="122" y="123"/>
                    <a:pt x="121" y="123"/>
                  </a:cubicBezTo>
                  <a:cubicBezTo>
                    <a:pt x="117" y="123"/>
                    <a:pt x="111" y="126"/>
                    <a:pt x="106" y="129"/>
                  </a:cubicBezTo>
                  <a:cubicBezTo>
                    <a:pt x="99" y="132"/>
                    <a:pt x="92" y="136"/>
                    <a:pt x="85" y="136"/>
                  </a:cubicBezTo>
                  <a:close/>
                  <a:moveTo>
                    <a:pt x="64" y="126"/>
                  </a:moveTo>
                  <a:cubicBezTo>
                    <a:pt x="65" y="126"/>
                    <a:pt x="66" y="126"/>
                    <a:pt x="67" y="127"/>
                  </a:cubicBezTo>
                  <a:cubicBezTo>
                    <a:pt x="68" y="128"/>
                    <a:pt x="69" y="128"/>
                    <a:pt x="70" y="128"/>
                  </a:cubicBezTo>
                  <a:cubicBezTo>
                    <a:pt x="70" y="128"/>
                    <a:pt x="70" y="128"/>
                    <a:pt x="70" y="128"/>
                  </a:cubicBezTo>
                  <a:cubicBezTo>
                    <a:pt x="70" y="128"/>
                    <a:pt x="71" y="128"/>
                    <a:pt x="71" y="127"/>
                  </a:cubicBezTo>
                  <a:cubicBezTo>
                    <a:pt x="72" y="125"/>
                    <a:pt x="75" y="121"/>
                    <a:pt x="74" y="118"/>
                  </a:cubicBezTo>
                  <a:cubicBezTo>
                    <a:pt x="74" y="117"/>
                    <a:pt x="73" y="116"/>
                    <a:pt x="72" y="115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4"/>
                    <a:pt x="70" y="114"/>
                    <a:pt x="70" y="114"/>
                  </a:cubicBezTo>
                  <a:cubicBezTo>
                    <a:pt x="70" y="116"/>
                    <a:pt x="67" y="118"/>
                    <a:pt x="64" y="118"/>
                  </a:cubicBezTo>
                  <a:cubicBezTo>
                    <a:pt x="64" y="118"/>
                    <a:pt x="64" y="118"/>
                    <a:pt x="64" y="118"/>
                  </a:cubicBezTo>
                  <a:lnTo>
                    <a:pt x="64" y="126"/>
                  </a:lnTo>
                  <a:close/>
                  <a:moveTo>
                    <a:pt x="75" y="116"/>
                  </a:moveTo>
                  <a:cubicBezTo>
                    <a:pt x="75" y="117"/>
                    <a:pt x="75" y="117"/>
                    <a:pt x="75" y="118"/>
                  </a:cubicBezTo>
                  <a:cubicBezTo>
                    <a:pt x="76" y="121"/>
                    <a:pt x="74" y="125"/>
                    <a:pt x="72" y="128"/>
                  </a:cubicBezTo>
                  <a:cubicBezTo>
                    <a:pt x="75" y="126"/>
                    <a:pt x="77" y="121"/>
                    <a:pt x="77" y="118"/>
                  </a:cubicBezTo>
                  <a:cubicBezTo>
                    <a:pt x="76" y="118"/>
                    <a:pt x="76" y="117"/>
                    <a:pt x="75" y="116"/>
                  </a:cubicBezTo>
                  <a:close/>
                  <a:moveTo>
                    <a:pt x="70" y="114"/>
                  </a:moveTo>
                  <a:cubicBezTo>
                    <a:pt x="72" y="114"/>
                    <a:pt x="72" y="114"/>
                    <a:pt x="72" y="114"/>
                  </a:cubicBezTo>
                  <a:cubicBezTo>
                    <a:pt x="76" y="115"/>
                    <a:pt x="78" y="117"/>
                    <a:pt x="78" y="118"/>
                  </a:cubicBezTo>
                  <a:cubicBezTo>
                    <a:pt x="79" y="121"/>
                    <a:pt x="77" y="125"/>
                    <a:pt x="74" y="128"/>
                  </a:cubicBezTo>
                  <a:cubicBezTo>
                    <a:pt x="79" y="126"/>
                    <a:pt x="79" y="122"/>
                    <a:pt x="79" y="120"/>
                  </a:cubicBezTo>
                  <a:cubicBezTo>
                    <a:pt x="79" y="116"/>
                    <a:pt x="76" y="110"/>
                    <a:pt x="72" y="110"/>
                  </a:cubicBezTo>
                  <a:cubicBezTo>
                    <a:pt x="71" y="110"/>
                    <a:pt x="69" y="111"/>
                    <a:pt x="68" y="113"/>
                  </a:cubicBezTo>
                  <a:cubicBezTo>
                    <a:pt x="69" y="113"/>
                    <a:pt x="69" y="113"/>
                    <a:pt x="70" y="114"/>
                  </a:cubicBezTo>
                  <a:close/>
                  <a:moveTo>
                    <a:pt x="122" y="122"/>
                  </a:moveTo>
                  <a:cubicBezTo>
                    <a:pt x="123" y="122"/>
                    <a:pt x="124" y="122"/>
                    <a:pt x="125" y="123"/>
                  </a:cubicBezTo>
                  <a:cubicBezTo>
                    <a:pt x="126" y="123"/>
                    <a:pt x="126" y="123"/>
                    <a:pt x="126" y="123"/>
                  </a:cubicBezTo>
                  <a:cubicBezTo>
                    <a:pt x="125" y="124"/>
                    <a:pt x="125" y="124"/>
                    <a:pt x="125" y="124"/>
                  </a:cubicBezTo>
                  <a:cubicBezTo>
                    <a:pt x="125" y="124"/>
                    <a:pt x="124" y="125"/>
                    <a:pt x="123" y="125"/>
                  </a:cubicBezTo>
                  <a:cubicBezTo>
                    <a:pt x="127" y="124"/>
                    <a:pt x="131" y="123"/>
                    <a:pt x="136" y="123"/>
                  </a:cubicBezTo>
                  <a:cubicBezTo>
                    <a:pt x="139" y="123"/>
                    <a:pt x="141" y="123"/>
                    <a:pt x="143" y="124"/>
                  </a:cubicBezTo>
                  <a:cubicBezTo>
                    <a:pt x="140" y="122"/>
                    <a:pt x="136" y="121"/>
                    <a:pt x="131" y="121"/>
                  </a:cubicBezTo>
                  <a:cubicBezTo>
                    <a:pt x="128" y="121"/>
                    <a:pt x="125" y="121"/>
                    <a:pt x="122" y="122"/>
                  </a:cubicBezTo>
                  <a:close/>
                  <a:moveTo>
                    <a:pt x="72" y="109"/>
                  </a:moveTo>
                  <a:cubicBezTo>
                    <a:pt x="77" y="109"/>
                    <a:pt x="81" y="115"/>
                    <a:pt x="81" y="120"/>
                  </a:cubicBezTo>
                  <a:cubicBezTo>
                    <a:pt x="81" y="121"/>
                    <a:pt x="81" y="122"/>
                    <a:pt x="81" y="123"/>
                  </a:cubicBezTo>
                  <a:cubicBezTo>
                    <a:pt x="82" y="121"/>
                    <a:pt x="82" y="118"/>
                    <a:pt x="81" y="114"/>
                  </a:cubicBezTo>
                  <a:cubicBezTo>
                    <a:pt x="79" y="110"/>
                    <a:pt x="75" y="108"/>
                    <a:pt x="71" y="109"/>
                  </a:cubicBezTo>
                  <a:cubicBezTo>
                    <a:pt x="72" y="109"/>
                    <a:pt x="72" y="109"/>
                    <a:pt x="72" y="109"/>
                  </a:cubicBezTo>
                  <a:close/>
                  <a:moveTo>
                    <a:pt x="36" y="65"/>
                  </a:moveTo>
                  <a:cubicBezTo>
                    <a:pt x="36" y="69"/>
                    <a:pt x="34" y="72"/>
                    <a:pt x="32" y="74"/>
                  </a:cubicBezTo>
                  <a:cubicBezTo>
                    <a:pt x="32" y="75"/>
                    <a:pt x="31" y="76"/>
                    <a:pt x="31" y="77"/>
                  </a:cubicBezTo>
                  <a:cubicBezTo>
                    <a:pt x="34" y="77"/>
                    <a:pt x="36" y="74"/>
                    <a:pt x="36" y="73"/>
                  </a:cubicBezTo>
                  <a:cubicBezTo>
                    <a:pt x="37" y="70"/>
                    <a:pt x="37" y="67"/>
                    <a:pt x="36" y="65"/>
                  </a:cubicBezTo>
                  <a:close/>
                  <a:moveTo>
                    <a:pt x="28" y="63"/>
                  </a:moveTo>
                  <a:cubicBezTo>
                    <a:pt x="27" y="65"/>
                    <a:pt x="27" y="69"/>
                    <a:pt x="27" y="72"/>
                  </a:cubicBezTo>
                  <a:cubicBezTo>
                    <a:pt x="27" y="73"/>
                    <a:pt x="28" y="73"/>
                    <a:pt x="28" y="74"/>
                  </a:cubicBezTo>
                  <a:cubicBezTo>
                    <a:pt x="30" y="71"/>
                    <a:pt x="32" y="67"/>
                    <a:pt x="31" y="65"/>
                  </a:cubicBezTo>
                  <a:cubicBezTo>
                    <a:pt x="30" y="64"/>
                    <a:pt x="30" y="63"/>
                    <a:pt x="28" y="63"/>
                  </a:cubicBezTo>
                  <a:close/>
                  <a:moveTo>
                    <a:pt x="32" y="36"/>
                  </a:moveTo>
                  <a:cubicBezTo>
                    <a:pt x="31" y="39"/>
                    <a:pt x="30" y="42"/>
                    <a:pt x="29" y="44"/>
                  </a:cubicBezTo>
                  <a:cubicBezTo>
                    <a:pt x="28" y="48"/>
                    <a:pt x="27" y="51"/>
                    <a:pt x="28" y="55"/>
                  </a:cubicBezTo>
                  <a:cubicBezTo>
                    <a:pt x="28" y="53"/>
                    <a:pt x="29" y="51"/>
                    <a:pt x="29" y="49"/>
                  </a:cubicBezTo>
                  <a:cubicBezTo>
                    <a:pt x="31" y="45"/>
                    <a:pt x="32" y="41"/>
                    <a:pt x="32" y="3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4" name="Freihandform 47"/>
            <p:cNvSpPr>
              <a:spLocks noEditPoints="1"/>
            </p:cNvSpPr>
            <p:nvPr/>
          </p:nvSpPr>
          <p:spPr bwMode="auto">
            <a:xfrm>
              <a:off x="895350" y="3316288"/>
              <a:ext cx="363538" cy="328613"/>
            </a:xfrm>
            <a:custGeom>
              <a:avLst/>
              <a:gdLst>
                <a:gd name="T0" fmla="*/ 50 w 161"/>
                <a:gd name="T1" fmla="*/ 8 h 146"/>
                <a:gd name="T2" fmla="*/ 60 w 161"/>
                <a:gd name="T3" fmla="*/ 25 h 146"/>
                <a:gd name="T4" fmla="*/ 54 w 161"/>
                <a:gd name="T5" fmla="*/ 17 h 146"/>
                <a:gd name="T6" fmla="*/ 63 w 161"/>
                <a:gd name="T7" fmla="*/ 34 h 146"/>
                <a:gd name="T8" fmla="*/ 49 w 161"/>
                <a:gd name="T9" fmla="*/ 37 h 146"/>
                <a:gd name="T10" fmla="*/ 41 w 161"/>
                <a:gd name="T11" fmla="*/ 13 h 146"/>
                <a:gd name="T12" fmla="*/ 16 w 161"/>
                <a:gd name="T13" fmla="*/ 62 h 146"/>
                <a:gd name="T14" fmla="*/ 34 w 161"/>
                <a:gd name="T15" fmla="*/ 92 h 146"/>
                <a:gd name="T16" fmla="*/ 27 w 161"/>
                <a:gd name="T17" fmla="*/ 146 h 146"/>
                <a:gd name="T18" fmla="*/ 33 w 161"/>
                <a:gd name="T19" fmla="*/ 104 h 146"/>
                <a:gd name="T20" fmla="*/ 26 w 161"/>
                <a:gd name="T21" fmla="*/ 102 h 146"/>
                <a:gd name="T22" fmla="*/ 30 w 161"/>
                <a:gd name="T23" fmla="*/ 101 h 146"/>
                <a:gd name="T24" fmla="*/ 4 w 161"/>
                <a:gd name="T25" fmla="*/ 60 h 146"/>
                <a:gd name="T26" fmla="*/ 41 w 161"/>
                <a:gd name="T27" fmla="*/ 10 h 146"/>
                <a:gd name="T28" fmla="*/ 51 w 161"/>
                <a:gd name="T29" fmla="*/ 4 h 146"/>
                <a:gd name="T30" fmla="*/ 145 w 161"/>
                <a:gd name="T31" fmla="*/ 13 h 146"/>
                <a:gd name="T32" fmla="*/ 142 w 161"/>
                <a:gd name="T33" fmla="*/ 0 h 146"/>
                <a:gd name="T34" fmla="*/ 141 w 161"/>
                <a:gd name="T35" fmla="*/ 33 h 146"/>
                <a:gd name="T36" fmla="*/ 50 w 161"/>
                <a:gd name="T37" fmla="*/ 8 h 146"/>
                <a:gd name="T38" fmla="*/ 137 w 161"/>
                <a:gd name="T39" fmla="*/ 31 h 146"/>
                <a:gd name="T40" fmla="*/ 148 w 161"/>
                <a:gd name="T41" fmla="*/ 16 h 146"/>
                <a:gd name="T42" fmla="*/ 70 w 161"/>
                <a:gd name="T43" fmla="*/ 8 h 146"/>
                <a:gd name="T44" fmla="*/ 137 w 161"/>
                <a:gd name="T45" fmla="*/ 31 h 146"/>
                <a:gd name="T46" fmla="*/ 26 w 161"/>
                <a:gd name="T47" fmla="*/ 84 h 146"/>
                <a:gd name="T48" fmla="*/ 22 w 161"/>
                <a:gd name="T49" fmla="*/ 16 h 146"/>
                <a:gd name="T50" fmla="*/ 26 w 161"/>
                <a:gd name="T51" fmla="*/ 84 h 146"/>
                <a:gd name="T52" fmla="*/ 57 w 161"/>
                <a:gd name="T53" fmla="*/ 28 h 146"/>
                <a:gd name="T54" fmla="*/ 46 w 161"/>
                <a:gd name="T55" fmla="*/ 16 h 146"/>
                <a:gd name="T56" fmla="*/ 57 w 161"/>
                <a:gd name="T57" fmla="*/ 28 h 146"/>
                <a:gd name="T58" fmla="*/ 57 w 161"/>
                <a:gd name="T59" fmla="*/ 31 h 146"/>
                <a:gd name="T60" fmla="*/ 46 w 161"/>
                <a:gd name="T61" fmla="*/ 28 h 146"/>
                <a:gd name="T62" fmla="*/ 57 w 161"/>
                <a:gd name="T63" fmla="*/ 31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61" h="146">
                  <a:moveTo>
                    <a:pt x="50" y="8"/>
                  </a:moveTo>
                  <a:cubicBezTo>
                    <a:pt x="55" y="14"/>
                    <a:pt x="53" y="20"/>
                    <a:pt x="60" y="25"/>
                  </a:cubicBezTo>
                  <a:cubicBezTo>
                    <a:pt x="62" y="23"/>
                    <a:pt x="58" y="18"/>
                    <a:pt x="54" y="17"/>
                  </a:cubicBezTo>
                  <a:cubicBezTo>
                    <a:pt x="64" y="13"/>
                    <a:pt x="65" y="25"/>
                    <a:pt x="63" y="34"/>
                  </a:cubicBezTo>
                  <a:cubicBezTo>
                    <a:pt x="59" y="36"/>
                    <a:pt x="55" y="37"/>
                    <a:pt x="49" y="37"/>
                  </a:cubicBezTo>
                  <a:cubicBezTo>
                    <a:pt x="43" y="31"/>
                    <a:pt x="43" y="19"/>
                    <a:pt x="41" y="13"/>
                  </a:cubicBezTo>
                  <a:cubicBezTo>
                    <a:pt x="14" y="14"/>
                    <a:pt x="9" y="41"/>
                    <a:pt x="16" y="62"/>
                  </a:cubicBezTo>
                  <a:cubicBezTo>
                    <a:pt x="19" y="72"/>
                    <a:pt x="30" y="81"/>
                    <a:pt x="34" y="92"/>
                  </a:cubicBezTo>
                  <a:cubicBezTo>
                    <a:pt x="41" y="111"/>
                    <a:pt x="38" y="129"/>
                    <a:pt x="27" y="146"/>
                  </a:cubicBezTo>
                  <a:cubicBezTo>
                    <a:pt x="28" y="137"/>
                    <a:pt x="39" y="121"/>
                    <a:pt x="33" y="104"/>
                  </a:cubicBezTo>
                  <a:cubicBezTo>
                    <a:pt x="31" y="102"/>
                    <a:pt x="29" y="102"/>
                    <a:pt x="26" y="102"/>
                  </a:cubicBezTo>
                  <a:cubicBezTo>
                    <a:pt x="26" y="100"/>
                    <a:pt x="28" y="101"/>
                    <a:pt x="30" y="101"/>
                  </a:cubicBezTo>
                  <a:cubicBezTo>
                    <a:pt x="28" y="89"/>
                    <a:pt x="7" y="79"/>
                    <a:pt x="4" y="60"/>
                  </a:cubicBezTo>
                  <a:cubicBezTo>
                    <a:pt x="1" y="34"/>
                    <a:pt x="12" y="6"/>
                    <a:pt x="41" y="10"/>
                  </a:cubicBezTo>
                  <a:cubicBezTo>
                    <a:pt x="45" y="9"/>
                    <a:pt x="47" y="5"/>
                    <a:pt x="51" y="4"/>
                  </a:cubicBezTo>
                  <a:cubicBezTo>
                    <a:pt x="86" y="1"/>
                    <a:pt x="128" y="46"/>
                    <a:pt x="145" y="13"/>
                  </a:cubicBezTo>
                  <a:cubicBezTo>
                    <a:pt x="146" y="6"/>
                    <a:pt x="144" y="3"/>
                    <a:pt x="142" y="0"/>
                  </a:cubicBezTo>
                  <a:cubicBezTo>
                    <a:pt x="161" y="2"/>
                    <a:pt x="149" y="29"/>
                    <a:pt x="141" y="33"/>
                  </a:cubicBezTo>
                  <a:cubicBezTo>
                    <a:pt x="111" y="47"/>
                    <a:pt x="71" y="4"/>
                    <a:pt x="50" y="8"/>
                  </a:cubicBezTo>
                  <a:close/>
                  <a:moveTo>
                    <a:pt x="137" y="31"/>
                  </a:moveTo>
                  <a:cubicBezTo>
                    <a:pt x="142" y="29"/>
                    <a:pt x="151" y="17"/>
                    <a:pt x="148" y="16"/>
                  </a:cubicBezTo>
                  <a:cubicBezTo>
                    <a:pt x="130" y="43"/>
                    <a:pt x="93" y="14"/>
                    <a:pt x="70" y="8"/>
                  </a:cubicBezTo>
                  <a:cubicBezTo>
                    <a:pt x="87" y="21"/>
                    <a:pt x="105" y="33"/>
                    <a:pt x="137" y="31"/>
                  </a:cubicBezTo>
                  <a:close/>
                  <a:moveTo>
                    <a:pt x="26" y="84"/>
                  </a:moveTo>
                  <a:cubicBezTo>
                    <a:pt x="10" y="71"/>
                    <a:pt x="7" y="27"/>
                    <a:pt x="22" y="16"/>
                  </a:cubicBezTo>
                  <a:cubicBezTo>
                    <a:pt x="0" y="29"/>
                    <a:pt x="5" y="78"/>
                    <a:pt x="26" y="84"/>
                  </a:cubicBezTo>
                  <a:close/>
                  <a:moveTo>
                    <a:pt x="57" y="28"/>
                  </a:moveTo>
                  <a:cubicBezTo>
                    <a:pt x="55" y="22"/>
                    <a:pt x="53" y="16"/>
                    <a:pt x="46" y="16"/>
                  </a:cubicBezTo>
                  <a:cubicBezTo>
                    <a:pt x="46" y="23"/>
                    <a:pt x="50" y="27"/>
                    <a:pt x="57" y="28"/>
                  </a:cubicBezTo>
                  <a:close/>
                  <a:moveTo>
                    <a:pt x="57" y="31"/>
                  </a:moveTo>
                  <a:cubicBezTo>
                    <a:pt x="51" y="33"/>
                    <a:pt x="49" y="24"/>
                    <a:pt x="46" y="28"/>
                  </a:cubicBezTo>
                  <a:cubicBezTo>
                    <a:pt x="47" y="31"/>
                    <a:pt x="56" y="40"/>
                    <a:pt x="57" y="3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5" name="Freihandform 48"/>
            <p:cNvSpPr>
              <a:spLocks noEditPoints="1"/>
            </p:cNvSpPr>
            <p:nvPr/>
          </p:nvSpPr>
          <p:spPr bwMode="auto">
            <a:xfrm>
              <a:off x="903288" y="3313113"/>
              <a:ext cx="336550" cy="338138"/>
            </a:xfrm>
            <a:custGeom>
              <a:avLst/>
              <a:gdLst>
                <a:gd name="T0" fmla="*/ 81 w 150"/>
                <a:gd name="T1" fmla="*/ 22 h 150"/>
                <a:gd name="T2" fmla="*/ 52 w 150"/>
                <a:gd name="T3" fmla="*/ 17 h 150"/>
                <a:gd name="T4" fmla="*/ 60 w 150"/>
                <a:gd name="T5" fmla="*/ 35 h 150"/>
                <a:gd name="T6" fmla="*/ 45 w 150"/>
                <a:gd name="T7" fmla="*/ 39 h 150"/>
                <a:gd name="T8" fmla="*/ 39 w 150"/>
                <a:gd name="T9" fmla="*/ 20 h 150"/>
                <a:gd name="T10" fmla="*/ 14 w 150"/>
                <a:gd name="T11" fmla="*/ 63 h 150"/>
                <a:gd name="T12" fmla="*/ 25 w 150"/>
                <a:gd name="T13" fmla="*/ 148 h 150"/>
                <a:gd name="T14" fmla="*/ 26 w 150"/>
                <a:gd name="T15" fmla="*/ 137 h 150"/>
                <a:gd name="T16" fmla="*/ 23 w 150"/>
                <a:gd name="T17" fmla="*/ 104 h 150"/>
                <a:gd name="T18" fmla="*/ 26 w 150"/>
                <a:gd name="T19" fmla="*/ 101 h 150"/>
                <a:gd name="T20" fmla="*/ 1 w 150"/>
                <a:gd name="T21" fmla="*/ 61 h 150"/>
                <a:gd name="T22" fmla="*/ 38 w 150"/>
                <a:gd name="T23" fmla="*/ 10 h 150"/>
                <a:gd name="T24" fmla="*/ 91 w 150"/>
                <a:gd name="T25" fmla="*/ 16 h 150"/>
                <a:gd name="T26" fmla="*/ 139 w 150"/>
                <a:gd name="T27" fmla="*/ 2 h 150"/>
                <a:gd name="T28" fmla="*/ 150 w 150"/>
                <a:gd name="T29" fmla="*/ 12 h 150"/>
                <a:gd name="T30" fmla="*/ 82 w 150"/>
                <a:gd name="T31" fmla="*/ 20 h 150"/>
                <a:gd name="T32" fmla="*/ 141 w 150"/>
                <a:gd name="T33" fmla="*/ 2 h 150"/>
                <a:gd name="T34" fmla="*/ 143 w 150"/>
                <a:gd name="T35" fmla="*/ 14 h 150"/>
                <a:gd name="T36" fmla="*/ 44 w 150"/>
                <a:gd name="T37" fmla="*/ 9 h 150"/>
                <a:gd name="T38" fmla="*/ 38 w 150"/>
                <a:gd name="T39" fmla="*/ 12 h 150"/>
                <a:gd name="T40" fmla="*/ 2 w 150"/>
                <a:gd name="T41" fmla="*/ 60 h 150"/>
                <a:gd name="T42" fmla="*/ 28 w 150"/>
                <a:gd name="T43" fmla="*/ 102 h 150"/>
                <a:gd name="T44" fmla="*/ 30 w 150"/>
                <a:gd name="T45" fmla="*/ 104 h 150"/>
                <a:gd name="T46" fmla="*/ 32 w 150"/>
                <a:gd name="T47" fmla="*/ 116 h 150"/>
                <a:gd name="T48" fmla="*/ 31 w 150"/>
                <a:gd name="T49" fmla="*/ 93 h 150"/>
                <a:gd name="T50" fmla="*/ 11 w 150"/>
                <a:gd name="T51" fmla="*/ 61 h 150"/>
                <a:gd name="T52" fmla="*/ 23 w 150"/>
                <a:gd name="T53" fmla="*/ 85 h 150"/>
                <a:gd name="T54" fmla="*/ 19 w 150"/>
                <a:gd name="T55" fmla="*/ 17 h 150"/>
                <a:gd name="T56" fmla="*/ 39 w 150"/>
                <a:gd name="T57" fmla="*/ 13 h 150"/>
                <a:gd name="T58" fmla="*/ 42 w 150"/>
                <a:gd name="T59" fmla="*/ 29 h 150"/>
                <a:gd name="T60" fmla="*/ 48 w 150"/>
                <a:gd name="T61" fmla="*/ 29 h 150"/>
                <a:gd name="T62" fmla="*/ 55 w 150"/>
                <a:gd name="T63" fmla="*/ 32 h 150"/>
                <a:gd name="T64" fmla="*/ 42 w 150"/>
                <a:gd name="T65" fmla="*/ 30 h 150"/>
                <a:gd name="T66" fmla="*/ 60 w 150"/>
                <a:gd name="T67" fmla="*/ 27 h 150"/>
                <a:gd name="T68" fmla="*/ 58 w 150"/>
                <a:gd name="T69" fmla="*/ 25 h 150"/>
                <a:gd name="T70" fmla="*/ 56 w 150"/>
                <a:gd name="T71" fmla="*/ 27 h 150"/>
                <a:gd name="T72" fmla="*/ 50 w 150"/>
                <a:gd name="T73" fmla="*/ 18 h 150"/>
                <a:gd name="T74" fmla="*/ 45 w 150"/>
                <a:gd name="T75" fmla="*/ 9 h 150"/>
                <a:gd name="T76" fmla="*/ 57 w 150"/>
                <a:gd name="T77" fmla="*/ 25 h 150"/>
                <a:gd name="T78" fmla="*/ 53 w 150"/>
                <a:gd name="T79" fmla="*/ 33 h 150"/>
                <a:gd name="T80" fmla="*/ 44 w 150"/>
                <a:gd name="T81" fmla="*/ 29 h 150"/>
                <a:gd name="T82" fmla="*/ 8 w 150"/>
                <a:gd name="T83" fmla="*/ 46 h 150"/>
                <a:gd name="T84" fmla="*/ 146 w 150"/>
                <a:gd name="T85" fmla="*/ 18 h 150"/>
                <a:gd name="T86" fmla="*/ 134 w 150"/>
                <a:gd name="T87" fmla="*/ 33 h 150"/>
                <a:gd name="T88" fmla="*/ 67 w 150"/>
                <a:gd name="T89" fmla="*/ 9 h 150"/>
                <a:gd name="T90" fmla="*/ 145 w 150"/>
                <a:gd name="T91" fmla="*/ 16 h 150"/>
                <a:gd name="T92" fmla="*/ 133 w 150"/>
                <a:gd name="T93" fmla="*/ 31 h 150"/>
                <a:gd name="T94" fmla="*/ 71 w 150"/>
                <a:gd name="T95" fmla="*/ 11 h 150"/>
                <a:gd name="T96" fmla="*/ 54 w 150"/>
                <a:gd name="T97" fmla="*/ 30 h 150"/>
                <a:gd name="T98" fmla="*/ 43 w 150"/>
                <a:gd name="T99" fmla="*/ 16 h 150"/>
                <a:gd name="T100" fmla="*/ 43 w 150"/>
                <a:gd name="T101" fmla="*/ 17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0" h="150">
                  <a:moveTo>
                    <a:pt x="150" y="12"/>
                  </a:moveTo>
                  <a:cubicBezTo>
                    <a:pt x="150" y="20"/>
                    <a:pt x="143" y="32"/>
                    <a:pt x="138" y="34"/>
                  </a:cubicBezTo>
                  <a:cubicBezTo>
                    <a:pt x="120" y="43"/>
                    <a:pt x="99" y="32"/>
                    <a:pt x="81" y="22"/>
                  </a:cubicBezTo>
                  <a:cubicBezTo>
                    <a:pt x="69" y="15"/>
                    <a:pt x="57" y="9"/>
                    <a:pt x="48" y="10"/>
                  </a:cubicBezTo>
                  <a:cubicBezTo>
                    <a:pt x="50" y="12"/>
                    <a:pt x="51" y="15"/>
                    <a:pt x="52" y="17"/>
                  </a:cubicBezTo>
                  <a:cubicBezTo>
                    <a:pt x="52" y="17"/>
                    <a:pt x="52" y="17"/>
                    <a:pt x="52" y="17"/>
                  </a:cubicBezTo>
                  <a:cubicBezTo>
                    <a:pt x="54" y="16"/>
                    <a:pt x="56" y="16"/>
                    <a:pt x="58" y="17"/>
                  </a:cubicBezTo>
                  <a:cubicBezTo>
                    <a:pt x="61" y="19"/>
                    <a:pt x="61" y="24"/>
                    <a:pt x="61" y="27"/>
                  </a:cubicBezTo>
                  <a:cubicBezTo>
                    <a:pt x="61" y="30"/>
                    <a:pt x="61" y="33"/>
                    <a:pt x="60" y="35"/>
                  </a:cubicBezTo>
                  <a:cubicBezTo>
                    <a:pt x="60" y="35"/>
                    <a:pt x="60" y="35"/>
                    <a:pt x="60" y="35"/>
                  </a:cubicBezTo>
                  <a:cubicBezTo>
                    <a:pt x="60" y="36"/>
                    <a:pt x="60" y="36"/>
                    <a:pt x="60" y="36"/>
                  </a:cubicBezTo>
                  <a:cubicBezTo>
                    <a:pt x="57" y="38"/>
                    <a:pt x="52" y="39"/>
                    <a:pt x="45" y="39"/>
                  </a:cubicBezTo>
                  <a:cubicBezTo>
                    <a:pt x="45" y="39"/>
                    <a:pt x="45" y="39"/>
                    <a:pt x="45" y="39"/>
                  </a:cubicBezTo>
                  <a:cubicBezTo>
                    <a:pt x="45" y="38"/>
                    <a:pt x="45" y="38"/>
                    <a:pt x="45" y="38"/>
                  </a:cubicBezTo>
                  <a:cubicBezTo>
                    <a:pt x="41" y="34"/>
                    <a:pt x="40" y="26"/>
                    <a:pt x="39" y="20"/>
                  </a:cubicBezTo>
                  <a:cubicBezTo>
                    <a:pt x="39" y="18"/>
                    <a:pt x="38" y="16"/>
                    <a:pt x="38" y="14"/>
                  </a:cubicBezTo>
                  <a:cubicBezTo>
                    <a:pt x="21" y="15"/>
                    <a:pt x="11" y="27"/>
                    <a:pt x="11" y="47"/>
                  </a:cubicBezTo>
                  <a:cubicBezTo>
                    <a:pt x="11" y="52"/>
                    <a:pt x="12" y="58"/>
                    <a:pt x="14" y="63"/>
                  </a:cubicBezTo>
                  <a:cubicBezTo>
                    <a:pt x="15" y="68"/>
                    <a:pt x="18" y="72"/>
                    <a:pt x="22" y="77"/>
                  </a:cubicBezTo>
                  <a:cubicBezTo>
                    <a:pt x="26" y="82"/>
                    <a:pt x="30" y="87"/>
                    <a:pt x="32" y="93"/>
                  </a:cubicBezTo>
                  <a:cubicBezTo>
                    <a:pt x="39" y="111"/>
                    <a:pt x="36" y="130"/>
                    <a:pt x="25" y="148"/>
                  </a:cubicBezTo>
                  <a:cubicBezTo>
                    <a:pt x="23" y="150"/>
                    <a:pt x="23" y="150"/>
                    <a:pt x="23" y="150"/>
                  </a:cubicBezTo>
                  <a:cubicBezTo>
                    <a:pt x="23" y="147"/>
                    <a:pt x="23" y="147"/>
                    <a:pt x="23" y="147"/>
                  </a:cubicBezTo>
                  <a:cubicBezTo>
                    <a:pt x="24" y="144"/>
                    <a:pt x="25" y="141"/>
                    <a:pt x="26" y="137"/>
                  </a:cubicBezTo>
                  <a:cubicBezTo>
                    <a:pt x="28" y="131"/>
                    <a:pt x="31" y="123"/>
                    <a:pt x="31" y="116"/>
                  </a:cubicBezTo>
                  <a:cubicBezTo>
                    <a:pt x="31" y="112"/>
                    <a:pt x="30" y="108"/>
                    <a:pt x="29" y="105"/>
                  </a:cubicBezTo>
                  <a:cubicBezTo>
                    <a:pt x="28" y="104"/>
                    <a:pt x="26" y="104"/>
                    <a:pt x="23" y="104"/>
                  </a:cubicBezTo>
                  <a:cubicBezTo>
                    <a:pt x="22" y="104"/>
                    <a:pt x="22" y="104"/>
                    <a:pt x="22" y="104"/>
                  </a:cubicBezTo>
                  <a:cubicBezTo>
                    <a:pt x="22" y="103"/>
                    <a:pt x="22" y="103"/>
                    <a:pt x="22" y="103"/>
                  </a:cubicBezTo>
                  <a:cubicBezTo>
                    <a:pt x="22" y="101"/>
                    <a:pt x="24" y="101"/>
                    <a:pt x="26" y="101"/>
                  </a:cubicBezTo>
                  <a:cubicBezTo>
                    <a:pt x="26" y="101"/>
                    <a:pt x="26" y="101"/>
                    <a:pt x="26" y="101"/>
                  </a:cubicBezTo>
                  <a:cubicBezTo>
                    <a:pt x="25" y="97"/>
                    <a:pt x="21" y="93"/>
                    <a:pt x="17" y="88"/>
                  </a:cubicBezTo>
                  <a:cubicBezTo>
                    <a:pt x="10" y="81"/>
                    <a:pt x="2" y="72"/>
                    <a:pt x="1" y="61"/>
                  </a:cubicBezTo>
                  <a:cubicBezTo>
                    <a:pt x="0" y="58"/>
                    <a:pt x="0" y="55"/>
                    <a:pt x="0" y="52"/>
                  </a:cubicBezTo>
                  <a:cubicBezTo>
                    <a:pt x="0" y="37"/>
                    <a:pt x="5" y="24"/>
                    <a:pt x="13" y="17"/>
                  </a:cubicBezTo>
                  <a:cubicBezTo>
                    <a:pt x="20" y="11"/>
                    <a:pt x="28" y="9"/>
                    <a:pt x="38" y="10"/>
                  </a:cubicBezTo>
                  <a:cubicBezTo>
                    <a:pt x="40" y="10"/>
                    <a:pt x="41" y="9"/>
                    <a:pt x="43" y="7"/>
                  </a:cubicBezTo>
                  <a:cubicBezTo>
                    <a:pt x="44" y="6"/>
                    <a:pt x="46" y="5"/>
                    <a:pt x="48" y="4"/>
                  </a:cubicBezTo>
                  <a:cubicBezTo>
                    <a:pt x="62" y="3"/>
                    <a:pt x="77" y="9"/>
                    <a:pt x="91" y="16"/>
                  </a:cubicBezTo>
                  <a:cubicBezTo>
                    <a:pt x="113" y="25"/>
                    <a:pt x="131" y="33"/>
                    <a:pt x="141" y="13"/>
                  </a:cubicBezTo>
                  <a:cubicBezTo>
                    <a:pt x="142" y="12"/>
                    <a:pt x="142" y="11"/>
                    <a:pt x="142" y="10"/>
                  </a:cubicBezTo>
                  <a:cubicBezTo>
                    <a:pt x="142" y="7"/>
                    <a:pt x="140" y="4"/>
                    <a:pt x="139" y="2"/>
                  </a:cubicBezTo>
                  <a:cubicBezTo>
                    <a:pt x="138" y="0"/>
                    <a:pt x="138" y="0"/>
                    <a:pt x="138" y="0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146" y="1"/>
                    <a:pt x="150" y="5"/>
                    <a:pt x="150" y="12"/>
                  </a:cubicBezTo>
                  <a:close/>
                  <a:moveTo>
                    <a:pt x="45" y="9"/>
                  </a:moveTo>
                  <a:cubicBezTo>
                    <a:pt x="47" y="9"/>
                    <a:pt x="47" y="9"/>
                    <a:pt x="47" y="9"/>
                  </a:cubicBezTo>
                  <a:cubicBezTo>
                    <a:pt x="56" y="7"/>
                    <a:pt x="68" y="13"/>
                    <a:pt x="82" y="20"/>
                  </a:cubicBezTo>
                  <a:cubicBezTo>
                    <a:pt x="100" y="30"/>
                    <a:pt x="120" y="41"/>
                    <a:pt x="138" y="33"/>
                  </a:cubicBezTo>
                  <a:cubicBezTo>
                    <a:pt x="142" y="31"/>
                    <a:pt x="148" y="20"/>
                    <a:pt x="148" y="12"/>
                  </a:cubicBezTo>
                  <a:cubicBezTo>
                    <a:pt x="148" y="8"/>
                    <a:pt x="147" y="3"/>
                    <a:pt x="141" y="2"/>
                  </a:cubicBezTo>
                  <a:cubicBezTo>
                    <a:pt x="142" y="4"/>
                    <a:pt x="143" y="7"/>
                    <a:pt x="143" y="10"/>
                  </a:cubicBezTo>
                  <a:cubicBezTo>
                    <a:pt x="143" y="11"/>
                    <a:pt x="143" y="13"/>
                    <a:pt x="143" y="14"/>
                  </a:cubicBezTo>
                  <a:cubicBezTo>
                    <a:pt x="143" y="14"/>
                    <a:pt x="143" y="14"/>
                    <a:pt x="143" y="14"/>
                  </a:cubicBezTo>
                  <a:cubicBezTo>
                    <a:pt x="132" y="35"/>
                    <a:pt x="112" y="26"/>
                    <a:pt x="91" y="17"/>
                  </a:cubicBezTo>
                  <a:cubicBezTo>
                    <a:pt x="76" y="11"/>
                    <a:pt x="62" y="5"/>
                    <a:pt x="48" y="6"/>
                  </a:cubicBezTo>
                  <a:cubicBezTo>
                    <a:pt x="46" y="6"/>
                    <a:pt x="45" y="7"/>
                    <a:pt x="44" y="9"/>
                  </a:cubicBezTo>
                  <a:cubicBezTo>
                    <a:pt x="42" y="10"/>
                    <a:pt x="41" y="11"/>
                    <a:pt x="39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38" y="12"/>
                    <a:pt x="38" y="12"/>
                    <a:pt x="38" y="12"/>
                  </a:cubicBezTo>
                  <a:cubicBezTo>
                    <a:pt x="29" y="10"/>
                    <a:pt x="20" y="13"/>
                    <a:pt x="14" y="18"/>
                  </a:cubicBezTo>
                  <a:cubicBezTo>
                    <a:pt x="6" y="25"/>
                    <a:pt x="2" y="37"/>
                    <a:pt x="2" y="52"/>
                  </a:cubicBezTo>
                  <a:cubicBezTo>
                    <a:pt x="2" y="55"/>
                    <a:pt x="2" y="58"/>
                    <a:pt x="2" y="60"/>
                  </a:cubicBezTo>
                  <a:cubicBezTo>
                    <a:pt x="4" y="72"/>
                    <a:pt x="11" y="80"/>
                    <a:pt x="18" y="87"/>
                  </a:cubicBezTo>
                  <a:cubicBezTo>
                    <a:pt x="23" y="92"/>
                    <a:pt x="27" y="97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7" y="102"/>
                    <a:pt x="27" y="102"/>
                    <a:pt x="27" y="102"/>
                  </a:cubicBezTo>
                  <a:cubicBezTo>
                    <a:pt x="28" y="103"/>
                    <a:pt x="29" y="103"/>
                    <a:pt x="30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1" y="104"/>
                    <a:pt x="31" y="104"/>
                    <a:pt x="31" y="104"/>
                  </a:cubicBezTo>
                  <a:cubicBezTo>
                    <a:pt x="32" y="108"/>
                    <a:pt x="32" y="112"/>
                    <a:pt x="32" y="116"/>
                  </a:cubicBezTo>
                  <a:cubicBezTo>
                    <a:pt x="32" y="124"/>
                    <a:pt x="30" y="131"/>
                    <a:pt x="28" y="138"/>
                  </a:cubicBezTo>
                  <a:cubicBezTo>
                    <a:pt x="27" y="140"/>
                    <a:pt x="26" y="141"/>
                    <a:pt x="26" y="143"/>
                  </a:cubicBezTo>
                  <a:cubicBezTo>
                    <a:pt x="35" y="127"/>
                    <a:pt x="37" y="110"/>
                    <a:pt x="31" y="93"/>
                  </a:cubicBezTo>
                  <a:cubicBezTo>
                    <a:pt x="28" y="88"/>
                    <a:pt x="25" y="83"/>
                    <a:pt x="21" y="78"/>
                  </a:cubicBezTo>
                  <a:cubicBezTo>
                    <a:pt x="17" y="73"/>
                    <a:pt x="14" y="69"/>
                    <a:pt x="12" y="64"/>
                  </a:cubicBezTo>
                  <a:cubicBezTo>
                    <a:pt x="12" y="63"/>
                    <a:pt x="12" y="62"/>
                    <a:pt x="11" y="61"/>
                  </a:cubicBezTo>
                  <a:cubicBezTo>
                    <a:pt x="13" y="71"/>
                    <a:pt x="17" y="79"/>
                    <a:pt x="23" y="84"/>
                  </a:cubicBezTo>
                  <a:cubicBezTo>
                    <a:pt x="26" y="86"/>
                    <a:pt x="26" y="86"/>
                    <a:pt x="26" y="86"/>
                  </a:cubicBezTo>
                  <a:cubicBezTo>
                    <a:pt x="23" y="85"/>
                    <a:pt x="23" y="85"/>
                    <a:pt x="23" y="85"/>
                  </a:cubicBezTo>
                  <a:cubicBezTo>
                    <a:pt x="10" y="82"/>
                    <a:pt x="4" y="64"/>
                    <a:pt x="4" y="49"/>
                  </a:cubicBezTo>
                  <a:cubicBezTo>
                    <a:pt x="4" y="34"/>
                    <a:pt x="9" y="21"/>
                    <a:pt x="18" y="16"/>
                  </a:cubicBezTo>
                  <a:cubicBezTo>
                    <a:pt x="19" y="17"/>
                    <a:pt x="19" y="17"/>
                    <a:pt x="19" y="17"/>
                  </a:cubicBezTo>
                  <a:cubicBezTo>
                    <a:pt x="15" y="21"/>
                    <a:pt x="12" y="28"/>
                    <a:pt x="10" y="37"/>
                  </a:cubicBezTo>
                  <a:cubicBezTo>
                    <a:pt x="13" y="22"/>
                    <a:pt x="23" y="14"/>
                    <a:pt x="38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39" y="13"/>
                    <a:pt x="39" y="13"/>
                    <a:pt x="39" y="13"/>
                  </a:cubicBezTo>
                  <a:cubicBezTo>
                    <a:pt x="40" y="15"/>
                    <a:pt x="40" y="18"/>
                    <a:pt x="40" y="20"/>
                  </a:cubicBezTo>
                  <a:cubicBezTo>
                    <a:pt x="41" y="23"/>
                    <a:pt x="41" y="26"/>
                    <a:pt x="42" y="29"/>
                  </a:cubicBezTo>
                  <a:cubicBezTo>
                    <a:pt x="42" y="29"/>
                    <a:pt x="42" y="29"/>
                    <a:pt x="42" y="29"/>
                  </a:cubicBezTo>
                  <a:cubicBezTo>
                    <a:pt x="43" y="28"/>
                    <a:pt x="44" y="27"/>
                    <a:pt x="44" y="27"/>
                  </a:cubicBezTo>
                  <a:cubicBezTo>
                    <a:pt x="46" y="27"/>
                    <a:pt x="47" y="28"/>
                    <a:pt x="48" y="29"/>
                  </a:cubicBezTo>
                  <a:cubicBezTo>
                    <a:pt x="50" y="31"/>
                    <a:pt x="52" y="32"/>
                    <a:pt x="54" y="31"/>
                  </a:cubicBezTo>
                  <a:cubicBezTo>
                    <a:pt x="55" y="31"/>
                    <a:pt x="55" y="31"/>
                    <a:pt x="55" y="31"/>
                  </a:cubicBezTo>
                  <a:cubicBezTo>
                    <a:pt x="55" y="32"/>
                    <a:pt x="55" y="32"/>
                    <a:pt x="55" y="32"/>
                  </a:cubicBezTo>
                  <a:cubicBezTo>
                    <a:pt x="54" y="35"/>
                    <a:pt x="53" y="36"/>
                    <a:pt x="52" y="37"/>
                  </a:cubicBezTo>
                  <a:cubicBezTo>
                    <a:pt x="48" y="38"/>
                    <a:pt x="43" y="32"/>
                    <a:pt x="42" y="30"/>
                  </a:cubicBezTo>
                  <a:cubicBezTo>
                    <a:pt x="42" y="30"/>
                    <a:pt x="42" y="30"/>
                    <a:pt x="42" y="30"/>
                  </a:cubicBezTo>
                  <a:cubicBezTo>
                    <a:pt x="43" y="33"/>
                    <a:pt x="44" y="35"/>
                    <a:pt x="46" y="37"/>
                  </a:cubicBezTo>
                  <a:cubicBezTo>
                    <a:pt x="52" y="38"/>
                    <a:pt x="56" y="37"/>
                    <a:pt x="59" y="35"/>
                  </a:cubicBezTo>
                  <a:cubicBezTo>
                    <a:pt x="60" y="32"/>
                    <a:pt x="60" y="30"/>
                    <a:pt x="60" y="27"/>
                  </a:cubicBezTo>
                  <a:cubicBezTo>
                    <a:pt x="60" y="23"/>
                    <a:pt x="59" y="20"/>
                    <a:pt x="57" y="18"/>
                  </a:cubicBezTo>
                  <a:cubicBezTo>
                    <a:pt x="56" y="18"/>
                    <a:pt x="55" y="18"/>
                    <a:pt x="53" y="18"/>
                  </a:cubicBezTo>
                  <a:cubicBezTo>
                    <a:pt x="56" y="19"/>
                    <a:pt x="58" y="22"/>
                    <a:pt x="58" y="25"/>
                  </a:cubicBezTo>
                  <a:cubicBezTo>
                    <a:pt x="58" y="26"/>
                    <a:pt x="58" y="26"/>
                    <a:pt x="57" y="27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6" y="27"/>
                    <a:pt x="56" y="27"/>
                    <a:pt x="56" y="27"/>
                  </a:cubicBezTo>
                  <a:cubicBezTo>
                    <a:pt x="53" y="24"/>
                    <a:pt x="52" y="21"/>
                    <a:pt x="51" y="19"/>
                  </a:cubicBezTo>
                  <a:cubicBezTo>
                    <a:pt x="49" y="18"/>
                    <a:pt x="49" y="18"/>
                    <a:pt x="49" y="18"/>
                  </a:cubicBezTo>
                  <a:cubicBezTo>
                    <a:pt x="50" y="18"/>
                    <a:pt x="50" y="18"/>
                    <a:pt x="50" y="18"/>
                  </a:cubicBezTo>
                  <a:cubicBezTo>
                    <a:pt x="50" y="17"/>
                    <a:pt x="50" y="17"/>
                    <a:pt x="50" y="17"/>
                  </a:cubicBezTo>
                  <a:cubicBezTo>
                    <a:pt x="49" y="15"/>
                    <a:pt x="49" y="12"/>
                    <a:pt x="46" y="10"/>
                  </a:cubicBezTo>
                  <a:lnTo>
                    <a:pt x="45" y="9"/>
                  </a:lnTo>
                  <a:close/>
                  <a:moveTo>
                    <a:pt x="57" y="25"/>
                  </a:moveTo>
                  <a:cubicBezTo>
                    <a:pt x="57" y="24"/>
                    <a:pt x="55" y="21"/>
                    <a:pt x="53" y="19"/>
                  </a:cubicBezTo>
                  <a:cubicBezTo>
                    <a:pt x="53" y="21"/>
                    <a:pt x="54" y="23"/>
                    <a:pt x="57" y="25"/>
                  </a:cubicBezTo>
                  <a:close/>
                  <a:moveTo>
                    <a:pt x="44" y="29"/>
                  </a:moveTo>
                  <a:cubicBezTo>
                    <a:pt x="45" y="32"/>
                    <a:pt x="49" y="36"/>
                    <a:pt x="51" y="35"/>
                  </a:cubicBezTo>
                  <a:cubicBezTo>
                    <a:pt x="52" y="35"/>
                    <a:pt x="53" y="34"/>
                    <a:pt x="53" y="33"/>
                  </a:cubicBezTo>
                  <a:cubicBezTo>
                    <a:pt x="51" y="33"/>
                    <a:pt x="49" y="32"/>
                    <a:pt x="47" y="30"/>
                  </a:cubicBezTo>
                  <a:cubicBezTo>
                    <a:pt x="46" y="30"/>
                    <a:pt x="45" y="29"/>
                    <a:pt x="45" y="29"/>
                  </a:cubicBezTo>
                  <a:cubicBezTo>
                    <a:pt x="44" y="29"/>
                    <a:pt x="44" y="29"/>
                    <a:pt x="44" y="29"/>
                  </a:cubicBezTo>
                  <a:close/>
                  <a:moveTo>
                    <a:pt x="5" y="49"/>
                  </a:moveTo>
                  <a:cubicBezTo>
                    <a:pt x="5" y="62"/>
                    <a:pt x="10" y="77"/>
                    <a:pt x="19" y="82"/>
                  </a:cubicBezTo>
                  <a:cubicBezTo>
                    <a:pt x="12" y="74"/>
                    <a:pt x="8" y="58"/>
                    <a:pt x="8" y="46"/>
                  </a:cubicBezTo>
                  <a:cubicBezTo>
                    <a:pt x="8" y="36"/>
                    <a:pt x="10" y="28"/>
                    <a:pt x="13" y="22"/>
                  </a:cubicBezTo>
                  <a:cubicBezTo>
                    <a:pt x="8" y="29"/>
                    <a:pt x="5" y="38"/>
                    <a:pt x="5" y="49"/>
                  </a:cubicBezTo>
                  <a:close/>
                  <a:moveTo>
                    <a:pt x="146" y="18"/>
                  </a:moveTo>
                  <a:cubicBezTo>
                    <a:pt x="146" y="18"/>
                    <a:pt x="146" y="18"/>
                    <a:pt x="146" y="18"/>
                  </a:cubicBezTo>
                  <a:cubicBezTo>
                    <a:pt x="146" y="21"/>
                    <a:pt x="139" y="31"/>
                    <a:pt x="134" y="33"/>
                  </a:cubicBezTo>
                  <a:cubicBezTo>
                    <a:pt x="134" y="33"/>
                    <a:pt x="134" y="33"/>
                    <a:pt x="134" y="33"/>
                  </a:cubicBezTo>
                  <a:cubicBezTo>
                    <a:pt x="103" y="35"/>
                    <a:pt x="85" y="24"/>
                    <a:pt x="66" y="10"/>
                  </a:cubicBezTo>
                  <a:cubicBezTo>
                    <a:pt x="63" y="8"/>
                    <a:pt x="63" y="8"/>
                    <a:pt x="63" y="8"/>
                  </a:cubicBezTo>
                  <a:cubicBezTo>
                    <a:pt x="67" y="9"/>
                    <a:pt x="67" y="9"/>
                    <a:pt x="67" y="9"/>
                  </a:cubicBezTo>
                  <a:cubicBezTo>
                    <a:pt x="73" y="10"/>
                    <a:pt x="80" y="13"/>
                    <a:pt x="88" y="17"/>
                  </a:cubicBezTo>
                  <a:cubicBezTo>
                    <a:pt x="108" y="26"/>
                    <a:pt x="131" y="36"/>
                    <a:pt x="144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5" y="16"/>
                    <a:pt x="145" y="16"/>
                    <a:pt x="145" y="16"/>
                  </a:cubicBezTo>
                  <a:cubicBezTo>
                    <a:pt x="146" y="16"/>
                    <a:pt x="146" y="16"/>
                    <a:pt x="146" y="18"/>
                  </a:cubicBezTo>
                  <a:close/>
                  <a:moveTo>
                    <a:pt x="133" y="31"/>
                  </a:moveTo>
                  <a:cubicBezTo>
                    <a:pt x="138" y="29"/>
                    <a:pt x="144" y="21"/>
                    <a:pt x="145" y="18"/>
                  </a:cubicBezTo>
                  <a:cubicBezTo>
                    <a:pt x="131" y="37"/>
                    <a:pt x="108" y="27"/>
                    <a:pt x="87" y="18"/>
                  </a:cubicBezTo>
                  <a:cubicBezTo>
                    <a:pt x="81" y="15"/>
                    <a:pt x="76" y="13"/>
                    <a:pt x="71" y="11"/>
                  </a:cubicBezTo>
                  <a:cubicBezTo>
                    <a:pt x="88" y="23"/>
                    <a:pt x="105" y="33"/>
                    <a:pt x="133" y="31"/>
                  </a:cubicBezTo>
                  <a:close/>
                  <a:moveTo>
                    <a:pt x="55" y="30"/>
                  </a:moveTo>
                  <a:cubicBezTo>
                    <a:pt x="54" y="30"/>
                    <a:pt x="54" y="30"/>
                    <a:pt x="54" y="30"/>
                  </a:cubicBezTo>
                  <a:cubicBezTo>
                    <a:pt x="47" y="29"/>
                    <a:pt x="42" y="25"/>
                    <a:pt x="42" y="17"/>
                  </a:cubicBezTo>
                  <a:cubicBezTo>
                    <a:pt x="42" y="16"/>
                    <a:pt x="42" y="16"/>
                    <a:pt x="42" y="16"/>
                  </a:cubicBezTo>
                  <a:cubicBezTo>
                    <a:pt x="43" y="16"/>
                    <a:pt x="43" y="16"/>
                    <a:pt x="43" y="16"/>
                  </a:cubicBezTo>
                  <a:cubicBezTo>
                    <a:pt x="50" y="17"/>
                    <a:pt x="53" y="23"/>
                    <a:pt x="55" y="29"/>
                  </a:cubicBezTo>
                  <a:lnTo>
                    <a:pt x="55" y="30"/>
                  </a:lnTo>
                  <a:close/>
                  <a:moveTo>
                    <a:pt x="43" y="17"/>
                  </a:moveTo>
                  <a:cubicBezTo>
                    <a:pt x="44" y="24"/>
                    <a:pt x="47" y="27"/>
                    <a:pt x="53" y="28"/>
                  </a:cubicBezTo>
                  <a:cubicBezTo>
                    <a:pt x="51" y="23"/>
                    <a:pt x="49" y="19"/>
                    <a:pt x="43" y="1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6" name="Freihandform 49"/>
            <p:cNvSpPr>
              <a:spLocks noEditPoints="1"/>
            </p:cNvSpPr>
            <p:nvPr/>
          </p:nvSpPr>
          <p:spPr bwMode="auto">
            <a:xfrm>
              <a:off x="4162425" y="3344863"/>
              <a:ext cx="334963" cy="328613"/>
            </a:xfrm>
            <a:custGeom>
              <a:avLst/>
              <a:gdLst>
                <a:gd name="T0" fmla="*/ 61 w 149"/>
                <a:gd name="T1" fmla="*/ 17 h 146"/>
                <a:gd name="T2" fmla="*/ 70 w 149"/>
                <a:gd name="T3" fmla="*/ 13 h 146"/>
                <a:gd name="T4" fmla="*/ 67 w 149"/>
                <a:gd name="T5" fmla="*/ 22 h 146"/>
                <a:gd name="T6" fmla="*/ 71 w 149"/>
                <a:gd name="T7" fmla="*/ 8 h 146"/>
                <a:gd name="T8" fmla="*/ 77 w 149"/>
                <a:gd name="T9" fmla="*/ 20 h 146"/>
                <a:gd name="T10" fmla="*/ 146 w 149"/>
                <a:gd name="T11" fmla="*/ 39 h 146"/>
                <a:gd name="T12" fmla="*/ 125 w 149"/>
                <a:gd name="T13" fmla="*/ 103 h 146"/>
                <a:gd name="T14" fmla="*/ 146 w 149"/>
                <a:gd name="T15" fmla="*/ 99 h 146"/>
                <a:gd name="T16" fmla="*/ 148 w 149"/>
                <a:gd name="T17" fmla="*/ 120 h 146"/>
                <a:gd name="T18" fmla="*/ 129 w 149"/>
                <a:gd name="T19" fmla="*/ 119 h 146"/>
                <a:gd name="T20" fmla="*/ 141 w 149"/>
                <a:gd name="T21" fmla="*/ 143 h 146"/>
                <a:gd name="T22" fmla="*/ 124 w 149"/>
                <a:gd name="T23" fmla="*/ 108 h 146"/>
                <a:gd name="T24" fmla="*/ 121 w 149"/>
                <a:gd name="T25" fmla="*/ 76 h 146"/>
                <a:gd name="T26" fmla="*/ 132 w 149"/>
                <a:gd name="T27" fmla="*/ 18 h 146"/>
                <a:gd name="T28" fmla="*/ 46 w 149"/>
                <a:gd name="T29" fmla="*/ 31 h 146"/>
                <a:gd name="T30" fmla="*/ 0 w 149"/>
                <a:gd name="T31" fmla="*/ 27 h 146"/>
                <a:gd name="T32" fmla="*/ 60 w 149"/>
                <a:gd name="T33" fmla="*/ 24 h 146"/>
                <a:gd name="T34" fmla="*/ 58 w 149"/>
                <a:gd name="T35" fmla="*/ 11 h 146"/>
                <a:gd name="T36" fmla="*/ 68 w 149"/>
                <a:gd name="T37" fmla="*/ 8 h 146"/>
                <a:gd name="T38" fmla="*/ 61 w 149"/>
                <a:gd name="T39" fmla="*/ 17 h 146"/>
                <a:gd name="T40" fmla="*/ 58 w 149"/>
                <a:gd name="T41" fmla="*/ 27 h 146"/>
                <a:gd name="T42" fmla="*/ 31 w 149"/>
                <a:gd name="T43" fmla="*/ 25 h 146"/>
                <a:gd name="T44" fmla="*/ 58 w 149"/>
                <a:gd name="T45" fmla="*/ 27 h 146"/>
                <a:gd name="T46" fmla="*/ 101 w 149"/>
                <a:gd name="T47" fmla="*/ 11 h 146"/>
                <a:gd name="T48" fmla="*/ 88 w 149"/>
                <a:gd name="T49" fmla="*/ 20 h 146"/>
                <a:gd name="T50" fmla="*/ 101 w 149"/>
                <a:gd name="T51" fmla="*/ 11 h 146"/>
                <a:gd name="T52" fmla="*/ 142 w 149"/>
                <a:gd name="T53" fmla="*/ 32 h 146"/>
                <a:gd name="T54" fmla="*/ 141 w 149"/>
                <a:gd name="T55" fmla="*/ 34 h 146"/>
                <a:gd name="T56" fmla="*/ 122 w 149"/>
                <a:gd name="T57" fmla="*/ 95 h 146"/>
                <a:gd name="T58" fmla="*/ 142 w 149"/>
                <a:gd name="T59" fmla="*/ 32 h 146"/>
                <a:gd name="T60" fmla="*/ 145 w 149"/>
                <a:gd name="T61" fmla="*/ 119 h 146"/>
                <a:gd name="T62" fmla="*/ 142 w 149"/>
                <a:gd name="T63" fmla="*/ 106 h 146"/>
                <a:gd name="T64" fmla="*/ 132 w 149"/>
                <a:gd name="T65" fmla="*/ 106 h 146"/>
                <a:gd name="T66" fmla="*/ 145 w 149"/>
                <a:gd name="T67" fmla="*/ 119 h 146"/>
                <a:gd name="T68" fmla="*/ 146 w 149"/>
                <a:gd name="T69" fmla="*/ 103 h 146"/>
                <a:gd name="T70" fmla="*/ 134 w 149"/>
                <a:gd name="T71" fmla="*/ 103 h 146"/>
                <a:gd name="T72" fmla="*/ 146 w 149"/>
                <a:gd name="T73" fmla="*/ 10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49" h="146">
                  <a:moveTo>
                    <a:pt x="61" y="17"/>
                  </a:moveTo>
                  <a:cubicBezTo>
                    <a:pt x="64" y="17"/>
                    <a:pt x="67" y="9"/>
                    <a:pt x="70" y="13"/>
                  </a:cubicBezTo>
                  <a:cubicBezTo>
                    <a:pt x="68" y="15"/>
                    <a:pt x="65" y="17"/>
                    <a:pt x="67" y="22"/>
                  </a:cubicBezTo>
                  <a:cubicBezTo>
                    <a:pt x="78" y="22"/>
                    <a:pt x="72" y="11"/>
                    <a:pt x="71" y="8"/>
                  </a:cubicBezTo>
                  <a:cubicBezTo>
                    <a:pt x="75" y="4"/>
                    <a:pt x="81" y="15"/>
                    <a:pt x="77" y="20"/>
                  </a:cubicBezTo>
                  <a:cubicBezTo>
                    <a:pt x="103" y="0"/>
                    <a:pt x="144" y="7"/>
                    <a:pt x="146" y="39"/>
                  </a:cubicBezTo>
                  <a:cubicBezTo>
                    <a:pt x="148" y="63"/>
                    <a:pt x="123" y="79"/>
                    <a:pt x="125" y="103"/>
                  </a:cubicBezTo>
                  <a:cubicBezTo>
                    <a:pt x="130" y="105"/>
                    <a:pt x="138" y="94"/>
                    <a:pt x="146" y="99"/>
                  </a:cubicBezTo>
                  <a:cubicBezTo>
                    <a:pt x="149" y="104"/>
                    <a:pt x="147" y="114"/>
                    <a:pt x="148" y="120"/>
                  </a:cubicBezTo>
                  <a:cubicBezTo>
                    <a:pt x="142" y="125"/>
                    <a:pt x="135" y="122"/>
                    <a:pt x="129" y="119"/>
                  </a:cubicBezTo>
                  <a:cubicBezTo>
                    <a:pt x="129" y="131"/>
                    <a:pt x="129" y="143"/>
                    <a:pt x="141" y="143"/>
                  </a:cubicBezTo>
                  <a:cubicBezTo>
                    <a:pt x="120" y="146"/>
                    <a:pt x="125" y="125"/>
                    <a:pt x="124" y="108"/>
                  </a:cubicBezTo>
                  <a:cubicBezTo>
                    <a:pt x="123" y="95"/>
                    <a:pt x="118" y="88"/>
                    <a:pt x="121" y="76"/>
                  </a:cubicBezTo>
                  <a:cubicBezTo>
                    <a:pt x="125" y="57"/>
                    <a:pt x="149" y="40"/>
                    <a:pt x="132" y="18"/>
                  </a:cubicBezTo>
                  <a:cubicBezTo>
                    <a:pt x="101" y="5"/>
                    <a:pt x="76" y="33"/>
                    <a:pt x="46" y="31"/>
                  </a:cubicBezTo>
                  <a:cubicBezTo>
                    <a:pt x="31" y="30"/>
                    <a:pt x="16" y="16"/>
                    <a:pt x="0" y="27"/>
                  </a:cubicBezTo>
                  <a:cubicBezTo>
                    <a:pt x="14" y="12"/>
                    <a:pt x="37" y="23"/>
                    <a:pt x="60" y="24"/>
                  </a:cubicBezTo>
                  <a:cubicBezTo>
                    <a:pt x="62" y="22"/>
                    <a:pt x="58" y="15"/>
                    <a:pt x="58" y="11"/>
                  </a:cubicBezTo>
                  <a:cubicBezTo>
                    <a:pt x="61" y="10"/>
                    <a:pt x="64" y="4"/>
                    <a:pt x="68" y="8"/>
                  </a:cubicBezTo>
                  <a:cubicBezTo>
                    <a:pt x="67" y="9"/>
                    <a:pt x="59" y="9"/>
                    <a:pt x="61" y="17"/>
                  </a:cubicBezTo>
                  <a:close/>
                  <a:moveTo>
                    <a:pt x="58" y="27"/>
                  </a:moveTo>
                  <a:cubicBezTo>
                    <a:pt x="49" y="25"/>
                    <a:pt x="41" y="22"/>
                    <a:pt x="31" y="25"/>
                  </a:cubicBezTo>
                  <a:cubicBezTo>
                    <a:pt x="41" y="26"/>
                    <a:pt x="49" y="32"/>
                    <a:pt x="58" y="27"/>
                  </a:cubicBezTo>
                  <a:close/>
                  <a:moveTo>
                    <a:pt x="101" y="11"/>
                  </a:moveTo>
                  <a:cubicBezTo>
                    <a:pt x="98" y="14"/>
                    <a:pt x="85" y="15"/>
                    <a:pt x="88" y="20"/>
                  </a:cubicBezTo>
                  <a:cubicBezTo>
                    <a:pt x="90" y="15"/>
                    <a:pt x="104" y="16"/>
                    <a:pt x="101" y="11"/>
                  </a:cubicBezTo>
                  <a:close/>
                  <a:moveTo>
                    <a:pt x="142" y="32"/>
                  </a:moveTo>
                  <a:cubicBezTo>
                    <a:pt x="140" y="29"/>
                    <a:pt x="138" y="30"/>
                    <a:pt x="141" y="34"/>
                  </a:cubicBezTo>
                  <a:cubicBezTo>
                    <a:pt x="139" y="59"/>
                    <a:pt x="121" y="67"/>
                    <a:pt x="122" y="95"/>
                  </a:cubicBezTo>
                  <a:cubicBezTo>
                    <a:pt x="127" y="73"/>
                    <a:pt x="146" y="59"/>
                    <a:pt x="142" y="32"/>
                  </a:cubicBezTo>
                  <a:close/>
                  <a:moveTo>
                    <a:pt x="145" y="119"/>
                  </a:moveTo>
                  <a:cubicBezTo>
                    <a:pt x="145" y="113"/>
                    <a:pt x="145" y="109"/>
                    <a:pt x="142" y="106"/>
                  </a:cubicBezTo>
                  <a:cubicBezTo>
                    <a:pt x="139" y="106"/>
                    <a:pt x="135" y="106"/>
                    <a:pt x="132" y="106"/>
                  </a:cubicBezTo>
                  <a:cubicBezTo>
                    <a:pt x="126" y="113"/>
                    <a:pt x="134" y="121"/>
                    <a:pt x="145" y="119"/>
                  </a:cubicBezTo>
                  <a:close/>
                  <a:moveTo>
                    <a:pt x="146" y="103"/>
                  </a:moveTo>
                  <a:cubicBezTo>
                    <a:pt x="142" y="100"/>
                    <a:pt x="137" y="100"/>
                    <a:pt x="134" y="103"/>
                  </a:cubicBezTo>
                  <a:cubicBezTo>
                    <a:pt x="139" y="101"/>
                    <a:pt x="144" y="107"/>
                    <a:pt x="146" y="10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7" name="Freihandform 50"/>
            <p:cNvSpPr>
              <a:spLocks noEditPoints="1"/>
            </p:cNvSpPr>
            <p:nvPr/>
          </p:nvSpPr>
          <p:spPr bwMode="auto">
            <a:xfrm>
              <a:off x="4162425" y="3359150"/>
              <a:ext cx="334963" cy="309563"/>
            </a:xfrm>
            <a:custGeom>
              <a:avLst/>
              <a:gdLst>
                <a:gd name="T0" fmla="*/ 69 w 149"/>
                <a:gd name="T1" fmla="*/ 3 h 138"/>
                <a:gd name="T2" fmla="*/ 64 w 149"/>
                <a:gd name="T3" fmla="*/ 7 h 138"/>
                <a:gd name="T4" fmla="*/ 70 w 149"/>
                <a:gd name="T5" fmla="*/ 7 h 138"/>
                <a:gd name="T6" fmla="*/ 70 w 149"/>
                <a:gd name="T7" fmla="*/ 3 h 138"/>
                <a:gd name="T8" fmla="*/ 73 w 149"/>
                <a:gd name="T9" fmla="*/ 1 h 138"/>
                <a:gd name="T10" fmla="*/ 147 w 149"/>
                <a:gd name="T11" fmla="*/ 33 h 138"/>
                <a:gd name="T12" fmla="*/ 142 w 149"/>
                <a:gd name="T13" fmla="*/ 91 h 138"/>
                <a:gd name="T14" fmla="*/ 149 w 149"/>
                <a:gd name="T15" fmla="*/ 114 h 138"/>
                <a:gd name="T16" fmla="*/ 130 w 149"/>
                <a:gd name="T17" fmla="*/ 114 h 138"/>
                <a:gd name="T18" fmla="*/ 137 w 149"/>
                <a:gd name="T19" fmla="*/ 138 h 138"/>
                <a:gd name="T20" fmla="*/ 122 w 149"/>
                <a:gd name="T21" fmla="*/ 94 h 138"/>
                <a:gd name="T22" fmla="*/ 129 w 149"/>
                <a:gd name="T23" fmla="*/ 51 h 138"/>
                <a:gd name="T24" fmla="*/ 49 w 149"/>
                <a:gd name="T25" fmla="*/ 26 h 138"/>
                <a:gd name="T26" fmla="*/ 1 w 149"/>
                <a:gd name="T27" fmla="*/ 21 h 138"/>
                <a:gd name="T28" fmla="*/ 39 w 149"/>
                <a:gd name="T29" fmla="*/ 15 h 138"/>
                <a:gd name="T30" fmla="*/ 58 w 149"/>
                <a:gd name="T31" fmla="*/ 5 h 138"/>
                <a:gd name="T32" fmla="*/ 67 w 149"/>
                <a:gd name="T33" fmla="*/ 2 h 138"/>
                <a:gd name="T34" fmla="*/ 60 w 149"/>
                <a:gd name="T35" fmla="*/ 10 h 138"/>
                <a:gd name="T36" fmla="*/ 77 w 149"/>
                <a:gd name="T37" fmla="*/ 14 h 138"/>
                <a:gd name="T38" fmla="*/ 73 w 149"/>
                <a:gd name="T39" fmla="*/ 15 h 138"/>
                <a:gd name="T40" fmla="*/ 68 w 149"/>
                <a:gd name="T41" fmla="*/ 8 h 138"/>
                <a:gd name="T42" fmla="*/ 61 w 149"/>
                <a:gd name="T43" fmla="*/ 12 h 138"/>
                <a:gd name="T44" fmla="*/ 60 w 149"/>
                <a:gd name="T45" fmla="*/ 19 h 138"/>
                <a:gd name="T46" fmla="*/ 7 w 149"/>
                <a:gd name="T47" fmla="*/ 17 h 138"/>
                <a:gd name="T48" fmla="*/ 40 w 149"/>
                <a:gd name="T49" fmla="*/ 17 h 138"/>
                <a:gd name="T50" fmla="*/ 60 w 149"/>
                <a:gd name="T51" fmla="*/ 20 h 138"/>
                <a:gd name="T52" fmla="*/ 31 w 149"/>
                <a:gd name="T53" fmla="*/ 20 h 138"/>
                <a:gd name="T54" fmla="*/ 49 w 149"/>
                <a:gd name="T55" fmla="*/ 24 h 138"/>
                <a:gd name="T56" fmla="*/ 87 w 149"/>
                <a:gd name="T57" fmla="*/ 12 h 138"/>
                <a:gd name="T58" fmla="*/ 77 w 149"/>
                <a:gd name="T59" fmla="*/ 14 h 138"/>
                <a:gd name="T60" fmla="*/ 124 w 149"/>
                <a:gd name="T61" fmla="*/ 97 h 138"/>
                <a:gd name="T62" fmla="*/ 101 w 149"/>
                <a:gd name="T63" fmla="*/ 4 h 138"/>
                <a:gd name="T64" fmla="*/ 89 w 149"/>
                <a:gd name="T65" fmla="*/ 14 h 138"/>
                <a:gd name="T66" fmla="*/ 133 w 149"/>
                <a:gd name="T67" fmla="*/ 12 h 138"/>
                <a:gd name="T68" fmla="*/ 131 w 149"/>
                <a:gd name="T69" fmla="*/ 55 h 138"/>
                <a:gd name="T70" fmla="*/ 140 w 149"/>
                <a:gd name="T71" fmla="*/ 24 h 138"/>
                <a:gd name="T72" fmla="*/ 123 w 149"/>
                <a:gd name="T73" fmla="*/ 89 h 138"/>
                <a:gd name="T74" fmla="*/ 135 w 149"/>
                <a:gd name="T75" fmla="*/ 137 h 138"/>
                <a:gd name="T76" fmla="*/ 141 w 149"/>
                <a:gd name="T77" fmla="*/ 116 h 138"/>
                <a:gd name="T78" fmla="*/ 147 w 149"/>
                <a:gd name="T79" fmla="*/ 98 h 138"/>
                <a:gd name="T80" fmla="*/ 131 w 149"/>
                <a:gd name="T81" fmla="*/ 99 h 138"/>
                <a:gd name="T82" fmla="*/ 146 w 149"/>
                <a:gd name="T83" fmla="*/ 94 h 138"/>
                <a:gd name="T84" fmla="*/ 88 w 149"/>
                <a:gd name="T85" fmla="*/ 12 h 138"/>
                <a:gd name="T86" fmla="*/ 95 w 149"/>
                <a:gd name="T87" fmla="*/ 9 h 138"/>
                <a:gd name="T88" fmla="*/ 40 w 149"/>
                <a:gd name="T89" fmla="*/ 19 h 138"/>
                <a:gd name="T90" fmla="*/ 56 w 149"/>
                <a:gd name="T91" fmla="*/ 21 h 138"/>
                <a:gd name="T92" fmla="*/ 141 w 149"/>
                <a:gd name="T93" fmla="*/ 28 h 138"/>
                <a:gd name="T94" fmla="*/ 131 w 149"/>
                <a:gd name="T95" fmla="*/ 66 h 138"/>
                <a:gd name="T96" fmla="*/ 141 w 149"/>
                <a:gd name="T97" fmla="*/ 97 h 138"/>
                <a:gd name="T98" fmla="*/ 143 w 149"/>
                <a:gd name="T99" fmla="*/ 100 h 138"/>
                <a:gd name="T100" fmla="*/ 130 w 149"/>
                <a:gd name="T101" fmla="*/ 108 h 138"/>
                <a:gd name="T102" fmla="*/ 131 w 149"/>
                <a:gd name="T103" fmla="*/ 107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49" h="138">
                  <a:moveTo>
                    <a:pt x="65" y="0"/>
                  </a:moveTo>
                  <a:cubicBezTo>
                    <a:pt x="66" y="0"/>
                    <a:pt x="68" y="1"/>
                    <a:pt x="69" y="2"/>
                  </a:cubicBezTo>
                  <a:cubicBezTo>
                    <a:pt x="69" y="2"/>
                    <a:pt x="69" y="2"/>
                    <a:pt x="69" y="2"/>
                  </a:cubicBezTo>
                  <a:cubicBezTo>
                    <a:pt x="69" y="3"/>
                    <a:pt x="69" y="3"/>
                    <a:pt x="69" y="3"/>
                  </a:cubicBezTo>
                  <a:cubicBezTo>
                    <a:pt x="68" y="3"/>
                    <a:pt x="68" y="3"/>
                    <a:pt x="67" y="4"/>
                  </a:cubicBezTo>
                  <a:cubicBezTo>
                    <a:pt x="65" y="4"/>
                    <a:pt x="63" y="4"/>
                    <a:pt x="62" y="6"/>
                  </a:cubicBezTo>
                  <a:cubicBezTo>
                    <a:pt x="62" y="7"/>
                    <a:pt x="61" y="8"/>
                    <a:pt x="62" y="10"/>
                  </a:cubicBezTo>
                  <a:cubicBezTo>
                    <a:pt x="63" y="9"/>
                    <a:pt x="63" y="8"/>
                    <a:pt x="64" y="7"/>
                  </a:cubicBezTo>
                  <a:cubicBezTo>
                    <a:pt x="66" y="6"/>
                    <a:pt x="67" y="5"/>
                    <a:pt x="68" y="5"/>
                  </a:cubicBezTo>
                  <a:cubicBezTo>
                    <a:pt x="69" y="5"/>
                    <a:pt x="70" y="5"/>
                    <a:pt x="70" y="6"/>
                  </a:cubicBezTo>
                  <a:cubicBezTo>
                    <a:pt x="71" y="6"/>
                    <a:pt x="71" y="6"/>
                    <a:pt x="71" y="6"/>
                  </a:cubicBezTo>
                  <a:cubicBezTo>
                    <a:pt x="70" y="7"/>
                    <a:pt x="70" y="7"/>
                    <a:pt x="70" y="7"/>
                  </a:cubicBezTo>
                  <a:cubicBezTo>
                    <a:pt x="70" y="8"/>
                    <a:pt x="69" y="8"/>
                    <a:pt x="69" y="9"/>
                  </a:cubicBezTo>
                  <a:cubicBezTo>
                    <a:pt x="68" y="11"/>
                    <a:pt x="67" y="12"/>
                    <a:pt x="67" y="16"/>
                  </a:cubicBezTo>
                  <a:cubicBezTo>
                    <a:pt x="70" y="16"/>
                    <a:pt x="71" y="15"/>
                    <a:pt x="72" y="14"/>
                  </a:cubicBezTo>
                  <a:cubicBezTo>
                    <a:pt x="74" y="11"/>
                    <a:pt x="71" y="5"/>
                    <a:pt x="70" y="3"/>
                  </a:cubicBezTo>
                  <a:cubicBezTo>
                    <a:pt x="70" y="2"/>
                    <a:pt x="70" y="2"/>
                    <a:pt x="70" y="2"/>
                  </a:cubicBezTo>
                  <a:cubicBezTo>
                    <a:pt x="71" y="2"/>
                    <a:pt x="71" y="2"/>
                    <a:pt x="71" y="2"/>
                  </a:cubicBezTo>
                  <a:cubicBezTo>
                    <a:pt x="71" y="1"/>
                    <a:pt x="72" y="1"/>
                    <a:pt x="73" y="1"/>
                  </a:cubicBezTo>
                  <a:cubicBezTo>
                    <a:pt x="73" y="1"/>
                    <a:pt x="73" y="1"/>
                    <a:pt x="73" y="1"/>
                  </a:cubicBezTo>
                  <a:cubicBezTo>
                    <a:pt x="75" y="1"/>
                    <a:pt x="77" y="3"/>
                    <a:pt x="78" y="5"/>
                  </a:cubicBezTo>
                  <a:cubicBezTo>
                    <a:pt x="79" y="7"/>
                    <a:pt x="79" y="9"/>
                    <a:pt x="79" y="11"/>
                  </a:cubicBezTo>
                  <a:cubicBezTo>
                    <a:pt x="88" y="5"/>
                    <a:pt x="99" y="2"/>
                    <a:pt x="110" y="2"/>
                  </a:cubicBezTo>
                  <a:cubicBezTo>
                    <a:pt x="131" y="2"/>
                    <a:pt x="145" y="14"/>
                    <a:pt x="147" y="33"/>
                  </a:cubicBezTo>
                  <a:cubicBezTo>
                    <a:pt x="148" y="45"/>
                    <a:pt x="142" y="55"/>
                    <a:pt x="137" y="65"/>
                  </a:cubicBezTo>
                  <a:cubicBezTo>
                    <a:pt x="131" y="75"/>
                    <a:pt x="125" y="85"/>
                    <a:pt x="126" y="97"/>
                  </a:cubicBezTo>
                  <a:cubicBezTo>
                    <a:pt x="127" y="97"/>
                    <a:pt x="130" y="96"/>
                    <a:pt x="132" y="95"/>
                  </a:cubicBezTo>
                  <a:cubicBezTo>
                    <a:pt x="135" y="93"/>
                    <a:pt x="138" y="91"/>
                    <a:pt x="142" y="91"/>
                  </a:cubicBezTo>
                  <a:cubicBezTo>
                    <a:pt x="144" y="91"/>
                    <a:pt x="145" y="92"/>
                    <a:pt x="147" y="93"/>
                  </a:cubicBezTo>
                  <a:cubicBezTo>
                    <a:pt x="147" y="93"/>
                    <a:pt x="147" y="93"/>
                    <a:pt x="147" y="93"/>
                  </a:cubicBezTo>
                  <a:cubicBezTo>
                    <a:pt x="149" y="96"/>
                    <a:pt x="149" y="101"/>
                    <a:pt x="149" y="106"/>
                  </a:cubicBezTo>
                  <a:cubicBezTo>
                    <a:pt x="148" y="109"/>
                    <a:pt x="148" y="112"/>
                    <a:pt x="149" y="114"/>
                  </a:cubicBezTo>
                  <a:cubicBezTo>
                    <a:pt x="149" y="115"/>
                    <a:pt x="149" y="115"/>
                    <a:pt x="149" y="115"/>
                  </a:cubicBezTo>
                  <a:cubicBezTo>
                    <a:pt x="148" y="115"/>
                    <a:pt x="148" y="115"/>
                    <a:pt x="148" y="115"/>
                  </a:cubicBezTo>
                  <a:cubicBezTo>
                    <a:pt x="146" y="117"/>
                    <a:pt x="143" y="118"/>
                    <a:pt x="141" y="118"/>
                  </a:cubicBezTo>
                  <a:cubicBezTo>
                    <a:pt x="137" y="118"/>
                    <a:pt x="134" y="116"/>
                    <a:pt x="130" y="114"/>
                  </a:cubicBezTo>
                  <a:cubicBezTo>
                    <a:pt x="130" y="115"/>
                    <a:pt x="130" y="115"/>
                    <a:pt x="130" y="115"/>
                  </a:cubicBezTo>
                  <a:cubicBezTo>
                    <a:pt x="130" y="126"/>
                    <a:pt x="130" y="136"/>
                    <a:pt x="141" y="136"/>
                  </a:cubicBezTo>
                  <a:cubicBezTo>
                    <a:pt x="141" y="138"/>
                    <a:pt x="141" y="138"/>
                    <a:pt x="141" y="138"/>
                  </a:cubicBezTo>
                  <a:cubicBezTo>
                    <a:pt x="139" y="138"/>
                    <a:pt x="138" y="138"/>
                    <a:pt x="137" y="138"/>
                  </a:cubicBezTo>
                  <a:cubicBezTo>
                    <a:pt x="123" y="138"/>
                    <a:pt x="123" y="125"/>
                    <a:pt x="123" y="112"/>
                  </a:cubicBezTo>
                  <a:cubicBezTo>
                    <a:pt x="123" y="108"/>
                    <a:pt x="123" y="105"/>
                    <a:pt x="123" y="102"/>
                  </a:cubicBezTo>
                  <a:cubicBezTo>
                    <a:pt x="123" y="99"/>
                    <a:pt x="122" y="96"/>
                    <a:pt x="122" y="94"/>
                  </a:cubicBezTo>
                  <a:cubicBezTo>
                    <a:pt x="122" y="94"/>
                    <a:pt x="122" y="94"/>
                    <a:pt x="122" y="94"/>
                  </a:cubicBezTo>
                  <a:cubicBezTo>
                    <a:pt x="122" y="93"/>
                    <a:pt x="122" y="93"/>
                    <a:pt x="122" y="93"/>
                  </a:cubicBezTo>
                  <a:cubicBezTo>
                    <a:pt x="121" y="92"/>
                    <a:pt x="121" y="91"/>
                    <a:pt x="121" y="90"/>
                  </a:cubicBezTo>
                  <a:cubicBezTo>
                    <a:pt x="120" y="84"/>
                    <a:pt x="118" y="78"/>
                    <a:pt x="120" y="70"/>
                  </a:cubicBezTo>
                  <a:cubicBezTo>
                    <a:pt x="122" y="64"/>
                    <a:pt x="125" y="57"/>
                    <a:pt x="129" y="51"/>
                  </a:cubicBezTo>
                  <a:cubicBezTo>
                    <a:pt x="136" y="39"/>
                    <a:pt x="143" y="27"/>
                    <a:pt x="132" y="13"/>
                  </a:cubicBezTo>
                  <a:cubicBezTo>
                    <a:pt x="126" y="11"/>
                    <a:pt x="121" y="10"/>
                    <a:pt x="115" y="10"/>
                  </a:cubicBezTo>
                  <a:cubicBezTo>
                    <a:pt x="104" y="10"/>
                    <a:pt x="93" y="14"/>
                    <a:pt x="83" y="18"/>
                  </a:cubicBezTo>
                  <a:cubicBezTo>
                    <a:pt x="72" y="22"/>
                    <a:pt x="61" y="26"/>
                    <a:pt x="49" y="26"/>
                  </a:cubicBezTo>
                  <a:cubicBezTo>
                    <a:pt x="48" y="26"/>
                    <a:pt x="47" y="26"/>
                    <a:pt x="45" y="26"/>
                  </a:cubicBezTo>
                  <a:cubicBezTo>
                    <a:pt x="40" y="25"/>
                    <a:pt x="35" y="23"/>
                    <a:pt x="30" y="22"/>
                  </a:cubicBezTo>
                  <a:cubicBezTo>
                    <a:pt x="25" y="19"/>
                    <a:pt x="19" y="17"/>
                    <a:pt x="13" y="17"/>
                  </a:cubicBezTo>
                  <a:cubicBezTo>
                    <a:pt x="9" y="17"/>
                    <a:pt x="4" y="19"/>
                    <a:pt x="1" y="21"/>
                  </a:cubicBezTo>
                  <a:cubicBezTo>
                    <a:pt x="0" y="20"/>
                    <a:pt x="0" y="20"/>
                    <a:pt x="0" y="20"/>
                  </a:cubicBezTo>
                  <a:cubicBezTo>
                    <a:pt x="5" y="15"/>
                    <a:pt x="11" y="13"/>
                    <a:pt x="20" y="13"/>
                  </a:cubicBezTo>
                  <a:cubicBezTo>
                    <a:pt x="20" y="13"/>
                    <a:pt x="20" y="13"/>
                    <a:pt x="20" y="13"/>
                  </a:cubicBezTo>
                  <a:cubicBezTo>
                    <a:pt x="26" y="13"/>
                    <a:pt x="33" y="14"/>
                    <a:pt x="39" y="15"/>
                  </a:cubicBezTo>
                  <a:cubicBezTo>
                    <a:pt x="46" y="16"/>
                    <a:pt x="53" y="17"/>
                    <a:pt x="59" y="17"/>
                  </a:cubicBezTo>
                  <a:cubicBezTo>
                    <a:pt x="61" y="16"/>
                    <a:pt x="60" y="13"/>
                    <a:pt x="59" y="10"/>
                  </a:cubicBezTo>
                  <a:cubicBezTo>
                    <a:pt x="58" y="8"/>
                    <a:pt x="58" y="7"/>
                    <a:pt x="58" y="5"/>
                  </a:cubicBezTo>
                  <a:cubicBezTo>
                    <a:pt x="58" y="5"/>
                    <a:pt x="58" y="5"/>
                    <a:pt x="58" y="5"/>
                  </a:cubicBezTo>
                  <a:cubicBezTo>
                    <a:pt x="58" y="4"/>
                    <a:pt x="58" y="4"/>
                    <a:pt x="58" y="4"/>
                  </a:cubicBezTo>
                  <a:cubicBezTo>
                    <a:pt x="59" y="4"/>
                    <a:pt x="59" y="3"/>
                    <a:pt x="60" y="3"/>
                  </a:cubicBezTo>
                  <a:cubicBezTo>
                    <a:pt x="62" y="1"/>
                    <a:pt x="63" y="0"/>
                    <a:pt x="65" y="0"/>
                  </a:cubicBezTo>
                  <a:close/>
                  <a:moveTo>
                    <a:pt x="67" y="2"/>
                  </a:moveTo>
                  <a:cubicBezTo>
                    <a:pt x="65" y="1"/>
                    <a:pt x="63" y="2"/>
                    <a:pt x="61" y="4"/>
                  </a:cubicBezTo>
                  <a:cubicBezTo>
                    <a:pt x="60" y="4"/>
                    <a:pt x="60" y="5"/>
                    <a:pt x="59" y="5"/>
                  </a:cubicBezTo>
                  <a:cubicBezTo>
                    <a:pt x="59" y="7"/>
                    <a:pt x="60" y="8"/>
                    <a:pt x="60" y="10"/>
                  </a:cubicBezTo>
                  <a:cubicBezTo>
                    <a:pt x="60" y="10"/>
                    <a:pt x="60" y="10"/>
                    <a:pt x="60" y="10"/>
                  </a:cubicBezTo>
                  <a:cubicBezTo>
                    <a:pt x="60" y="8"/>
                    <a:pt x="60" y="7"/>
                    <a:pt x="61" y="5"/>
                  </a:cubicBezTo>
                  <a:cubicBezTo>
                    <a:pt x="62" y="3"/>
                    <a:pt x="65" y="3"/>
                    <a:pt x="66" y="2"/>
                  </a:cubicBezTo>
                  <a:cubicBezTo>
                    <a:pt x="66" y="2"/>
                    <a:pt x="67" y="2"/>
                    <a:pt x="67" y="2"/>
                  </a:cubicBezTo>
                  <a:close/>
                  <a:moveTo>
                    <a:pt x="77" y="14"/>
                  </a:moveTo>
                  <a:cubicBezTo>
                    <a:pt x="76" y="13"/>
                    <a:pt x="76" y="13"/>
                    <a:pt x="76" y="13"/>
                  </a:cubicBezTo>
                  <a:cubicBezTo>
                    <a:pt x="78" y="11"/>
                    <a:pt x="78" y="8"/>
                    <a:pt x="77" y="6"/>
                  </a:cubicBezTo>
                  <a:cubicBezTo>
                    <a:pt x="75" y="3"/>
                    <a:pt x="73" y="1"/>
                    <a:pt x="72" y="2"/>
                  </a:cubicBezTo>
                  <a:cubicBezTo>
                    <a:pt x="73" y="5"/>
                    <a:pt x="76" y="11"/>
                    <a:pt x="73" y="15"/>
                  </a:cubicBezTo>
                  <a:cubicBezTo>
                    <a:pt x="72" y="16"/>
                    <a:pt x="70" y="17"/>
                    <a:pt x="67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6" y="17"/>
                    <a:pt x="66" y="17"/>
                    <a:pt x="66" y="17"/>
                  </a:cubicBezTo>
                  <a:cubicBezTo>
                    <a:pt x="65" y="12"/>
                    <a:pt x="66" y="10"/>
                    <a:pt x="68" y="8"/>
                  </a:cubicBezTo>
                  <a:cubicBezTo>
                    <a:pt x="68" y="8"/>
                    <a:pt x="68" y="7"/>
                    <a:pt x="69" y="7"/>
                  </a:cubicBezTo>
                  <a:cubicBezTo>
                    <a:pt x="69" y="6"/>
                    <a:pt x="68" y="6"/>
                    <a:pt x="68" y="6"/>
                  </a:cubicBezTo>
                  <a:cubicBezTo>
                    <a:pt x="67" y="6"/>
                    <a:pt x="66" y="7"/>
                    <a:pt x="65" y="8"/>
                  </a:cubicBezTo>
                  <a:cubicBezTo>
                    <a:pt x="64" y="10"/>
                    <a:pt x="63" y="11"/>
                    <a:pt x="61" y="12"/>
                  </a:cubicBezTo>
                  <a:cubicBezTo>
                    <a:pt x="61" y="12"/>
                    <a:pt x="61" y="12"/>
                    <a:pt x="61" y="12"/>
                  </a:cubicBezTo>
                  <a:cubicBezTo>
                    <a:pt x="61" y="14"/>
                    <a:pt x="62" y="17"/>
                    <a:pt x="60" y="18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60" y="19"/>
                    <a:pt x="60" y="19"/>
                    <a:pt x="60" y="19"/>
                  </a:cubicBezTo>
                  <a:cubicBezTo>
                    <a:pt x="53" y="18"/>
                    <a:pt x="46" y="17"/>
                    <a:pt x="39" y="16"/>
                  </a:cubicBezTo>
                  <a:cubicBezTo>
                    <a:pt x="32" y="15"/>
                    <a:pt x="26" y="14"/>
                    <a:pt x="20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15" y="14"/>
                    <a:pt x="11" y="15"/>
                    <a:pt x="7" y="17"/>
                  </a:cubicBezTo>
                  <a:cubicBezTo>
                    <a:pt x="9" y="16"/>
                    <a:pt x="11" y="16"/>
                    <a:pt x="13" y="16"/>
                  </a:cubicBezTo>
                  <a:cubicBezTo>
                    <a:pt x="18" y="16"/>
                    <a:pt x="24" y="18"/>
                    <a:pt x="29" y="19"/>
                  </a:cubicBezTo>
                  <a:cubicBezTo>
                    <a:pt x="31" y="19"/>
                    <a:pt x="31" y="19"/>
                    <a:pt x="31" y="19"/>
                  </a:cubicBezTo>
                  <a:cubicBezTo>
                    <a:pt x="34" y="18"/>
                    <a:pt x="37" y="17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45" y="17"/>
                    <a:pt x="49" y="18"/>
                    <a:pt x="54" y="19"/>
                  </a:cubicBezTo>
                  <a:cubicBezTo>
                    <a:pt x="55" y="19"/>
                    <a:pt x="57" y="20"/>
                    <a:pt x="58" y="20"/>
                  </a:cubicBezTo>
                  <a:cubicBezTo>
                    <a:pt x="60" y="20"/>
                    <a:pt x="60" y="20"/>
                    <a:pt x="60" y="20"/>
                  </a:cubicBezTo>
                  <a:cubicBezTo>
                    <a:pt x="59" y="21"/>
                    <a:pt x="59" y="21"/>
                    <a:pt x="59" y="21"/>
                  </a:cubicBezTo>
                  <a:cubicBezTo>
                    <a:pt x="56" y="23"/>
                    <a:pt x="53" y="24"/>
                    <a:pt x="50" y="24"/>
                  </a:cubicBezTo>
                  <a:cubicBezTo>
                    <a:pt x="47" y="24"/>
                    <a:pt x="43" y="23"/>
                    <a:pt x="40" y="22"/>
                  </a:cubicBezTo>
                  <a:cubicBezTo>
                    <a:pt x="37" y="21"/>
                    <a:pt x="34" y="20"/>
                    <a:pt x="31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1" y="20"/>
                    <a:pt x="31" y="20"/>
                  </a:cubicBezTo>
                  <a:cubicBezTo>
                    <a:pt x="36" y="22"/>
                    <a:pt x="41" y="24"/>
                    <a:pt x="46" y="24"/>
                  </a:cubicBezTo>
                  <a:cubicBezTo>
                    <a:pt x="47" y="24"/>
                    <a:pt x="48" y="24"/>
                    <a:pt x="49" y="24"/>
                  </a:cubicBezTo>
                  <a:cubicBezTo>
                    <a:pt x="61" y="24"/>
                    <a:pt x="72" y="20"/>
                    <a:pt x="82" y="16"/>
                  </a:cubicBezTo>
                  <a:cubicBezTo>
                    <a:pt x="84" y="16"/>
                    <a:pt x="86" y="15"/>
                    <a:pt x="88" y="14"/>
                  </a:cubicBezTo>
                  <a:cubicBezTo>
                    <a:pt x="88" y="14"/>
                    <a:pt x="88" y="14"/>
                    <a:pt x="88" y="14"/>
                  </a:cubicBezTo>
                  <a:cubicBezTo>
                    <a:pt x="87" y="13"/>
                    <a:pt x="87" y="12"/>
                    <a:pt x="87" y="12"/>
                  </a:cubicBezTo>
                  <a:cubicBezTo>
                    <a:pt x="88" y="10"/>
                    <a:pt x="91" y="9"/>
                    <a:pt x="94" y="7"/>
                  </a:cubicBezTo>
                  <a:cubicBezTo>
                    <a:pt x="97" y="7"/>
                    <a:pt x="99" y="6"/>
                    <a:pt x="100" y="5"/>
                  </a:cubicBezTo>
                  <a:cubicBezTo>
                    <a:pt x="101" y="4"/>
                    <a:pt x="101" y="4"/>
                    <a:pt x="101" y="4"/>
                  </a:cubicBezTo>
                  <a:cubicBezTo>
                    <a:pt x="92" y="6"/>
                    <a:pt x="84" y="9"/>
                    <a:pt x="77" y="14"/>
                  </a:cubicBezTo>
                  <a:close/>
                  <a:moveTo>
                    <a:pt x="126" y="98"/>
                  </a:moveTo>
                  <a:cubicBezTo>
                    <a:pt x="126" y="98"/>
                    <a:pt x="125" y="98"/>
                    <a:pt x="125" y="98"/>
                  </a:cubicBezTo>
                  <a:cubicBezTo>
                    <a:pt x="124" y="98"/>
                    <a:pt x="124" y="98"/>
                    <a:pt x="124" y="98"/>
                  </a:cubicBezTo>
                  <a:cubicBezTo>
                    <a:pt x="124" y="97"/>
                    <a:pt x="124" y="97"/>
                    <a:pt x="124" y="97"/>
                  </a:cubicBezTo>
                  <a:cubicBezTo>
                    <a:pt x="123" y="85"/>
                    <a:pt x="129" y="74"/>
                    <a:pt x="135" y="64"/>
                  </a:cubicBezTo>
                  <a:cubicBezTo>
                    <a:pt x="141" y="54"/>
                    <a:pt x="147" y="45"/>
                    <a:pt x="146" y="34"/>
                  </a:cubicBezTo>
                  <a:cubicBezTo>
                    <a:pt x="144" y="15"/>
                    <a:pt x="130" y="4"/>
                    <a:pt x="110" y="4"/>
                  </a:cubicBezTo>
                  <a:cubicBezTo>
                    <a:pt x="107" y="4"/>
                    <a:pt x="104" y="4"/>
                    <a:pt x="101" y="4"/>
                  </a:cubicBezTo>
                  <a:cubicBezTo>
                    <a:pt x="102" y="5"/>
                    <a:pt x="102" y="5"/>
                    <a:pt x="102" y="5"/>
                  </a:cubicBezTo>
                  <a:cubicBezTo>
                    <a:pt x="102" y="6"/>
                    <a:pt x="102" y="6"/>
                    <a:pt x="102" y="7"/>
                  </a:cubicBezTo>
                  <a:cubicBezTo>
                    <a:pt x="101" y="9"/>
                    <a:pt x="99" y="10"/>
                    <a:pt x="96" y="11"/>
                  </a:cubicBezTo>
                  <a:cubicBezTo>
                    <a:pt x="93" y="11"/>
                    <a:pt x="90" y="12"/>
                    <a:pt x="89" y="14"/>
                  </a:cubicBezTo>
                  <a:cubicBezTo>
                    <a:pt x="97" y="11"/>
                    <a:pt x="106" y="8"/>
                    <a:pt x="115" y="8"/>
                  </a:cubicBezTo>
                  <a:cubicBezTo>
                    <a:pt x="121" y="8"/>
                    <a:pt x="127" y="9"/>
                    <a:pt x="132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33" y="12"/>
                    <a:pt x="133" y="12"/>
                    <a:pt x="133" y="12"/>
                  </a:cubicBezTo>
                  <a:cubicBezTo>
                    <a:pt x="145" y="27"/>
                    <a:pt x="137" y="40"/>
                    <a:pt x="130" y="52"/>
                  </a:cubicBezTo>
                  <a:cubicBezTo>
                    <a:pt x="126" y="58"/>
                    <a:pt x="123" y="64"/>
                    <a:pt x="122" y="71"/>
                  </a:cubicBezTo>
                  <a:cubicBezTo>
                    <a:pt x="120" y="76"/>
                    <a:pt x="121" y="80"/>
                    <a:pt x="121" y="84"/>
                  </a:cubicBezTo>
                  <a:cubicBezTo>
                    <a:pt x="122" y="72"/>
                    <a:pt x="126" y="63"/>
                    <a:pt x="131" y="55"/>
                  </a:cubicBezTo>
                  <a:cubicBezTo>
                    <a:pt x="135" y="47"/>
                    <a:pt x="139" y="39"/>
                    <a:pt x="140" y="28"/>
                  </a:cubicBezTo>
                  <a:cubicBezTo>
                    <a:pt x="139" y="27"/>
                    <a:pt x="138" y="25"/>
                    <a:pt x="139" y="24"/>
                  </a:cubicBezTo>
                  <a:cubicBezTo>
                    <a:pt x="139" y="24"/>
                    <a:pt x="139" y="24"/>
                    <a:pt x="140" y="24"/>
                  </a:cubicBezTo>
                  <a:cubicBezTo>
                    <a:pt x="140" y="24"/>
                    <a:pt x="140" y="24"/>
                    <a:pt x="140" y="24"/>
                  </a:cubicBezTo>
                  <a:cubicBezTo>
                    <a:pt x="141" y="24"/>
                    <a:pt x="142" y="24"/>
                    <a:pt x="143" y="26"/>
                  </a:cubicBezTo>
                  <a:cubicBezTo>
                    <a:pt x="143" y="26"/>
                    <a:pt x="143" y="26"/>
                    <a:pt x="143" y="26"/>
                  </a:cubicBezTo>
                  <a:cubicBezTo>
                    <a:pt x="145" y="43"/>
                    <a:pt x="139" y="55"/>
                    <a:pt x="133" y="66"/>
                  </a:cubicBezTo>
                  <a:cubicBezTo>
                    <a:pt x="129" y="73"/>
                    <a:pt x="125" y="81"/>
                    <a:pt x="123" y="89"/>
                  </a:cubicBezTo>
                  <a:cubicBezTo>
                    <a:pt x="123" y="90"/>
                    <a:pt x="123" y="90"/>
                    <a:pt x="123" y="90"/>
                  </a:cubicBezTo>
                  <a:cubicBezTo>
                    <a:pt x="123" y="94"/>
                    <a:pt x="124" y="97"/>
                    <a:pt x="124" y="102"/>
                  </a:cubicBezTo>
                  <a:cubicBezTo>
                    <a:pt x="125" y="105"/>
                    <a:pt x="125" y="108"/>
                    <a:pt x="125" y="112"/>
                  </a:cubicBezTo>
                  <a:cubicBezTo>
                    <a:pt x="125" y="124"/>
                    <a:pt x="125" y="135"/>
                    <a:pt x="135" y="137"/>
                  </a:cubicBezTo>
                  <a:cubicBezTo>
                    <a:pt x="129" y="133"/>
                    <a:pt x="129" y="124"/>
                    <a:pt x="129" y="115"/>
                  </a:cubicBezTo>
                  <a:cubicBezTo>
                    <a:pt x="129" y="112"/>
                    <a:pt x="129" y="112"/>
                    <a:pt x="129" y="112"/>
                  </a:cubicBezTo>
                  <a:cubicBezTo>
                    <a:pt x="130" y="112"/>
                    <a:pt x="130" y="112"/>
                    <a:pt x="130" y="112"/>
                  </a:cubicBezTo>
                  <a:cubicBezTo>
                    <a:pt x="133" y="115"/>
                    <a:pt x="137" y="116"/>
                    <a:pt x="141" y="116"/>
                  </a:cubicBezTo>
                  <a:cubicBezTo>
                    <a:pt x="143" y="116"/>
                    <a:pt x="145" y="115"/>
                    <a:pt x="147" y="114"/>
                  </a:cubicBezTo>
                  <a:cubicBezTo>
                    <a:pt x="147" y="112"/>
                    <a:pt x="147" y="109"/>
                    <a:pt x="147" y="106"/>
                  </a:cubicBezTo>
                  <a:cubicBezTo>
                    <a:pt x="147" y="103"/>
                    <a:pt x="147" y="100"/>
                    <a:pt x="147" y="98"/>
                  </a:cubicBezTo>
                  <a:cubicBezTo>
                    <a:pt x="147" y="98"/>
                    <a:pt x="147" y="98"/>
                    <a:pt x="147" y="98"/>
                  </a:cubicBezTo>
                  <a:cubicBezTo>
                    <a:pt x="146" y="99"/>
                    <a:pt x="145" y="99"/>
                    <a:pt x="144" y="99"/>
                  </a:cubicBezTo>
                  <a:cubicBezTo>
                    <a:pt x="143" y="99"/>
                    <a:pt x="142" y="99"/>
                    <a:pt x="141" y="99"/>
                  </a:cubicBezTo>
                  <a:cubicBezTo>
                    <a:pt x="138" y="98"/>
                    <a:pt x="136" y="97"/>
                    <a:pt x="134" y="98"/>
                  </a:cubicBezTo>
                  <a:cubicBezTo>
                    <a:pt x="131" y="99"/>
                    <a:pt x="131" y="99"/>
                    <a:pt x="131" y="99"/>
                  </a:cubicBezTo>
                  <a:cubicBezTo>
                    <a:pt x="133" y="97"/>
                    <a:pt x="133" y="97"/>
                    <a:pt x="133" y="97"/>
                  </a:cubicBezTo>
                  <a:cubicBezTo>
                    <a:pt x="137" y="93"/>
                    <a:pt x="142" y="93"/>
                    <a:pt x="147" y="97"/>
                  </a:cubicBezTo>
                  <a:cubicBezTo>
                    <a:pt x="147" y="97"/>
                    <a:pt x="147" y="97"/>
                    <a:pt x="147" y="97"/>
                  </a:cubicBezTo>
                  <a:cubicBezTo>
                    <a:pt x="147" y="96"/>
                    <a:pt x="146" y="95"/>
                    <a:pt x="146" y="94"/>
                  </a:cubicBezTo>
                  <a:cubicBezTo>
                    <a:pt x="145" y="93"/>
                    <a:pt x="143" y="93"/>
                    <a:pt x="142" y="93"/>
                  </a:cubicBezTo>
                  <a:cubicBezTo>
                    <a:pt x="139" y="93"/>
                    <a:pt x="136" y="94"/>
                    <a:pt x="133" y="96"/>
                  </a:cubicBezTo>
                  <a:cubicBezTo>
                    <a:pt x="130" y="97"/>
                    <a:pt x="128" y="98"/>
                    <a:pt x="126" y="98"/>
                  </a:cubicBezTo>
                  <a:close/>
                  <a:moveTo>
                    <a:pt x="88" y="12"/>
                  </a:moveTo>
                  <a:cubicBezTo>
                    <a:pt x="90" y="11"/>
                    <a:pt x="93" y="10"/>
                    <a:pt x="95" y="9"/>
                  </a:cubicBezTo>
                  <a:cubicBezTo>
                    <a:pt x="98" y="8"/>
                    <a:pt x="100" y="8"/>
                    <a:pt x="101" y="7"/>
                  </a:cubicBezTo>
                  <a:cubicBezTo>
                    <a:pt x="101" y="7"/>
                    <a:pt x="101" y="6"/>
                    <a:pt x="101" y="6"/>
                  </a:cubicBezTo>
                  <a:cubicBezTo>
                    <a:pt x="99" y="7"/>
                    <a:pt x="97" y="8"/>
                    <a:pt x="95" y="9"/>
                  </a:cubicBezTo>
                  <a:cubicBezTo>
                    <a:pt x="92" y="10"/>
                    <a:pt x="89" y="11"/>
                    <a:pt x="88" y="12"/>
                  </a:cubicBezTo>
                  <a:close/>
                  <a:moveTo>
                    <a:pt x="56" y="21"/>
                  </a:moveTo>
                  <a:cubicBezTo>
                    <a:pt x="55" y="21"/>
                    <a:pt x="54" y="21"/>
                    <a:pt x="53" y="20"/>
                  </a:cubicBezTo>
                  <a:cubicBezTo>
                    <a:pt x="49" y="19"/>
                    <a:pt x="45" y="19"/>
                    <a:pt x="40" y="19"/>
                  </a:cubicBezTo>
                  <a:cubicBezTo>
                    <a:pt x="39" y="19"/>
                    <a:pt x="37" y="19"/>
                    <a:pt x="35" y="19"/>
                  </a:cubicBezTo>
                  <a:cubicBezTo>
                    <a:pt x="37" y="20"/>
                    <a:pt x="38" y="20"/>
                    <a:pt x="40" y="20"/>
                  </a:cubicBezTo>
                  <a:cubicBezTo>
                    <a:pt x="44" y="21"/>
                    <a:pt x="47" y="22"/>
                    <a:pt x="50" y="22"/>
                  </a:cubicBezTo>
                  <a:cubicBezTo>
                    <a:pt x="52" y="22"/>
                    <a:pt x="54" y="22"/>
                    <a:pt x="56" y="21"/>
                  </a:cubicBezTo>
                  <a:close/>
                  <a:moveTo>
                    <a:pt x="141" y="27"/>
                  </a:moveTo>
                  <a:cubicBezTo>
                    <a:pt x="141" y="26"/>
                    <a:pt x="141" y="26"/>
                    <a:pt x="140" y="25"/>
                  </a:cubicBezTo>
                  <a:cubicBezTo>
                    <a:pt x="141" y="26"/>
                    <a:pt x="141" y="27"/>
                    <a:pt x="141" y="27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41" y="40"/>
                    <a:pt x="136" y="48"/>
                    <a:pt x="132" y="56"/>
                  </a:cubicBezTo>
                  <a:cubicBezTo>
                    <a:pt x="128" y="64"/>
                    <a:pt x="123" y="72"/>
                    <a:pt x="123" y="84"/>
                  </a:cubicBezTo>
                  <a:cubicBezTo>
                    <a:pt x="125" y="77"/>
                    <a:pt x="128" y="71"/>
                    <a:pt x="131" y="66"/>
                  </a:cubicBezTo>
                  <a:cubicBezTo>
                    <a:pt x="138" y="54"/>
                    <a:pt x="144" y="43"/>
                    <a:pt x="141" y="27"/>
                  </a:cubicBezTo>
                  <a:close/>
                  <a:moveTo>
                    <a:pt x="145" y="98"/>
                  </a:moveTo>
                  <a:cubicBezTo>
                    <a:pt x="142" y="95"/>
                    <a:pt x="139" y="95"/>
                    <a:pt x="136" y="96"/>
                  </a:cubicBezTo>
                  <a:cubicBezTo>
                    <a:pt x="138" y="96"/>
                    <a:pt x="140" y="97"/>
                    <a:pt x="141" y="97"/>
                  </a:cubicBezTo>
                  <a:cubicBezTo>
                    <a:pt x="143" y="98"/>
                    <a:pt x="144" y="98"/>
                    <a:pt x="145" y="98"/>
                  </a:cubicBezTo>
                  <a:close/>
                  <a:moveTo>
                    <a:pt x="132" y="100"/>
                  </a:moveTo>
                  <a:cubicBezTo>
                    <a:pt x="142" y="100"/>
                    <a:pt x="142" y="100"/>
                    <a:pt x="142" y="100"/>
                  </a:cubicBezTo>
                  <a:cubicBezTo>
                    <a:pt x="143" y="100"/>
                    <a:pt x="143" y="100"/>
                    <a:pt x="143" y="100"/>
                  </a:cubicBezTo>
                  <a:cubicBezTo>
                    <a:pt x="146" y="102"/>
                    <a:pt x="146" y="108"/>
                    <a:pt x="146" y="113"/>
                  </a:cubicBezTo>
                  <a:cubicBezTo>
                    <a:pt x="146" y="114"/>
                    <a:pt x="146" y="114"/>
                    <a:pt x="146" y="114"/>
                  </a:cubicBezTo>
                  <a:cubicBezTo>
                    <a:pt x="145" y="114"/>
                    <a:pt x="145" y="114"/>
                    <a:pt x="145" y="114"/>
                  </a:cubicBezTo>
                  <a:cubicBezTo>
                    <a:pt x="138" y="115"/>
                    <a:pt x="132" y="112"/>
                    <a:pt x="130" y="108"/>
                  </a:cubicBezTo>
                  <a:cubicBezTo>
                    <a:pt x="129" y="105"/>
                    <a:pt x="129" y="102"/>
                    <a:pt x="132" y="100"/>
                  </a:cubicBezTo>
                  <a:close/>
                  <a:moveTo>
                    <a:pt x="142" y="101"/>
                  </a:moveTo>
                  <a:cubicBezTo>
                    <a:pt x="133" y="101"/>
                    <a:pt x="133" y="101"/>
                    <a:pt x="133" y="101"/>
                  </a:cubicBezTo>
                  <a:cubicBezTo>
                    <a:pt x="131" y="103"/>
                    <a:pt x="130" y="105"/>
                    <a:pt x="131" y="107"/>
                  </a:cubicBezTo>
                  <a:cubicBezTo>
                    <a:pt x="133" y="111"/>
                    <a:pt x="138" y="113"/>
                    <a:pt x="144" y="112"/>
                  </a:cubicBezTo>
                  <a:cubicBezTo>
                    <a:pt x="145" y="106"/>
                    <a:pt x="144" y="103"/>
                    <a:pt x="142" y="10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8" name="Freihandform 51"/>
            <p:cNvSpPr>
              <a:spLocks noEditPoints="1"/>
            </p:cNvSpPr>
            <p:nvPr/>
          </p:nvSpPr>
          <p:spPr bwMode="auto">
            <a:xfrm>
              <a:off x="4205288" y="5753100"/>
              <a:ext cx="303213" cy="344488"/>
            </a:xfrm>
            <a:custGeom>
              <a:avLst/>
              <a:gdLst>
                <a:gd name="T0" fmla="*/ 47 w 135"/>
                <a:gd name="T1" fmla="*/ 133 h 153"/>
                <a:gd name="T2" fmla="*/ 91 w 135"/>
                <a:gd name="T3" fmla="*/ 114 h 153"/>
                <a:gd name="T4" fmla="*/ 47 w 135"/>
                <a:gd name="T5" fmla="*/ 138 h 153"/>
                <a:gd name="T6" fmla="*/ 0 w 135"/>
                <a:gd name="T7" fmla="*/ 124 h 153"/>
                <a:gd name="T8" fmla="*/ 4 w 135"/>
                <a:gd name="T9" fmla="*/ 133 h 153"/>
                <a:gd name="T10" fmla="*/ 97 w 135"/>
                <a:gd name="T11" fmla="*/ 109 h 153"/>
                <a:gd name="T12" fmla="*/ 100 w 135"/>
                <a:gd name="T13" fmla="*/ 94 h 153"/>
                <a:gd name="T14" fmla="*/ 125 w 135"/>
                <a:gd name="T15" fmla="*/ 22 h 153"/>
                <a:gd name="T16" fmla="*/ 101 w 135"/>
                <a:gd name="T17" fmla="*/ 15 h 153"/>
                <a:gd name="T18" fmla="*/ 114 w 135"/>
                <a:gd name="T19" fmla="*/ 5 h 153"/>
                <a:gd name="T20" fmla="*/ 132 w 135"/>
                <a:gd name="T21" fmla="*/ 30 h 153"/>
                <a:gd name="T22" fmla="*/ 107 w 135"/>
                <a:gd name="T23" fmla="*/ 106 h 153"/>
                <a:gd name="T24" fmla="*/ 100 w 135"/>
                <a:gd name="T25" fmla="*/ 137 h 153"/>
                <a:gd name="T26" fmla="*/ 95 w 135"/>
                <a:gd name="T27" fmla="*/ 113 h 153"/>
                <a:gd name="T28" fmla="*/ 47 w 135"/>
                <a:gd name="T29" fmla="*/ 133 h 153"/>
                <a:gd name="T30" fmla="*/ 102 w 135"/>
                <a:gd name="T31" fmla="*/ 107 h 153"/>
                <a:gd name="T32" fmla="*/ 128 w 135"/>
                <a:gd name="T33" fmla="*/ 36 h 153"/>
                <a:gd name="T34" fmla="*/ 102 w 135"/>
                <a:gd name="T35" fmla="*/ 107 h 153"/>
                <a:gd name="T36" fmla="*/ 114 w 135"/>
                <a:gd name="T37" fmla="*/ 110 h 153"/>
                <a:gd name="T38" fmla="*/ 118 w 135"/>
                <a:gd name="T39" fmla="*/ 128 h 153"/>
                <a:gd name="T40" fmla="*/ 114 w 135"/>
                <a:gd name="T41" fmla="*/ 110 h 153"/>
                <a:gd name="T42" fmla="*/ 104 w 135"/>
                <a:gd name="T43" fmla="*/ 110 h 153"/>
                <a:gd name="T44" fmla="*/ 102 w 135"/>
                <a:gd name="T45" fmla="*/ 131 h 153"/>
                <a:gd name="T46" fmla="*/ 115 w 135"/>
                <a:gd name="T47" fmla="*/ 133 h 153"/>
                <a:gd name="T48" fmla="*/ 104 w 135"/>
                <a:gd name="T49" fmla="*/ 110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35" h="153">
                  <a:moveTo>
                    <a:pt x="47" y="133"/>
                  </a:moveTo>
                  <a:cubicBezTo>
                    <a:pt x="62" y="133"/>
                    <a:pt x="76" y="119"/>
                    <a:pt x="91" y="114"/>
                  </a:cubicBezTo>
                  <a:cubicBezTo>
                    <a:pt x="82" y="120"/>
                    <a:pt x="63" y="134"/>
                    <a:pt x="47" y="138"/>
                  </a:cubicBezTo>
                  <a:cubicBezTo>
                    <a:pt x="28" y="143"/>
                    <a:pt x="0" y="144"/>
                    <a:pt x="0" y="124"/>
                  </a:cubicBezTo>
                  <a:cubicBezTo>
                    <a:pt x="6" y="123"/>
                    <a:pt x="1" y="132"/>
                    <a:pt x="4" y="133"/>
                  </a:cubicBezTo>
                  <a:cubicBezTo>
                    <a:pt x="38" y="148"/>
                    <a:pt x="65" y="113"/>
                    <a:pt x="97" y="109"/>
                  </a:cubicBezTo>
                  <a:cubicBezTo>
                    <a:pt x="98" y="104"/>
                    <a:pt x="100" y="100"/>
                    <a:pt x="100" y="94"/>
                  </a:cubicBezTo>
                  <a:cubicBezTo>
                    <a:pt x="109" y="85"/>
                    <a:pt x="131" y="46"/>
                    <a:pt x="125" y="22"/>
                  </a:cubicBezTo>
                  <a:cubicBezTo>
                    <a:pt x="123" y="12"/>
                    <a:pt x="109" y="0"/>
                    <a:pt x="101" y="15"/>
                  </a:cubicBezTo>
                  <a:cubicBezTo>
                    <a:pt x="97" y="9"/>
                    <a:pt x="107" y="4"/>
                    <a:pt x="114" y="5"/>
                  </a:cubicBezTo>
                  <a:cubicBezTo>
                    <a:pt x="125" y="6"/>
                    <a:pt x="131" y="18"/>
                    <a:pt x="132" y="30"/>
                  </a:cubicBezTo>
                  <a:cubicBezTo>
                    <a:pt x="135" y="56"/>
                    <a:pt x="111" y="90"/>
                    <a:pt x="107" y="106"/>
                  </a:cubicBezTo>
                  <a:cubicBezTo>
                    <a:pt x="133" y="105"/>
                    <a:pt x="126" y="153"/>
                    <a:pt x="100" y="137"/>
                  </a:cubicBezTo>
                  <a:cubicBezTo>
                    <a:pt x="97" y="130"/>
                    <a:pt x="98" y="120"/>
                    <a:pt x="95" y="113"/>
                  </a:cubicBezTo>
                  <a:cubicBezTo>
                    <a:pt x="78" y="113"/>
                    <a:pt x="63" y="127"/>
                    <a:pt x="47" y="133"/>
                  </a:cubicBezTo>
                  <a:close/>
                  <a:moveTo>
                    <a:pt x="102" y="107"/>
                  </a:moveTo>
                  <a:cubicBezTo>
                    <a:pt x="112" y="84"/>
                    <a:pt x="130" y="63"/>
                    <a:pt x="128" y="36"/>
                  </a:cubicBezTo>
                  <a:cubicBezTo>
                    <a:pt x="126" y="65"/>
                    <a:pt x="105" y="83"/>
                    <a:pt x="102" y="107"/>
                  </a:cubicBezTo>
                  <a:close/>
                  <a:moveTo>
                    <a:pt x="114" y="110"/>
                  </a:moveTo>
                  <a:cubicBezTo>
                    <a:pt x="117" y="118"/>
                    <a:pt x="121" y="121"/>
                    <a:pt x="118" y="128"/>
                  </a:cubicBezTo>
                  <a:cubicBezTo>
                    <a:pt x="128" y="125"/>
                    <a:pt x="119" y="112"/>
                    <a:pt x="114" y="110"/>
                  </a:cubicBezTo>
                  <a:close/>
                  <a:moveTo>
                    <a:pt x="104" y="110"/>
                  </a:moveTo>
                  <a:cubicBezTo>
                    <a:pt x="100" y="114"/>
                    <a:pt x="100" y="125"/>
                    <a:pt x="102" y="131"/>
                  </a:cubicBezTo>
                  <a:cubicBezTo>
                    <a:pt x="108" y="132"/>
                    <a:pt x="110" y="135"/>
                    <a:pt x="115" y="133"/>
                  </a:cubicBezTo>
                  <a:cubicBezTo>
                    <a:pt x="120" y="121"/>
                    <a:pt x="114" y="111"/>
                    <a:pt x="104" y="11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  <p:sp>
          <p:nvSpPr>
            <p:cNvPr id="109" name="Freihandform 52"/>
            <p:cNvSpPr>
              <a:spLocks noEditPoints="1"/>
            </p:cNvSpPr>
            <p:nvPr/>
          </p:nvSpPr>
          <p:spPr bwMode="auto">
            <a:xfrm>
              <a:off x="4202113" y="5762625"/>
              <a:ext cx="306388" cy="311150"/>
            </a:xfrm>
            <a:custGeom>
              <a:avLst/>
              <a:gdLst>
                <a:gd name="T0" fmla="*/ 0 w 136"/>
                <a:gd name="T1" fmla="*/ 120 h 138"/>
                <a:gd name="T2" fmla="*/ 4 w 136"/>
                <a:gd name="T3" fmla="*/ 120 h 138"/>
                <a:gd name="T4" fmla="*/ 23 w 136"/>
                <a:gd name="T5" fmla="*/ 132 h 138"/>
                <a:gd name="T6" fmla="*/ 97 w 136"/>
                <a:gd name="T7" fmla="*/ 104 h 138"/>
                <a:gd name="T8" fmla="*/ 100 w 136"/>
                <a:gd name="T9" fmla="*/ 90 h 138"/>
                <a:gd name="T10" fmla="*/ 103 w 136"/>
                <a:gd name="T11" fmla="*/ 11 h 138"/>
                <a:gd name="T12" fmla="*/ 101 w 136"/>
                <a:gd name="T13" fmla="*/ 6 h 138"/>
                <a:gd name="T14" fmla="*/ 134 w 136"/>
                <a:gd name="T15" fmla="*/ 26 h 138"/>
                <a:gd name="T16" fmla="*/ 125 w 136"/>
                <a:gd name="T17" fmla="*/ 119 h 138"/>
                <a:gd name="T18" fmla="*/ 100 w 136"/>
                <a:gd name="T19" fmla="*/ 133 h 138"/>
                <a:gd name="T20" fmla="*/ 96 w 136"/>
                <a:gd name="T21" fmla="*/ 110 h 138"/>
                <a:gd name="T22" fmla="*/ 87 w 136"/>
                <a:gd name="T23" fmla="*/ 115 h 138"/>
                <a:gd name="T24" fmla="*/ 5 w 136"/>
                <a:gd name="T25" fmla="*/ 129 h 138"/>
                <a:gd name="T26" fmla="*/ 48 w 136"/>
                <a:gd name="T27" fmla="*/ 134 h 138"/>
                <a:gd name="T28" fmla="*/ 48 w 136"/>
                <a:gd name="T29" fmla="*/ 129 h 138"/>
                <a:gd name="T30" fmla="*/ 65 w 136"/>
                <a:gd name="T31" fmla="*/ 120 h 138"/>
                <a:gd name="T32" fmla="*/ 97 w 136"/>
                <a:gd name="T33" fmla="*/ 108 h 138"/>
                <a:gd name="T34" fmla="*/ 97 w 136"/>
                <a:gd name="T35" fmla="*/ 109 h 138"/>
                <a:gd name="T36" fmla="*/ 111 w 136"/>
                <a:gd name="T37" fmla="*/ 135 h 138"/>
                <a:gd name="T38" fmla="*/ 118 w 136"/>
                <a:gd name="T39" fmla="*/ 125 h 138"/>
                <a:gd name="T40" fmla="*/ 117 w 136"/>
                <a:gd name="T41" fmla="*/ 129 h 138"/>
                <a:gd name="T42" fmla="*/ 108 w 136"/>
                <a:gd name="T43" fmla="*/ 129 h 138"/>
                <a:gd name="T44" fmla="*/ 103 w 136"/>
                <a:gd name="T45" fmla="*/ 128 h 138"/>
                <a:gd name="T46" fmla="*/ 105 w 136"/>
                <a:gd name="T47" fmla="*/ 105 h 138"/>
                <a:gd name="T48" fmla="*/ 118 w 136"/>
                <a:gd name="T49" fmla="*/ 124 h 138"/>
                <a:gd name="T50" fmla="*/ 114 w 136"/>
                <a:gd name="T51" fmla="*/ 105 h 138"/>
                <a:gd name="T52" fmla="*/ 108 w 136"/>
                <a:gd name="T53" fmla="*/ 102 h 138"/>
                <a:gd name="T54" fmla="*/ 115 w 136"/>
                <a:gd name="T55" fmla="*/ 82 h 138"/>
                <a:gd name="T56" fmla="*/ 102 w 136"/>
                <a:gd name="T57" fmla="*/ 7 h 138"/>
                <a:gd name="T58" fmla="*/ 127 w 136"/>
                <a:gd name="T59" fmla="*/ 18 h 138"/>
                <a:gd name="T60" fmla="*/ 98 w 136"/>
                <a:gd name="T61" fmla="*/ 105 h 138"/>
                <a:gd name="T62" fmla="*/ 23 w 136"/>
                <a:gd name="T63" fmla="*/ 133 h 138"/>
                <a:gd name="T64" fmla="*/ 104 w 136"/>
                <a:gd name="T65" fmla="*/ 127 h 138"/>
                <a:gd name="T66" fmla="*/ 115 w 136"/>
                <a:gd name="T67" fmla="*/ 113 h 138"/>
                <a:gd name="T68" fmla="*/ 89 w 136"/>
                <a:gd name="T69" fmla="*/ 110 h 138"/>
                <a:gd name="T70" fmla="*/ 74 w 136"/>
                <a:gd name="T71" fmla="*/ 118 h 138"/>
                <a:gd name="T72" fmla="*/ 4 w 136"/>
                <a:gd name="T73" fmla="*/ 127 h 138"/>
                <a:gd name="T74" fmla="*/ 2 w 136"/>
                <a:gd name="T75" fmla="*/ 121 h 138"/>
                <a:gd name="T76" fmla="*/ 120 w 136"/>
                <a:gd name="T77" fmla="*/ 123 h 138"/>
                <a:gd name="T78" fmla="*/ 102 w 136"/>
                <a:gd name="T79" fmla="*/ 108 h 138"/>
                <a:gd name="T80" fmla="*/ 128 w 136"/>
                <a:gd name="T81" fmla="*/ 32 h 138"/>
                <a:gd name="T82" fmla="*/ 104 w 136"/>
                <a:gd name="T83" fmla="*/ 103 h 138"/>
                <a:gd name="T84" fmla="*/ 116 w 136"/>
                <a:gd name="T85" fmla="*/ 72 h 138"/>
                <a:gd name="T86" fmla="*/ 128 w 136"/>
                <a:gd name="T87" fmla="*/ 44 h 1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36" h="138">
                  <a:moveTo>
                    <a:pt x="26" y="138"/>
                  </a:moveTo>
                  <a:cubicBezTo>
                    <a:pt x="16" y="138"/>
                    <a:pt x="9" y="136"/>
                    <a:pt x="5" y="131"/>
                  </a:cubicBezTo>
                  <a:cubicBezTo>
                    <a:pt x="2" y="129"/>
                    <a:pt x="0" y="125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1" y="119"/>
                    <a:pt x="1" y="119"/>
                    <a:pt x="1" y="119"/>
                  </a:cubicBezTo>
                  <a:cubicBezTo>
                    <a:pt x="2" y="119"/>
                    <a:pt x="3" y="119"/>
                    <a:pt x="4" y="120"/>
                  </a:cubicBezTo>
                  <a:cubicBezTo>
                    <a:pt x="5" y="121"/>
                    <a:pt x="5" y="123"/>
                    <a:pt x="5" y="124"/>
                  </a:cubicBezTo>
                  <a:cubicBezTo>
                    <a:pt x="5" y="126"/>
                    <a:pt x="5" y="128"/>
                    <a:pt x="6" y="128"/>
                  </a:cubicBezTo>
                  <a:cubicBezTo>
                    <a:pt x="11" y="131"/>
                    <a:pt x="17" y="132"/>
                    <a:pt x="23" y="132"/>
                  </a:cubicBezTo>
                  <a:cubicBezTo>
                    <a:pt x="37" y="132"/>
                    <a:pt x="49" y="125"/>
                    <a:pt x="63" y="118"/>
                  </a:cubicBezTo>
                  <a:cubicBezTo>
                    <a:pt x="74" y="112"/>
                    <a:pt x="85" y="106"/>
                    <a:pt x="97" y="104"/>
                  </a:cubicBezTo>
                  <a:cubicBezTo>
                    <a:pt x="97" y="104"/>
                    <a:pt x="97" y="104"/>
                    <a:pt x="97" y="104"/>
                  </a:cubicBezTo>
                  <a:cubicBezTo>
                    <a:pt x="99" y="100"/>
                    <a:pt x="100" y="96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0" y="90"/>
                    <a:pt x="100" y="90"/>
                    <a:pt x="100" y="90"/>
                  </a:cubicBezTo>
                  <a:cubicBezTo>
                    <a:pt x="109" y="81"/>
                    <a:pt x="132" y="42"/>
                    <a:pt x="125" y="18"/>
                  </a:cubicBezTo>
                  <a:cubicBezTo>
                    <a:pt x="124" y="12"/>
                    <a:pt x="117" y="4"/>
                    <a:pt x="111" y="4"/>
                  </a:cubicBezTo>
                  <a:cubicBezTo>
                    <a:pt x="108" y="4"/>
                    <a:pt x="105" y="7"/>
                    <a:pt x="103" y="11"/>
                  </a:cubicBezTo>
                  <a:cubicBezTo>
                    <a:pt x="102" y="12"/>
                    <a:pt x="102" y="12"/>
                    <a:pt x="102" y="12"/>
                  </a:cubicBezTo>
                  <a:cubicBezTo>
                    <a:pt x="101" y="11"/>
                    <a:pt x="101" y="11"/>
                    <a:pt x="101" y="11"/>
                  </a:cubicBezTo>
                  <a:cubicBezTo>
                    <a:pt x="100" y="9"/>
                    <a:pt x="100" y="8"/>
                    <a:pt x="101" y="6"/>
                  </a:cubicBezTo>
                  <a:cubicBezTo>
                    <a:pt x="103" y="2"/>
                    <a:pt x="109" y="0"/>
                    <a:pt x="114" y="0"/>
                  </a:cubicBezTo>
                  <a:cubicBezTo>
                    <a:pt x="114" y="0"/>
                    <a:pt x="114" y="0"/>
                    <a:pt x="115" y="0"/>
                  </a:cubicBezTo>
                  <a:cubicBezTo>
                    <a:pt x="127" y="1"/>
                    <a:pt x="133" y="14"/>
                    <a:pt x="134" y="26"/>
                  </a:cubicBezTo>
                  <a:cubicBezTo>
                    <a:pt x="136" y="44"/>
                    <a:pt x="125" y="66"/>
                    <a:pt x="117" y="83"/>
                  </a:cubicBezTo>
                  <a:cubicBezTo>
                    <a:pt x="113" y="90"/>
                    <a:pt x="110" y="96"/>
                    <a:pt x="109" y="101"/>
                  </a:cubicBezTo>
                  <a:cubicBezTo>
                    <a:pt x="120" y="101"/>
                    <a:pt x="125" y="110"/>
                    <a:pt x="125" y="119"/>
                  </a:cubicBezTo>
                  <a:cubicBezTo>
                    <a:pt x="125" y="128"/>
                    <a:pt x="120" y="137"/>
                    <a:pt x="111" y="137"/>
                  </a:cubicBezTo>
                  <a:cubicBezTo>
                    <a:pt x="107" y="137"/>
                    <a:pt x="104" y="136"/>
                    <a:pt x="100" y="134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100" y="133"/>
                    <a:pt x="100" y="133"/>
                    <a:pt x="100" y="133"/>
                  </a:cubicBezTo>
                  <a:cubicBezTo>
                    <a:pt x="98" y="130"/>
                    <a:pt x="98" y="125"/>
                    <a:pt x="97" y="120"/>
                  </a:cubicBezTo>
                  <a:cubicBezTo>
                    <a:pt x="97" y="116"/>
                    <a:pt x="97" y="113"/>
                    <a:pt x="96" y="110"/>
                  </a:cubicBezTo>
                  <a:cubicBezTo>
                    <a:pt x="95" y="110"/>
                    <a:pt x="95" y="110"/>
                    <a:pt x="94" y="110"/>
                  </a:cubicBezTo>
                  <a:cubicBezTo>
                    <a:pt x="92" y="111"/>
                    <a:pt x="92" y="111"/>
                    <a:pt x="92" y="111"/>
                  </a:cubicBezTo>
                  <a:cubicBezTo>
                    <a:pt x="91" y="112"/>
                    <a:pt x="89" y="113"/>
                    <a:pt x="87" y="115"/>
                  </a:cubicBezTo>
                  <a:cubicBezTo>
                    <a:pt x="77" y="121"/>
                    <a:pt x="61" y="132"/>
                    <a:pt x="48" y="135"/>
                  </a:cubicBezTo>
                  <a:cubicBezTo>
                    <a:pt x="41" y="137"/>
                    <a:pt x="33" y="138"/>
                    <a:pt x="26" y="138"/>
                  </a:cubicBezTo>
                  <a:close/>
                  <a:moveTo>
                    <a:pt x="5" y="129"/>
                  </a:moveTo>
                  <a:cubicBezTo>
                    <a:pt x="5" y="130"/>
                    <a:pt x="5" y="130"/>
                    <a:pt x="6" y="130"/>
                  </a:cubicBezTo>
                  <a:cubicBezTo>
                    <a:pt x="10" y="134"/>
                    <a:pt x="17" y="137"/>
                    <a:pt x="26" y="137"/>
                  </a:cubicBezTo>
                  <a:cubicBezTo>
                    <a:pt x="33" y="137"/>
                    <a:pt x="41" y="135"/>
                    <a:pt x="48" y="134"/>
                  </a:cubicBezTo>
                  <a:cubicBezTo>
                    <a:pt x="61" y="130"/>
                    <a:pt x="76" y="120"/>
                    <a:pt x="86" y="114"/>
                  </a:cubicBezTo>
                  <a:cubicBezTo>
                    <a:pt x="82" y="115"/>
                    <a:pt x="78" y="117"/>
                    <a:pt x="75" y="119"/>
                  </a:cubicBezTo>
                  <a:cubicBezTo>
                    <a:pt x="66" y="124"/>
                    <a:pt x="57" y="129"/>
                    <a:pt x="48" y="129"/>
                  </a:cubicBezTo>
                  <a:cubicBezTo>
                    <a:pt x="44" y="129"/>
                    <a:pt x="44" y="129"/>
                    <a:pt x="44" y="129"/>
                  </a:cubicBezTo>
                  <a:cubicBezTo>
                    <a:pt x="48" y="128"/>
                    <a:pt x="48" y="128"/>
                    <a:pt x="48" y="128"/>
                  </a:cubicBezTo>
                  <a:cubicBezTo>
                    <a:pt x="54" y="126"/>
                    <a:pt x="59" y="123"/>
                    <a:pt x="65" y="120"/>
                  </a:cubicBezTo>
                  <a:cubicBezTo>
                    <a:pt x="75" y="114"/>
                    <a:pt x="85" y="108"/>
                    <a:pt x="96" y="108"/>
                  </a:cubicBezTo>
                  <a:cubicBezTo>
                    <a:pt x="96" y="108"/>
                    <a:pt x="96" y="108"/>
                    <a:pt x="96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8"/>
                    <a:pt x="97" y="108"/>
                    <a:pt x="97" y="108"/>
                  </a:cubicBezTo>
                  <a:cubicBezTo>
                    <a:pt x="97" y="109"/>
                    <a:pt x="97" y="109"/>
                    <a:pt x="97" y="109"/>
                  </a:cubicBezTo>
                  <a:cubicBezTo>
                    <a:pt x="98" y="112"/>
                    <a:pt x="99" y="116"/>
                    <a:pt x="99" y="120"/>
                  </a:cubicBezTo>
                  <a:cubicBezTo>
                    <a:pt x="99" y="124"/>
                    <a:pt x="100" y="129"/>
                    <a:pt x="101" y="132"/>
                  </a:cubicBezTo>
                  <a:cubicBezTo>
                    <a:pt x="104" y="134"/>
                    <a:pt x="108" y="135"/>
                    <a:pt x="111" y="135"/>
                  </a:cubicBezTo>
                  <a:cubicBezTo>
                    <a:pt x="118" y="135"/>
                    <a:pt x="122" y="129"/>
                    <a:pt x="123" y="123"/>
                  </a:cubicBezTo>
                  <a:cubicBezTo>
                    <a:pt x="122" y="124"/>
                    <a:pt x="121" y="125"/>
                    <a:pt x="119" y="125"/>
                  </a:cubicBezTo>
                  <a:cubicBezTo>
                    <a:pt x="118" y="125"/>
                    <a:pt x="118" y="125"/>
                    <a:pt x="118" y="125"/>
                  </a:cubicBezTo>
                  <a:cubicBezTo>
                    <a:pt x="118" y="127"/>
                    <a:pt x="117" y="128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7" y="129"/>
                    <a:pt x="117" y="129"/>
                    <a:pt x="117" y="129"/>
                  </a:cubicBezTo>
                  <a:cubicBezTo>
                    <a:pt x="115" y="130"/>
                    <a:pt x="114" y="130"/>
                    <a:pt x="113" y="130"/>
                  </a:cubicBezTo>
                  <a:cubicBezTo>
                    <a:pt x="113" y="130"/>
                    <a:pt x="113" y="130"/>
                    <a:pt x="113" y="130"/>
                  </a:cubicBezTo>
                  <a:cubicBezTo>
                    <a:pt x="111" y="130"/>
                    <a:pt x="109" y="130"/>
                    <a:pt x="108" y="129"/>
                  </a:cubicBezTo>
                  <a:cubicBezTo>
                    <a:pt x="106" y="129"/>
                    <a:pt x="105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3" y="128"/>
                    <a:pt x="103" y="128"/>
                    <a:pt x="103" y="128"/>
                  </a:cubicBezTo>
                  <a:cubicBezTo>
                    <a:pt x="100" y="122"/>
                    <a:pt x="100" y="110"/>
                    <a:pt x="104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05" y="105"/>
                    <a:pt x="105" y="105"/>
                    <a:pt x="105" y="105"/>
                  </a:cubicBezTo>
                  <a:cubicBezTo>
                    <a:pt x="110" y="106"/>
                    <a:pt x="114" y="108"/>
                    <a:pt x="116" y="112"/>
                  </a:cubicBezTo>
                  <a:cubicBezTo>
                    <a:pt x="118" y="116"/>
                    <a:pt x="119" y="120"/>
                    <a:pt x="118" y="124"/>
                  </a:cubicBezTo>
                  <a:cubicBezTo>
                    <a:pt x="118" y="124"/>
                    <a:pt x="118" y="124"/>
                    <a:pt x="118" y="124"/>
                  </a:cubicBezTo>
                  <a:cubicBezTo>
                    <a:pt x="121" y="119"/>
                    <a:pt x="119" y="116"/>
                    <a:pt x="117" y="112"/>
                  </a:cubicBezTo>
                  <a:cubicBezTo>
                    <a:pt x="116" y="110"/>
                    <a:pt x="115" y="109"/>
                    <a:pt x="114" y="106"/>
                  </a:cubicBezTo>
                  <a:cubicBezTo>
                    <a:pt x="114" y="105"/>
                    <a:pt x="114" y="105"/>
                    <a:pt x="114" y="105"/>
                  </a:cubicBezTo>
                  <a:cubicBezTo>
                    <a:pt x="115" y="105"/>
                    <a:pt x="115" y="105"/>
                    <a:pt x="115" y="105"/>
                  </a:cubicBezTo>
                  <a:cubicBezTo>
                    <a:pt x="117" y="106"/>
                    <a:pt x="121" y="109"/>
                    <a:pt x="123" y="113"/>
                  </a:cubicBezTo>
                  <a:cubicBezTo>
                    <a:pt x="121" y="107"/>
                    <a:pt x="116" y="102"/>
                    <a:pt x="108" y="102"/>
                  </a:cubicBezTo>
                  <a:cubicBezTo>
                    <a:pt x="107" y="102"/>
                    <a:pt x="107" y="102"/>
                    <a:pt x="107" y="102"/>
                  </a:cubicBezTo>
                  <a:cubicBezTo>
                    <a:pt x="107" y="101"/>
                    <a:pt x="107" y="101"/>
                    <a:pt x="107" y="101"/>
                  </a:cubicBezTo>
                  <a:cubicBezTo>
                    <a:pt x="108" y="97"/>
                    <a:pt x="112" y="90"/>
                    <a:pt x="115" y="82"/>
                  </a:cubicBezTo>
                  <a:cubicBezTo>
                    <a:pt x="124" y="65"/>
                    <a:pt x="134" y="44"/>
                    <a:pt x="133" y="26"/>
                  </a:cubicBezTo>
                  <a:cubicBezTo>
                    <a:pt x="131" y="15"/>
                    <a:pt x="126" y="3"/>
                    <a:pt x="115" y="2"/>
                  </a:cubicBezTo>
                  <a:cubicBezTo>
                    <a:pt x="110" y="1"/>
                    <a:pt x="104" y="4"/>
                    <a:pt x="102" y="7"/>
                  </a:cubicBezTo>
                  <a:cubicBezTo>
                    <a:pt x="102" y="7"/>
                    <a:pt x="102" y="8"/>
                    <a:pt x="102" y="9"/>
                  </a:cubicBezTo>
                  <a:cubicBezTo>
                    <a:pt x="105" y="4"/>
                    <a:pt x="109" y="3"/>
                    <a:pt x="111" y="3"/>
                  </a:cubicBezTo>
                  <a:cubicBezTo>
                    <a:pt x="118" y="3"/>
                    <a:pt x="125" y="11"/>
                    <a:pt x="127" y="18"/>
                  </a:cubicBezTo>
                  <a:cubicBezTo>
                    <a:pt x="133" y="42"/>
                    <a:pt x="110" y="81"/>
                    <a:pt x="101" y="91"/>
                  </a:cubicBezTo>
                  <a:cubicBezTo>
                    <a:pt x="102" y="96"/>
                    <a:pt x="100" y="100"/>
                    <a:pt x="99" y="104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98" y="105"/>
                    <a:pt x="98" y="105"/>
                    <a:pt x="98" y="105"/>
                  </a:cubicBezTo>
                  <a:cubicBezTo>
                    <a:pt x="86" y="107"/>
                    <a:pt x="75" y="113"/>
                    <a:pt x="64" y="119"/>
                  </a:cubicBezTo>
                  <a:cubicBezTo>
                    <a:pt x="51" y="126"/>
                    <a:pt x="37" y="133"/>
                    <a:pt x="23" y="133"/>
                  </a:cubicBezTo>
                  <a:cubicBezTo>
                    <a:pt x="17" y="133"/>
                    <a:pt x="11" y="132"/>
                    <a:pt x="5" y="129"/>
                  </a:cubicBezTo>
                  <a:cubicBezTo>
                    <a:pt x="5" y="129"/>
                    <a:pt x="5" y="129"/>
                    <a:pt x="5" y="129"/>
                  </a:cubicBezTo>
                  <a:close/>
                  <a:moveTo>
                    <a:pt x="104" y="127"/>
                  </a:moveTo>
                  <a:cubicBezTo>
                    <a:pt x="106" y="127"/>
                    <a:pt x="107" y="127"/>
                    <a:pt x="108" y="128"/>
                  </a:cubicBezTo>
                  <a:cubicBezTo>
                    <a:pt x="111" y="129"/>
                    <a:pt x="113" y="129"/>
                    <a:pt x="116" y="128"/>
                  </a:cubicBezTo>
                  <a:cubicBezTo>
                    <a:pt x="118" y="123"/>
                    <a:pt x="118" y="117"/>
                    <a:pt x="115" y="113"/>
                  </a:cubicBezTo>
                  <a:cubicBezTo>
                    <a:pt x="113" y="110"/>
                    <a:pt x="109" y="107"/>
                    <a:pt x="105" y="107"/>
                  </a:cubicBezTo>
                  <a:cubicBezTo>
                    <a:pt x="102" y="111"/>
                    <a:pt x="102" y="121"/>
                    <a:pt x="104" y="127"/>
                  </a:cubicBezTo>
                  <a:close/>
                  <a:moveTo>
                    <a:pt x="89" y="110"/>
                  </a:moveTo>
                  <a:cubicBezTo>
                    <a:pt x="81" y="112"/>
                    <a:pt x="73" y="117"/>
                    <a:pt x="65" y="121"/>
                  </a:cubicBezTo>
                  <a:cubicBezTo>
                    <a:pt x="61" y="123"/>
                    <a:pt x="57" y="125"/>
                    <a:pt x="53" y="127"/>
                  </a:cubicBezTo>
                  <a:cubicBezTo>
                    <a:pt x="60" y="126"/>
                    <a:pt x="67" y="122"/>
                    <a:pt x="74" y="118"/>
                  </a:cubicBezTo>
                  <a:cubicBezTo>
                    <a:pt x="79" y="115"/>
                    <a:pt x="84" y="112"/>
                    <a:pt x="89" y="110"/>
                  </a:cubicBezTo>
                  <a:close/>
                  <a:moveTo>
                    <a:pt x="2" y="121"/>
                  </a:moveTo>
                  <a:cubicBezTo>
                    <a:pt x="2" y="123"/>
                    <a:pt x="3" y="125"/>
                    <a:pt x="4" y="127"/>
                  </a:cubicBezTo>
                  <a:cubicBezTo>
                    <a:pt x="3" y="127"/>
                    <a:pt x="3" y="125"/>
                    <a:pt x="3" y="124"/>
                  </a:cubicBezTo>
                  <a:cubicBezTo>
                    <a:pt x="3" y="123"/>
                    <a:pt x="4" y="122"/>
                    <a:pt x="3" y="121"/>
                  </a:cubicBezTo>
                  <a:cubicBezTo>
                    <a:pt x="3" y="121"/>
                    <a:pt x="3" y="121"/>
                    <a:pt x="2" y="121"/>
                  </a:cubicBezTo>
                  <a:close/>
                  <a:moveTo>
                    <a:pt x="116" y="108"/>
                  </a:moveTo>
                  <a:cubicBezTo>
                    <a:pt x="117" y="109"/>
                    <a:pt x="118" y="110"/>
                    <a:pt x="118" y="111"/>
                  </a:cubicBezTo>
                  <a:cubicBezTo>
                    <a:pt x="120" y="115"/>
                    <a:pt x="122" y="118"/>
                    <a:pt x="120" y="123"/>
                  </a:cubicBezTo>
                  <a:cubicBezTo>
                    <a:pt x="122" y="122"/>
                    <a:pt x="123" y="121"/>
                    <a:pt x="123" y="119"/>
                  </a:cubicBezTo>
                  <a:cubicBezTo>
                    <a:pt x="123" y="115"/>
                    <a:pt x="119" y="110"/>
                    <a:pt x="116" y="108"/>
                  </a:cubicBezTo>
                  <a:close/>
                  <a:moveTo>
                    <a:pt x="102" y="108"/>
                  </a:moveTo>
                  <a:cubicBezTo>
                    <a:pt x="103" y="103"/>
                    <a:pt x="103" y="103"/>
                    <a:pt x="103" y="103"/>
                  </a:cubicBezTo>
                  <a:cubicBezTo>
                    <a:pt x="104" y="92"/>
                    <a:pt x="109" y="82"/>
                    <a:pt x="114" y="72"/>
                  </a:cubicBezTo>
                  <a:cubicBezTo>
                    <a:pt x="121" y="60"/>
                    <a:pt x="127" y="47"/>
                    <a:pt x="128" y="32"/>
                  </a:cubicBezTo>
                  <a:cubicBezTo>
                    <a:pt x="130" y="32"/>
                    <a:pt x="130" y="32"/>
                    <a:pt x="130" y="32"/>
                  </a:cubicBezTo>
                  <a:cubicBezTo>
                    <a:pt x="131" y="51"/>
                    <a:pt x="122" y="68"/>
                    <a:pt x="114" y="84"/>
                  </a:cubicBezTo>
                  <a:cubicBezTo>
                    <a:pt x="110" y="90"/>
                    <a:pt x="107" y="97"/>
                    <a:pt x="104" y="103"/>
                  </a:cubicBezTo>
                  <a:lnTo>
                    <a:pt x="102" y="108"/>
                  </a:lnTo>
                  <a:close/>
                  <a:moveTo>
                    <a:pt x="128" y="44"/>
                  </a:moveTo>
                  <a:cubicBezTo>
                    <a:pt x="125" y="54"/>
                    <a:pt x="120" y="63"/>
                    <a:pt x="116" y="72"/>
                  </a:cubicBezTo>
                  <a:cubicBezTo>
                    <a:pt x="111" y="81"/>
                    <a:pt x="107" y="89"/>
                    <a:pt x="105" y="97"/>
                  </a:cubicBezTo>
                  <a:cubicBezTo>
                    <a:pt x="108" y="92"/>
                    <a:pt x="110" y="88"/>
                    <a:pt x="112" y="83"/>
                  </a:cubicBezTo>
                  <a:cubicBezTo>
                    <a:pt x="119" y="71"/>
                    <a:pt x="126" y="58"/>
                    <a:pt x="128" y="4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de-DE" dirty="0"/>
            </a:p>
          </p:txBody>
        </p:sp>
      </p:grpSp>
      <p:sp>
        <p:nvSpPr>
          <p:cNvPr id="80" name="Bildplatzhalter 33" descr="Leerer Platzhalter zum Hinzufügen eines Bilds. Klicken Sie auf den Platzhalter, und wählen Sie das hinzuzufügende Bild aus."/>
          <p:cNvSpPr>
            <a:spLocks noGrp="1"/>
          </p:cNvSpPr>
          <p:nvPr>
            <p:ph type="pic" sz="quarter" idx="20"/>
          </p:nvPr>
        </p:nvSpPr>
        <p:spPr>
          <a:xfrm>
            <a:off x="8222798" y="1824285"/>
            <a:ext cx="2715768" cy="2776308"/>
          </a:xfrm>
          <a:solidFill>
            <a:schemeClr val="bg2"/>
          </a:solidFill>
          <a:ln w="38100">
            <a:solidFill>
              <a:schemeClr val="bg1"/>
            </a:solidFill>
          </a:ln>
        </p:spPr>
        <p:txBody>
          <a:bodyPr rtlCol="0"/>
          <a:lstStyle>
            <a:lvl1pPr marL="0" indent="0" algn="ctr" rtl="0">
              <a:buNone/>
              <a:defRPr/>
            </a:lvl1pPr>
          </a:lstStyle>
          <a:p>
            <a:pPr rtl="0"/>
            <a:r>
              <a:rPr lang="de-DE" smtClean="0"/>
              <a:t>Bild durch Klicken auf Symbol hinzufügen</a:t>
            </a:r>
            <a:endParaRPr lang="de-DE" dirty="0"/>
          </a:p>
        </p:txBody>
      </p:sp>
      <p:sp>
        <p:nvSpPr>
          <p:cNvPr id="83" name="Textplatzhalter 3"/>
          <p:cNvSpPr>
            <a:spLocks noGrp="1"/>
          </p:cNvSpPr>
          <p:nvPr>
            <p:ph type="body" sz="half" idx="22"/>
          </p:nvPr>
        </p:nvSpPr>
        <p:spPr>
          <a:xfrm>
            <a:off x="8209082" y="4947405"/>
            <a:ext cx="2743200" cy="914400"/>
          </a:xfrm>
        </p:spPr>
        <p:txBody>
          <a:bodyPr rtlCol="0">
            <a:normAutofit/>
          </a:bodyPr>
          <a:lstStyle>
            <a:lvl1pPr marL="0" indent="0" algn="l" rtl="0">
              <a:spcBef>
                <a:spcPts val="1600"/>
              </a:spcBef>
              <a:buNone/>
              <a:defRPr sz="1600"/>
            </a:lvl1pPr>
            <a:lvl2pPr marL="457200" indent="0" algn="l" rtl="0">
              <a:buNone/>
              <a:defRPr sz="1400"/>
            </a:lvl2pPr>
            <a:lvl3pPr marL="914400" indent="0" algn="l" rtl="0">
              <a:buNone/>
              <a:defRPr sz="1200"/>
            </a:lvl3pPr>
            <a:lvl4pPr marL="1371600" indent="0" algn="l" rtl="0">
              <a:buNone/>
              <a:defRPr sz="1000"/>
            </a:lvl4pPr>
            <a:lvl5pPr marL="1828800" indent="0" algn="l" rtl="0">
              <a:buNone/>
              <a:defRPr sz="1000"/>
            </a:lvl5pPr>
            <a:lvl6pPr marL="2286000" indent="0" algn="l" rtl="0">
              <a:buNone/>
              <a:defRPr sz="1000"/>
            </a:lvl6pPr>
            <a:lvl7pPr marL="2743200" indent="0" algn="l" rtl="0">
              <a:buNone/>
              <a:defRPr sz="1000"/>
            </a:lvl7pPr>
            <a:lvl8pPr marL="3200400" indent="0" algn="l" rtl="0">
              <a:buNone/>
              <a:defRPr sz="1000"/>
            </a:lvl8pPr>
            <a:lvl9pPr marL="3657600" indent="0" algn="l" rtl="0">
              <a:buNone/>
              <a:defRPr sz="1000"/>
            </a:lvl9pPr>
          </a:lstStyle>
          <a:p>
            <a:pPr lvl="0" rtl="0"/>
            <a:r>
              <a:rPr lang="de-DE" smtClean="0"/>
              <a:t>Formatvorlagen des Textmasters bearbeiten</a:t>
            </a:r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22B156B-59AE-415F-B24B-8756D48BB977}" type="slidenum">
              <a:rPr lang="de-DE" smtClean="0"/>
              <a:pPr rtl="0"/>
              <a:t>‹#›</a:t>
            </a:fld>
            <a:endParaRPr lang="de-DE" dirty="0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de-DE" dirty="0"/>
          </a:p>
        </p:txBody>
      </p:sp>
      <p:sp>
        <p:nvSpPr>
          <p:cNvPr id="6" name="Datumsplatzhalt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fld id="{D36AD555-0D0C-42F6-9777-EC68F060A652}" type="datetime1">
              <a:rPr lang="de-DE" smtClean="0"/>
              <a:pPr/>
              <a:t>03.11.17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19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65212" y="304800"/>
            <a:ext cx="10058402" cy="12192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65214" y="1752600"/>
            <a:ext cx="10058400" cy="4229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de-DE" dirty="0" smtClean="0"/>
              <a:t>Textmasterformate bearbeiten</a:t>
            </a:r>
          </a:p>
          <a:p>
            <a:pPr lvl="1" rtl="0"/>
            <a:r>
              <a:rPr lang="de-DE" dirty="0" smtClean="0"/>
              <a:t>Zweite Ebene</a:t>
            </a:r>
          </a:p>
          <a:p>
            <a:pPr lvl="2" rtl="0"/>
            <a:r>
              <a:rPr lang="de-DE" dirty="0" smtClean="0"/>
              <a:t>Dritte Ebene</a:t>
            </a:r>
          </a:p>
          <a:p>
            <a:pPr lvl="3" rtl="0"/>
            <a:r>
              <a:rPr lang="de-DE" dirty="0" smtClean="0"/>
              <a:t>Vierte Ebene</a:t>
            </a:r>
          </a:p>
          <a:p>
            <a:pPr lvl="4" rtl="0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65213" y="6019801"/>
            <a:ext cx="7620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fld id="{022B156B-59AE-415F-B24B-8756D48BB977}" type="slidenum">
              <a:rPr lang="de-DE" smtClean="0"/>
              <a:pPr rtl="0"/>
              <a:t>‹#›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979613" y="6019801"/>
            <a:ext cx="5943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pPr rtl="0"/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075611" y="6019801"/>
            <a:ext cx="139626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100">
                <a:solidFill>
                  <a:schemeClr val="tx1"/>
                </a:solidFill>
              </a:defRPr>
            </a:lvl1pPr>
          </a:lstStyle>
          <a:p>
            <a:fld id="{CF0C592B-E63D-49DD-A585-4CC84B7A1405}" type="datetime1">
              <a:rPr lang="de-DE" smtClean="0"/>
              <a:pPr/>
              <a:t>03.11.17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0063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61" r:id="rId9"/>
    <p:sldLayoutId id="2147483662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tx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18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3464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21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de-DE" dirty="0" smtClean="0"/>
              <a:t>5 Jahre Tim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de-DE" dirty="0" smtClean="0"/>
              <a:t>Mein kleiner Bruder wird 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6967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el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 dirty="0" smtClean="0"/>
              <a:t>Wir gratulieren Tim und schauen zurück</a:t>
            </a:r>
            <a:endParaRPr lang="de-DE" dirty="0"/>
          </a:p>
        </p:txBody>
      </p:sp>
      <p:sp>
        <p:nvSpPr>
          <p:cNvPr id="14" name="Inhaltsplatzhalter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de-DE" smtClean="0"/>
              <a:t>Letztes </a:t>
            </a:r>
            <a:r>
              <a:rPr lang="de-DE" dirty="0" smtClean="0"/>
              <a:t>Jahr: Kindergarten</a:t>
            </a:r>
            <a:endParaRPr lang="de-DE" dirty="0" smtClean="0"/>
          </a:p>
          <a:p>
            <a:pPr rtl="0"/>
            <a:r>
              <a:rPr lang="de-DE" dirty="0" smtClean="0"/>
              <a:t>Vor zwei Jahren: Spielgruppe</a:t>
            </a:r>
            <a:endParaRPr lang="de-DE" dirty="0" smtClean="0"/>
          </a:p>
          <a:p>
            <a:pPr rtl="0"/>
            <a:r>
              <a:rPr lang="de-DE" dirty="0" smtClean="0"/>
              <a:t>Vor drei Jahren: keine Windeln mehr</a:t>
            </a:r>
          </a:p>
          <a:p>
            <a:pPr rtl="0"/>
            <a:r>
              <a:rPr lang="de-DE" dirty="0" smtClean="0"/>
              <a:t>Vor vier Jahren: Tim macht erste Schritte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8107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Naturdarstellung 16:9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9532661_TF03431377_TF03431377.potx" id="{8BC5EDFC-603C-41EA-BFAB-531B9C30A46E}" vid="{68C19EAC-712E-4C12-96E5-0BA862346BC6}"/>
    </a:ext>
  </a:extLst>
</a:theme>
</file>

<file path=ppt/theme/theme2.xml><?xml version="1.0" encoding="utf-8"?>
<a:theme xmlns:a="http://schemas.openxmlformats.org/drawingml/2006/main" name="Office-Design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Nature Illustration">
      <a:dk1>
        <a:srgbClr val="9A5315"/>
      </a:dk1>
      <a:lt1>
        <a:srgbClr val="FFFFFF"/>
      </a:lt1>
      <a:dk2>
        <a:srgbClr val="000000"/>
      </a:dk2>
      <a:lt2>
        <a:srgbClr val="D1E5F9"/>
      </a:lt2>
      <a:accent1>
        <a:srgbClr val="F3771A"/>
      </a:accent1>
      <a:accent2>
        <a:srgbClr val="8BBEF1"/>
      </a:accent2>
      <a:accent3>
        <a:srgbClr val="6DC025"/>
      </a:accent3>
      <a:accent4>
        <a:srgbClr val="9A5315"/>
      </a:accent4>
      <a:accent5>
        <a:srgbClr val="F1471F"/>
      </a:accent5>
      <a:accent6>
        <a:srgbClr val="DA6FDF"/>
      </a:accent6>
      <a:hlink>
        <a:srgbClr val="6DC025"/>
      </a:hlink>
      <a:folHlink>
        <a:srgbClr val="9A5315"/>
      </a:folHlink>
    </a:clrScheme>
    <a:fontScheme name="Segoe Print">
      <a:majorFont>
        <a:latin typeface="Segoe Print"/>
        <a:ea typeface=""/>
        <a:cs typeface=""/>
      </a:majorFont>
      <a:minorFont>
        <a:latin typeface="Segoe Prin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Naturpräsentation mit einem Landschaftsdesign (Breitbild)</Template>
  <TotalTime>2</TotalTime>
  <Words>40</Words>
  <Application>Microsoft Macintosh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Segoe Print</vt:lpstr>
      <vt:lpstr>Arial</vt:lpstr>
      <vt:lpstr>Naturdarstellung 16:9</vt:lpstr>
      <vt:lpstr>5 Jahre Tim</vt:lpstr>
      <vt:lpstr>Wir gratulieren Tim und schauen zurück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Titellayout</dc:title>
  <dc:creator>admin</dc:creator>
  <cp:lastModifiedBy>Sebastian Forster</cp:lastModifiedBy>
  <cp:revision>4</cp:revision>
  <dcterms:created xsi:type="dcterms:W3CDTF">2017-11-03T10:08:18Z</dcterms:created>
  <dcterms:modified xsi:type="dcterms:W3CDTF">2017-11-03T10:14:05Z</dcterms:modified>
</cp:coreProperties>
</file>