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3" r:id="rId3"/>
    <p:sldId id="266" r:id="rId4"/>
    <p:sldId id="264" r:id="rId5"/>
    <p:sldId id="265" r:id="rId6"/>
    <p:sldId id="267" r:id="rId7"/>
    <p:sldId id="268" r:id="rId8"/>
    <p:sldId id="270" r:id="rId9"/>
    <p:sldId id="271" r:id="rId10"/>
    <p:sldId id="272" r:id="rId11"/>
    <p:sldId id="273" r:id="rId12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BB59"/>
    <a:srgbClr val="FFFFFF"/>
    <a:srgbClr val="F2F2F2"/>
    <a:srgbClr val="462DFF"/>
    <a:srgbClr val="FF0000"/>
    <a:srgbClr val="F9F9F9"/>
    <a:srgbClr val="4D9A26"/>
    <a:srgbClr val="EEEEEE"/>
    <a:srgbClr val="F2F1E6"/>
    <a:srgbClr val="F6F5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85695" autoAdjust="0"/>
  </p:normalViewPr>
  <p:slideViewPr>
    <p:cSldViewPr>
      <p:cViewPr varScale="1">
        <p:scale>
          <a:sx n="99" d="100"/>
          <a:sy n="99" d="100"/>
        </p:scale>
        <p:origin x="1320" y="7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7E01C-E1A7-49FB-94E5-C2B9E154A472}" type="datetimeFigureOut">
              <a:rPr lang="de-CH" smtClean="0"/>
              <a:t>04.01.2018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B1A5-4AA0-4E91-900A-A20EB5EB85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539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CH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4016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Ab</a:t>
            </a:r>
            <a:r>
              <a:rPr lang="de-CH" baseline="0" dirty="0" smtClean="0"/>
              <a:t> und zu diese Berechtigungen durchschauen und gegebenenfalls korrigieren!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5872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Denkt daran:</a:t>
            </a:r>
            <a:r>
              <a:rPr lang="de-CH" baseline="0" dirty="0" smtClean="0"/>
              <a:t> Immer wieder tauchen solche Schlagzeilen auf, es ist also nicht ein vernachlässigbares Problem, das nur wenige betrifft!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992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Heute</a:t>
            </a:r>
            <a:r>
              <a:rPr lang="de-CH" baseline="0" dirty="0" smtClean="0"/>
              <a:t> sprechen wir über App-</a:t>
            </a:r>
            <a:r>
              <a:rPr lang="de-CH" baseline="0" dirty="0" err="1" smtClean="0"/>
              <a:t>Permissions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r>
              <a:rPr lang="de-CH" baseline="0" dirty="0" smtClean="0"/>
              <a:t>Wer hat schon einmal eine App Berechtigungen entzogen?</a:t>
            </a:r>
          </a:p>
          <a:p>
            <a:r>
              <a:rPr lang="de-CH" baseline="0" dirty="0" smtClean="0"/>
              <a:t>Wieso nicht?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6734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Unter iOS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öffnet man die </a:t>
            </a:r>
            <a:r>
              <a:rPr lang="de-CH" b="1" baseline="0" dirty="0" smtClean="0"/>
              <a:t>Einstellungen</a:t>
            </a:r>
            <a:r>
              <a:rPr lang="de-CH" baseline="0" dirty="0" smtClean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tippt</a:t>
            </a:r>
            <a:r>
              <a:rPr lang="de-CH" baseline="0" dirty="0" smtClean="0"/>
              <a:t> auf </a:t>
            </a:r>
            <a:r>
              <a:rPr lang="de-CH" b="1" baseline="0" dirty="0" smtClean="0"/>
              <a:t>Datenschutz</a:t>
            </a:r>
            <a:r>
              <a:rPr lang="de-CH" baseline="0" dirty="0" smtClean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1" baseline="0" dirty="0" smtClean="0"/>
              <a:t>wählt eine Berechtigung </a:t>
            </a:r>
            <a:r>
              <a:rPr lang="de-CH" b="0" baseline="0" dirty="0" smtClean="0"/>
              <a:t>aus und sieht sämtliche Apps, die diesen Zugriff wünschen,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0" baseline="0" dirty="0" smtClean="0"/>
              <a:t>kann bei jeder App den </a:t>
            </a:r>
            <a:r>
              <a:rPr lang="de-CH" b="1" baseline="0" dirty="0" smtClean="0"/>
              <a:t>Schieber</a:t>
            </a:r>
            <a:r>
              <a:rPr lang="de-CH" b="0" baseline="0" dirty="0" smtClean="0"/>
              <a:t> umstellen.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35970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Unter Android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öffnet man die </a:t>
            </a:r>
            <a:r>
              <a:rPr lang="de-CH" b="1" baseline="0" dirty="0" smtClean="0"/>
              <a:t>Einstellungen</a:t>
            </a:r>
            <a:r>
              <a:rPr lang="de-CH" baseline="0" dirty="0" smtClean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tippt</a:t>
            </a:r>
            <a:r>
              <a:rPr lang="de-CH" baseline="0" dirty="0" smtClean="0"/>
              <a:t> auf </a:t>
            </a:r>
            <a:r>
              <a:rPr lang="de-CH" b="1" baseline="0" dirty="0" smtClean="0"/>
              <a:t>Apps</a:t>
            </a:r>
            <a:r>
              <a:rPr lang="de-CH" baseline="0" dirty="0" smtClean="0"/>
              <a:t> oder </a:t>
            </a:r>
            <a:r>
              <a:rPr lang="de-CH" b="1" baseline="0" dirty="0" smtClean="0"/>
              <a:t>Anwendungen</a:t>
            </a:r>
            <a:r>
              <a:rPr lang="de-CH" baseline="0" dirty="0" smtClean="0"/>
              <a:t>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="1" baseline="0" dirty="0" smtClean="0"/>
              <a:t>wählt eine App</a:t>
            </a:r>
            <a:r>
              <a:rPr lang="de-CH" baseline="0" dirty="0" smtClean="0"/>
              <a:t> aus und tippt auf </a:t>
            </a:r>
            <a:r>
              <a:rPr lang="de-CH" b="1" baseline="0" dirty="0" smtClean="0"/>
              <a:t>Berechtigungen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CH" b="0" baseline="0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de-CH" b="0" baseline="0" dirty="0" smtClean="0"/>
              <a:t>Was geschieht, wenn man die Berechtigung für das Mikrofon entzieht?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3654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Keine Angst! Fehlen die nötigen Berechtigungen,</a:t>
            </a:r>
            <a:r>
              <a:rPr lang="de-CH" baseline="0" dirty="0" smtClean="0"/>
              <a:t> funktioniert die App trotzdem und meldet sich bei Bedarf:</a:t>
            </a:r>
          </a:p>
          <a:p>
            <a:endParaRPr lang="de-CH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Zugriff auf dem </a:t>
            </a:r>
            <a:r>
              <a:rPr lang="de-CH" b="1" baseline="0" dirty="0" smtClean="0"/>
              <a:t>Speicher</a:t>
            </a:r>
            <a:r>
              <a:rPr lang="de-CH" baseline="0" dirty="0" smtClean="0"/>
              <a:t> ist nötig, wenn Dateien versendet werden sollen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dirty="0" smtClean="0"/>
              <a:t>Zugriff auf die </a:t>
            </a:r>
            <a:r>
              <a:rPr lang="de-CH" b="1" dirty="0" smtClean="0"/>
              <a:t>Kamera</a:t>
            </a:r>
            <a:r>
              <a:rPr lang="de-CH" dirty="0" smtClean="0"/>
              <a:t> ist</a:t>
            </a:r>
            <a:r>
              <a:rPr lang="de-CH" baseline="0" dirty="0" smtClean="0"/>
              <a:t> nur</a:t>
            </a:r>
            <a:r>
              <a:rPr lang="de-CH" dirty="0" smtClean="0"/>
              <a:t> nötig, wenn Fotos/Videos</a:t>
            </a:r>
            <a:r>
              <a:rPr lang="de-CH" baseline="0" dirty="0" smtClean="0"/>
              <a:t> direkt aus </a:t>
            </a:r>
            <a:r>
              <a:rPr lang="de-CH" baseline="0" dirty="0" err="1" smtClean="0"/>
              <a:t>Whatsapp</a:t>
            </a:r>
            <a:r>
              <a:rPr lang="de-CH" baseline="0" dirty="0" smtClean="0"/>
              <a:t> erstellt werden sollen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CH" baseline="0" dirty="0" smtClean="0"/>
              <a:t>Zugriff auf das </a:t>
            </a:r>
            <a:r>
              <a:rPr lang="de-CH" b="1" baseline="0" dirty="0" smtClean="0"/>
              <a:t>Mikrofon</a:t>
            </a:r>
            <a:r>
              <a:rPr lang="de-CH" baseline="0" dirty="0" smtClean="0"/>
              <a:t> ist nur nötig, wenn Sprachnachrichtigen gesendet werden sollen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747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Wieso soll 20min auf meinen </a:t>
            </a:r>
            <a:r>
              <a:rPr lang="de-CH" b="1" dirty="0" smtClean="0"/>
              <a:t>Standort</a:t>
            </a:r>
            <a:r>
              <a:rPr lang="de-CH" dirty="0" smtClean="0"/>
              <a:t> zugreifen?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CH" dirty="0" smtClean="0">
                <a:sym typeface="Wingdings" panose="05000000000000000000" pitchFamily="2" charset="2"/>
              </a:rPr>
              <a:t>Klar, auf der Frontseite möglichst lokale</a:t>
            </a:r>
            <a:r>
              <a:rPr lang="de-CH" baseline="0" dirty="0" smtClean="0">
                <a:sym typeface="Wingdings" panose="05000000000000000000" pitchFamily="2" charset="2"/>
              </a:rPr>
              <a:t> News anzeigen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CH" baseline="0" dirty="0" smtClean="0">
                <a:sym typeface="Wingdings" panose="05000000000000000000" pitchFamily="2" charset="2"/>
              </a:rPr>
              <a:t>Wer darauf verzichten kann, soll Standort nicht freigeben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r>
              <a:rPr lang="de-CH" baseline="0" dirty="0" smtClean="0">
                <a:sym typeface="Wingdings" panose="05000000000000000000" pitchFamily="2" charset="2"/>
              </a:rPr>
              <a:t>Beim 1. Mal fragt 20min, wenn Standort-Zugriff entzogen wurde, dann funktioniert alles </a:t>
            </a:r>
            <a:r>
              <a:rPr lang="de-CH" baseline="0" dirty="0" err="1" smtClean="0">
                <a:sym typeface="Wingdings" panose="05000000000000000000" pitchFamily="2" charset="2"/>
              </a:rPr>
              <a:t>i.O</a:t>
            </a:r>
            <a:r>
              <a:rPr lang="de-CH" baseline="0" dirty="0" smtClean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à"/>
            </a:pPr>
            <a:endParaRPr lang="de-CH" baseline="0" dirty="0" smtClean="0">
              <a:sym typeface="Wingdings" panose="05000000000000000000" pitchFamily="2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de-CH" baseline="0" dirty="0" smtClean="0">
                <a:sym typeface="Wingdings" panose="05000000000000000000" pitchFamily="2" charset="2"/>
              </a:rPr>
              <a:t>Auch auf den </a:t>
            </a:r>
            <a:r>
              <a:rPr lang="de-CH" b="1" baseline="0" dirty="0" smtClean="0">
                <a:sym typeface="Wingdings" panose="05000000000000000000" pitchFamily="2" charset="2"/>
              </a:rPr>
              <a:t>Speicher</a:t>
            </a:r>
            <a:r>
              <a:rPr lang="de-CH" baseline="0" dirty="0" smtClean="0">
                <a:sym typeface="Wingdings" panose="05000000000000000000" pitchFamily="2" charset="2"/>
              </a:rPr>
              <a:t> braucht 20min nicht zuzugreifen, wenn man nur zwischendurch News liest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3621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local.ch braucht</a:t>
            </a:r>
            <a:r>
              <a:rPr lang="de-CH" baseline="0" dirty="0" smtClean="0"/>
              <a:t> normalerweise </a:t>
            </a:r>
            <a:r>
              <a:rPr lang="de-CH" b="1" baseline="0" dirty="0" smtClean="0"/>
              <a:t>keinen Zugriff </a:t>
            </a:r>
            <a:r>
              <a:rPr lang="de-CH" baseline="0" dirty="0" smtClean="0"/>
              <a:t>auf den </a:t>
            </a:r>
            <a:r>
              <a:rPr lang="de-CH" b="1" baseline="0" dirty="0" smtClean="0"/>
              <a:t>Speicher</a:t>
            </a:r>
            <a:r>
              <a:rPr lang="de-CH" baseline="0" dirty="0" smtClean="0"/>
              <a:t> oder auf den </a:t>
            </a:r>
            <a:r>
              <a:rPr lang="de-CH" b="1" baseline="0" dirty="0" smtClean="0"/>
              <a:t>Standort</a:t>
            </a:r>
            <a:r>
              <a:rPr lang="de-CH" baseline="0" dirty="0" smtClean="0"/>
              <a:t>.</a:t>
            </a:r>
          </a:p>
          <a:p>
            <a:endParaRPr lang="de-CH" baseline="0" dirty="0" smtClean="0"/>
          </a:p>
          <a:p>
            <a:r>
              <a:rPr lang="de-CH" b="1" baseline="0" dirty="0" smtClean="0"/>
              <a:t>Kontakte</a:t>
            </a:r>
            <a:r>
              <a:rPr lang="de-CH" baseline="0" dirty="0" smtClean="0"/>
              <a:t> und </a:t>
            </a:r>
            <a:r>
              <a:rPr lang="de-CH" b="1" baseline="0" dirty="0" smtClean="0"/>
              <a:t>Telefon</a:t>
            </a:r>
            <a:r>
              <a:rPr lang="de-CH" baseline="0" dirty="0" smtClean="0"/>
              <a:t> hingegen sind </a:t>
            </a:r>
            <a:r>
              <a:rPr lang="de-CH" b="1" baseline="0" dirty="0" smtClean="0"/>
              <a:t>ok</a:t>
            </a:r>
            <a:r>
              <a:rPr lang="de-CH" baseline="0" dirty="0" smtClean="0"/>
              <a:t>, denn local.ch ermöglicht, dass das Telefon bei den meisten Werbeanrufen nicht mehr läutet. Zudem kann dank dieser App bei unbekannten Anrufern der Telefonbucheintrag angezeigt werden.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2165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Wer bei Google</a:t>
            </a:r>
            <a:r>
              <a:rPr lang="de-CH" baseline="0" dirty="0" smtClean="0"/>
              <a:t> </a:t>
            </a:r>
            <a:r>
              <a:rPr lang="de-CH" baseline="0" dirty="0" err="1" smtClean="0"/>
              <a:t>Maps</a:t>
            </a:r>
            <a:r>
              <a:rPr lang="de-CH" baseline="0" dirty="0" smtClean="0"/>
              <a:t> nur «von Hand» suchen will, braucht keine Berechtigungen zu vergeben.</a:t>
            </a:r>
          </a:p>
          <a:p>
            <a:endParaRPr lang="de-CH" baseline="0" dirty="0" smtClean="0"/>
          </a:p>
          <a:p>
            <a:r>
              <a:rPr lang="de-CH" b="1" baseline="0" dirty="0" smtClean="0"/>
              <a:t>Standort ist häufig sinnvoll</a:t>
            </a:r>
            <a:r>
              <a:rPr lang="de-CH" baseline="0" dirty="0" smtClean="0"/>
              <a:t>, weil man anzeigen lassen will, wo man gerade ist (bzw. sich bewegt).</a:t>
            </a:r>
          </a:p>
          <a:p>
            <a:endParaRPr lang="de-CH" baseline="0" dirty="0" smtClean="0"/>
          </a:p>
          <a:p>
            <a:r>
              <a:rPr lang="de-CH" b="1" baseline="0" dirty="0" smtClean="0"/>
              <a:t>Rest ist absolut unnötig </a:t>
            </a:r>
            <a:r>
              <a:rPr lang="de-CH" baseline="0" dirty="0" smtClean="0"/>
              <a:t>(ausser man will aus Google </a:t>
            </a:r>
            <a:r>
              <a:rPr lang="de-CH" baseline="0" dirty="0" err="1" smtClean="0"/>
              <a:t>Maps</a:t>
            </a:r>
            <a:r>
              <a:rPr lang="de-CH" baseline="0" dirty="0" smtClean="0"/>
              <a:t> heraus Fotos zu Standorten schiessen, …).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7477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Wer bei ausschliesslich Videos konsumiert</a:t>
            </a:r>
            <a:r>
              <a:rPr lang="de-CH" baseline="0" dirty="0" smtClean="0"/>
              <a:t>, braucht keine Berechtigungen zu vergeben!</a:t>
            </a:r>
          </a:p>
          <a:p>
            <a:endParaRPr lang="de-CH" baseline="0" dirty="0" smtClean="0"/>
          </a:p>
          <a:p>
            <a:r>
              <a:rPr lang="de-CH" baseline="0" dirty="0" smtClean="0"/>
              <a:t>Nur wer selber Videos verfasst, muss Zugriffe auf Kamera, Mikrofon und/oder Speicher zulassen.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3054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873B-02AF-44D5-99A3-4E28DB9DF138}" type="datetime1">
              <a:rPr lang="de-CH" smtClean="0"/>
              <a:t>04.01.2018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38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,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14999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71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93204"/>
            <a:ext cx="5111750" cy="52565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42538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1496-103C-432A-9DF7-31341AE20C39}" type="datetime1">
              <a:rPr lang="de-CH" smtClean="0"/>
              <a:t>04.01.2018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948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C95B-4F3C-4AB4-A66A-E8D586FBFE23}" type="datetime1">
              <a:rPr lang="de-CH" smtClean="0"/>
              <a:t>04.01.2018</a:t>
            </a:fld>
            <a:endParaRPr lang="de-CH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22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D0B4-19C2-454B-B5F9-13EA74998907}" type="datetime1">
              <a:rPr lang="de-CH" smtClean="0"/>
              <a:t>04.01.2018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4490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2A04-7CDE-482C-B557-4DAD8EFC74CD}" type="datetime1">
              <a:rPr lang="de-CH" smtClean="0"/>
              <a:t>04.01.2018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244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57300"/>
            <a:ext cx="40386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57300"/>
            <a:ext cx="40386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66B2-4AE3-4B34-B758-32E26CE626CF}" type="datetime1">
              <a:rPr lang="de-CH" smtClean="0"/>
              <a:t>04.01.2018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019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6181" y="1057300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6181" y="1590434"/>
            <a:ext cx="4040188" cy="3859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057300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1590434"/>
            <a:ext cx="4041775" cy="3859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6191-67C3-4FD5-8D15-A57BB179B58D}" type="datetime1">
              <a:rPr lang="de-CH" smtClean="0"/>
              <a:t>04.01.2018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6018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CE3F-C529-48E5-9C91-552D0DD99584}" type="datetime1">
              <a:rPr lang="de-CH" smtClean="0"/>
              <a:t>04.01.2018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7316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0927-74C2-4410-BEE6-A8B9E453E677}" type="datetime1">
              <a:rPr lang="de-CH" smtClean="0"/>
              <a:t>04.01.2018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981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323528" y="0"/>
            <a:ext cx="8820472" cy="571500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100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,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87" y="1"/>
            <a:ext cx="9144000" cy="5714999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9723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3813"/>
            <a:ext cx="8229600" cy="724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30079"/>
            <a:ext cx="8229600" cy="441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10400" y="-1055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020272" y="543354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D17A1C6-A273-46DF-B32D-4DA94C38659C}" type="datetime1">
              <a:rPr lang="de-CH" smtClean="0"/>
              <a:pPr/>
              <a:t>04.01.2018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-2476491" y="2925140"/>
            <a:ext cx="5256584" cy="3042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effectLst/>
              </a:defRPr>
            </a:lvl1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702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56" r:id="rId11"/>
    <p:sldLayoutId id="2147483657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C0C0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rgbClr val="0C0C0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rgbClr val="0C0C0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rgbClr val="0C0C0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C0C0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C0C0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r="806"/>
          <a:stretch/>
        </p:blipFill>
        <p:spPr>
          <a:xfrm>
            <a:off x="-2" y="0"/>
            <a:ext cx="9144001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612576" y="192319"/>
            <a:ext cx="5616624" cy="1225021"/>
          </a:xfrm>
          <a:scene3d>
            <a:camera prst="perspectiveHeroicExtremeLeftFacing" fov="3300000">
              <a:rot lat="21000000" lon="2102936" rev="0"/>
            </a:camera>
            <a:lightRig rig="threePt" dir="t"/>
          </a:scene3d>
          <a:sp3d/>
        </p:spPr>
        <p:txBody>
          <a:bodyPr/>
          <a:lstStyle/>
          <a:p>
            <a:r>
              <a:rPr lang="de-CH" sz="3200" dirty="0" err="1" smtClean="0">
                <a:solidFill>
                  <a:srgbClr val="76EB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Sicherheit</a:t>
            </a:r>
            <a:r>
              <a:rPr lang="de-CH" sz="3200" dirty="0" err="1" smtClean="0">
                <a:solidFill>
                  <a:srgbClr val="FF06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3200" dirty="0" err="1" smtClean="0">
                <a:solidFill>
                  <a:srgbClr val="76EB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Kirchenfeld</a:t>
            </a:r>
            <a:endParaRPr lang="de-CH" sz="3200" dirty="0">
              <a:solidFill>
                <a:srgbClr val="76EBF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468560" y="4657700"/>
            <a:ext cx="4680520" cy="1028452"/>
          </a:xfrm>
          <a:scene3d>
            <a:camera prst="perspectiveHeroicExtremeLeftFacing" fov="3300000">
              <a:rot lat="900000" lon="2100000" rev="0"/>
            </a:camera>
            <a:lightRig rig="threePt" dir="t"/>
          </a:scene3d>
        </p:spPr>
        <p:txBody>
          <a:bodyPr>
            <a:normAutofit/>
          </a:bodyPr>
          <a:lstStyle/>
          <a:p>
            <a:r>
              <a:rPr lang="de-CH" sz="3200" b="1" dirty="0" smtClean="0">
                <a:solidFill>
                  <a:srgbClr val="FF06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App-Berechtigungen</a:t>
            </a:r>
          </a:p>
        </p:txBody>
      </p:sp>
    </p:spTree>
    <p:extLst>
      <p:ext uri="{BB962C8B-B14F-4D97-AF65-F5344CB8AC3E}">
        <p14:creationId xmlns:p14="http://schemas.microsoft.com/office/powerpoint/2010/main" val="335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platzhalter 2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r="160"/>
          <a:stretch>
            <a:fillRect/>
          </a:stretch>
        </p:blipFill>
        <p:spPr/>
      </p:pic>
      <p:sp>
        <p:nvSpPr>
          <p:cNvPr id="17" name="Wolkenförmige Legende 16"/>
          <p:cNvSpPr/>
          <p:nvPr/>
        </p:nvSpPr>
        <p:spPr>
          <a:xfrm>
            <a:off x="5126827" y="121196"/>
            <a:ext cx="3444732" cy="1728192"/>
          </a:xfrm>
          <a:prstGeom prst="cloudCallout">
            <a:avLst>
              <a:gd name="adj1" fmla="val -113221"/>
              <a:gd name="adj2" fmla="val 500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CH" dirty="0" smtClean="0"/>
              <a:t>Berechtigungen nur </a:t>
            </a:r>
            <a:r>
              <a:rPr lang="de-CH" b="1" dirty="0" smtClean="0"/>
              <a:t>sehr restriktiv </a:t>
            </a:r>
            <a:r>
              <a:rPr lang="de-CH" dirty="0" smtClean="0"/>
              <a:t>vergeben!</a:t>
            </a:r>
            <a:endParaRPr lang="de-CH" dirty="0"/>
          </a:p>
        </p:txBody>
      </p:sp>
      <p:sp>
        <p:nvSpPr>
          <p:cNvPr id="45" name="Textfeld 44"/>
          <p:cNvSpPr txBox="1"/>
          <p:nvPr/>
        </p:nvSpPr>
        <p:spPr>
          <a:xfrm>
            <a:off x="107504" y="5017740"/>
            <a:ext cx="544251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CH" sz="3600" b="1" spc="3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App-Berechtigungen</a:t>
            </a:r>
            <a:endParaRPr lang="de-CH" sz="3600" b="1" spc="3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93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06684">
            <a:off x="1562100" y="1466850"/>
            <a:ext cx="6019800" cy="2781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99996">
            <a:off x="516964" y="937102"/>
            <a:ext cx="6124575" cy="2857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94734">
            <a:off x="1307061" y="1897892"/>
            <a:ext cx="5972175" cy="19145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929231">
            <a:off x="138462" y="1357640"/>
            <a:ext cx="8948489" cy="252736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7"/>
          <a:srcRect l="1277"/>
          <a:stretch/>
        </p:blipFill>
        <p:spPr>
          <a:xfrm rot="502206">
            <a:off x="1865826" y="1422430"/>
            <a:ext cx="6121620" cy="3743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 rot="20701675">
            <a:off x="5832763" y="113534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2015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8777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l="4625" r="4625"/>
          <a:stretch/>
        </p:blipFill>
        <p:spPr>
          <a:xfrm>
            <a:off x="-36512" y="0"/>
            <a:ext cx="9217024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0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Berechtigungen für Apps (iOS)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0" y="1060419"/>
            <a:ext cx="2245748" cy="3986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8" y="1060419"/>
            <a:ext cx="2245748" cy="39862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6" name="Textfeld 15"/>
          <p:cNvSpPr txBox="1"/>
          <p:nvPr/>
        </p:nvSpPr>
        <p:spPr>
          <a:xfrm>
            <a:off x="4344616" y="5046621"/>
            <a:ext cx="3245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Berechtigung auswählen</a:t>
            </a:r>
            <a:endParaRPr lang="de-CH" sz="24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366" y="1064222"/>
            <a:ext cx="2243607" cy="39824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Pfeil nach rechts 10"/>
          <p:cNvSpPr/>
          <p:nvPr/>
        </p:nvSpPr>
        <p:spPr>
          <a:xfrm rot="10800000">
            <a:off x="1720556" y="4000003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Pfeil nach rechts 18"/>
          <p:cNvSpPr/>
          <p:nvPr/>
        </p:nvSpPr>
        <p:spPr>
          <a:xfrm rot="10800000">
            <a:off x="4442895" y="4153644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7691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1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Berechtigungen für Apps (Android)</a:t>
            </a:r>
            <a:endParaRPr lang="de-CH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0" y="1057300"/>
            <a:ext cx="2245748" cy="3992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8" y="1057300"/>
            <a:ext cx="2245748" cy="3992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Pfeil nach rechts 13"/>
          <p:cNvSpPr/>
          <p:nvPr/>
        </p:nvSpPr>
        <p:spPr>
          <a:xfrm rot="10800000">
            <a:off x="1356684" y="4259160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Pfeil nach rechts 14"/>
          <p:cNvSpPr/>
          <p:nvPr/>
        </p:nvSpPr>
        <p:spPr>
          <a:xfrm rot="10800000">
            <a:off x="5076056" y="3433564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Textfeld 15"/>
          <p:cNvSpPr txBox="1"/>
          <p:nvPr/>
        </p:nvSpPr>
        <p:spPr>
          <a:xfrm>
            <a:off x="2070350" y="5049740"/>
            <a:ext cx="2095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400" dirty="0" smtClean="0"/>
              <a:t>App auswählen</a:t>
            </a:r>
            <a:endParaRPr lang="de-CH" sz="2400" dirty="0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366" y="1061106"/>
            <a:ext cx="2243607" cy="398863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8" name="Pfeil nach rechts 17"/>
          <p:cNvSpPr/>
          <p:nvPr/>
        </p:nvSpPr>
        <p:spPr>
          <a:xfrm>
            <a:off x="7212413" y="2463952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233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58"/>
          <a:stretch/>
        </p:blipFill>
        <p:spPr>
          <a:xfrm>
            <a:off x="3203847" y="153813"/>
            <a:ext cx="2245725" cy="2840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Folgen</a:t>
            </a:r>
            <a:endParaRPr lang="de-CH" dirty="0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57" b="1"/>
          <a:stretch/>
        </p:blipFill>
        <p:spPr>
          <a:xfrm>
            <a:off x="5004048" y="1469653"/>
            <a:ext cx="2245725" cy="2840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0" y="1057340"/>
            <a:ext cx="2245725" cy="399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Grafik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58"/>
          <a:stretch/>
        </p:blipFill>
        <p:spPr>
          <a:xfrm>
            <a:off x="6804248" y="2785492"/>
            <a:ext cx="2245725" cy="28402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3" name="Gerade Verbindung mit Pfeil 2"/>
          <p:cNvCxnSpPr/>
          <p:nvPr/>
        </p:nvCxnSpPr>
        <p:spPr>
          <a:xfrm flipV="1">
            <a:off x="2109470" y="1849779"/>
            <a:ext cx="1539902" cy="2942312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411760" y="3083782"/>
            <a:ext cx="3168352" cy="1708310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2742534" y="4436669"/>
            <a:ext cx="4637778" cy="416836"/>
          </a:xfrm>
          <a:prstGeom prst="straightConnector1">
            <a:avLst/>
          </a:prstGeom>
          <a:ln w="571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782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20min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Speicher</a:t>
            </a:r>
          </a:p>
          <a:p>
            <a:r>
              <a:rPr lang="de-CH" dirty="0" smtClean="0"/>
              <a:t>Standort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59" y="1030079"/>
            <a:ext cx="2245725" cy="399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Pfeil nach rechts 4"/>
          <p:cNvSpPr/>
          <p:nvPr/>
        </p:nvSpPr>
        <p:spPr>
          <a:xfrm>
            <a:off x="5753003" y="4542559"/>
            <a:ext cx="864096" cy="5760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7662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local.ch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CH" dirty="0" smtClean="0"/>
              <a:t>Kontakte und Telefon</a:t>
            </a:r>
          </a:p>
          <a:p>
            <a:pPr lvl="1"/>
            <a:r>
              <a:rPr lang="de-CH" dirty="0" smtClean="0"/>
              <a:t>Werbeanrufe unterbinden</a:t>
            </a:r>
          </a:p>
          <a:p>
            <a:pPr lvl="1"/>
            <a:r>
              <a:rPr lang="de-CH" dirty="0" smtClean="0"/>
              <a:t>Infos über Anrufer anzeigen</a:t>
            </a:r>
          </a:p>
          <a:p>
            <a:r>
              <a:rPr lang="de-CH" dirty="0" smtClean="0"/>
              <a:t>Speicher</a:t>
            </a:r>
          </a:p>
          <a:p>
            <a:r>
              <a:rPr lang="de-CH" dirty="0" smtClean="0"/>
              <a:t>Standort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59" y="1030079"/>
            <a:ext cx="2245725" cy="399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328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Google </a:t>
            </a:r>
            <a:r>
              <a:rPr lang="de-CH" dirty="0" err="1" smtClean="0"/>
              <a:t>Maps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Kamera</a:t>
            </a:r>
          </a:p>
          <a:p>
            <a:r>
              <a:rPr lang="de-CH" dirty="0" smtClean="0"/>
              <a:t>Kontakte</a:t>
            </a:r>
          </a:p>
          <a:p>
            <a:r>
              <a:rPr lang="de-CH" dirty="0" smtClean="0"/>
              <a:t>Mikrofon</a:t>
            </a:r>
          </a:p>
          <a:p>
            <a:r>
              <a:rPr lang="de-CH" dirty="0" smtClean="0"/>
              <a:t>SMS</a:t>
            </a:r>
          </a:p>
          <a:p>
            <a:r>
              <a:rPr lang="de-CH" dirty="0" smtClean="0"/>
              <a:t>Speicher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CH" dirty="0" smtClean="0"/>
              <a:t>Standort</a:t>
            </a:r>
          </a:p>
          <a:p>
            <a:r>
              <a:rPr lang="de-CH" dirty="0" smtClean="0"/>
              <a:t>Telefon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59" y="1030079"/>
            <a:ext cx="2245725" cy="399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7999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YouTube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Kamera</a:t>
            </a:r>
          </a:p>
          <a:p>
            <a:r>
              <a:rPr lang="de-CH" dirty="0" smtClean="0"/>
              <a:t>Kontakte</a:t>
            </a:r>
          </a:p>
          <a:p>
            <a:r>
              <a:rPr lang="de-CH" dirty="0" smtClean="0"/>
              <a:t>Mikrofon</a:t>
            </a:r>
          </a:p>
          <a:p>
            <a:r>
              <a:rPr lang="de-CH" dirty="0" smtClean="0"/>
              <a:t>SMS</a:t>
            </a:r>
          </a:p>
          <a:p>
            <a:r>
              <a:rPr lang="de-CH" dirty="0" smtClean="0"/>
              <a:t>Speicher</a:t>
            </a:r>
          </a:p>
          <a:p>
            <a:r>
              <a:rPr lang="de-CH" dirty="0" smtClean="0"/>
              <a:t>Standort</a:t>
            </a:r>
          </a:p>
          <a:p>
            <a:r>
              <a:rPr lang="de-CH" dirty="0" smtClean="0"/>
              <a:t>Telefon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259" y="1030079"/>
            <a:ext cx="2245725" cy="399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50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net_16zu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kinet_16zu10</Template>
  <TotalTime>0</TotalTime>
  <Words>437</Words>
  <Application>Microsoft Office PowerPoint</Application>
  <PresentationFormat>Bildschirmpräsentation (16:10)</PresentationFormat>
  <Paragraphs>85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Wingdings</vt:lpstr>
      <vt:lpstr>kinet_16zu10</vt:lpstr>
      <vt:lpstr>Sicherheit@Kirchenfeld</vt:lpstr>
      <vt:lpstr>PowerPoint-Präsentation</vt:lpstr>
      <vt:lpstr>Berechtigungen für Apps (iOS)</vt:lpstr>
      <vt:lpstr>Berechtigungen für Apps (Android)</vt:lpstr>
      <vt:lpstr>Folgen</vt:lpstr>
      <vt:lpstr>20min</vt:lpstr>
      <vt:lpstr>local.ch</vt:lpstr>
      <vt:lpstr>Google Maps</vt:lpstr>
      <vt:lpstr>YouTube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Briefing</dc:title>
  <dc:creator>Thomas Jampen</dc:creator>
  <cp:lastModifiedBy>Thomas Jampen</cp:lastModifiedBy>
  <cp:revision>642</cp:revision>
  <dcterms:created xsi:type="dcterms:W3CDTF">2015-10-06T07:08:54Z</dcterms:created>
  <dcterms:modified xsi:type="dcterms:W3CDTF">2018-01-04T10:34:59Z</dcterms:modified>
</cp:coreProperties>
</file>