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7" r:id="rId3"/>
    <p:sldId id="283" r:id="rId4"/>
    <p:sldId id="284" r:id="rId5"/>
    <p:sldId id="278" r:id="rId6"/>
    <p:sldId id="288" r:id="rId7"/>
    <p:sldId id="286" r:id="rId8"/>
    <p:sldId id="281" r:id="rId9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9A26"/>
    <a:srgbClr val="EEEEEE"/>
    <a:srgbClr val="F2F1E6"/>
    <a:srgbClr val="F6F5EE"/>
    <a:srgbClr val="0070BA"/>
    <a:srgbClr val="FF060A"/>
    <a:srgbClr val="76EBF4"/>
    <a:srgbClr val="FFD42A"/>
    <a:srgbClr val="00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15" autoAdjust="0"/>
  </p:normalViewPr>
  <p:slideViewPr>
    <p:cSldViewPr>
      <p:cViewPr varScale="1">
        <p:scale>
          <a:sx n="103" d="100"/>
          <a:sy n="103" d="100"/>
        </p:scale>
        <p:origin x="-918" y="-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04.07.2017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 öffnet die neue Nachricht und </a:t>
            </a:r>
            <a:r>
              <a:rPr lang="de-CH" dirty="0" smtClean="0"/>
              <a:t>wird </a:t>
            </a:r>
            <a:r>
              <a:rPr lang="de-CH" dirty="0" smtClean="0"/>
              <a:t>stutzig</a:t>
            </a:r>
            <a:r>
              <a:rPr lang="de-CH" baseline="0" dirty="0" smtClean="0"/>
              <a:t>…</a:t>
            </a:r>
          </a:p>
          <a:p>
            <a:pPr marL="171450" indent="-171450">
              <a:buFont typeface="Arial" charset="0"/>
              <a:buChar char="•"/>
            </a:pPr>
            <a:r>
              <a:rPr lang="de-CH" baseline="0" dirty="0" smtClean="0"/>
              <a:t>Rechnung</a:t>
            </a:r>
          </a:p>
          <a:p>
            <a:pPr marL="171450" indent="-171450">
              <a:buFont typeface="Arial" charset="0"/>
              <a:buChar char="•"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4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aseline="0" dirty="0" smtClean="0"/>
              <a:t>Er </a:t>
            </a:r>
            <a:r>
              <a:rPr lang="de-CH" baseline="0" dirty="0" smtClean="0"/>
              <a:t>kennt sich bereits etwas besser aus und weiss, dass er Word-Dokumente nicht öffnen soll.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6408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 erhält noch eine seltsame E-Mail. Was soll</a:t>
            </a:r>
            <a:r>
              <a:rPr lang="de-CH" baseline="0" dirty="0" smtClean="0"/>
              <a:t> dieser Anhang? Ist es ein PDF, ein Bild oder was?</a:t>
            </a:r>
          </a:p>
          <a:p>
            <a:r>
              <a:rPr lang="de-CH" baseline="0" dirty="0" smtClean="0"/>
              <a:t>Er öffnet den Anhang und klickt auf die seltsame .</a:t>
            </a:r>
            <a:r>
              <a:rPr lang="de-CH" baseline="0" dirty="0" err="1" smtClean="0"/>
              <a:t>js</a:t>
            </a:r>
            <a:r>
              <a:rPr lang="de-CH" baseline="0" dirty="0" smtClean="0"/>
              <a:t>-Datei.</a:t>
            </a:r>
            <a:endParaRPr lang="de-CH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6408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 Programm verschlüsselt</a:t>
            </a:r>
            <a:r>
              <a:rPr lang="de-CH" baseline="0" dirty="0" smtClean="0"/>
              <a:t> sämtliche seiner Dateien und fordert Geld.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670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Das Programm verschlüsselt</a:t>
            </a:r>
            <a:r>
              <a:rPr lang="de-CH" baseline="0" dirty="0" smtClean="0"/>
              <a:t> sämtliche seiner Dateien und fordert Geld.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6708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Max ist beruhigt, er hat ja</a:t>
            </a:r>
            <a:r>
              <a:rPr lang="de-CH" baseline="0" dirty="0" smtClean="0"/>
              <a:t> ein gutes, externes Backup… und du?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4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853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04.07.2017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04.07.2017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04.07.2017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04.07.2017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04.07.2017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04.07.2017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04.07.2017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04.07.2017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04.07.2017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04.07.2017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gif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252536" y="4657700"/>
            <a:ext cx="3744416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E-Mail-Anhänge</a:t>
            </a: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r="3549" b="2941"/>
          <a:stretch/>
        </p:blipFill>
        <p:spPr>
          <a:xfrm>
            <a:off x="324544" y="1"/>
            <a:ext cx="8819456" cy="5714999"/>
          </a:xfrm>
        </p:spPr>
      </p:pic>
      <p:grpSp>
        <p:nvGrpSpPr>
          <p:cNvPr id="6" name="Gruppieren 5"/>
          <p:cNvGrpSpPr/>
          <p:nvPr/>
        </p:nvGrpSpPr>
        <p:grpSpPr>
          <a:xfrm>
            <a:off x="1020811" y="121196"/>
            <a:ext cx="2664296" cy="1991072"/>
            <a:chOff x="1020811" y="121196"/>
            <a:chExt cx="2664296" cy="1991072"/>
          </a:xfrm>
        </p:grpSpPr>
        <p:sp>
          <p:nvSpPr>
            <p:cNvPr id="14" name="Wolkenförmige Legende 13"/>
            <p:cNvSpPr/>
            <p:nvPr/>
          </p:nvSpPr>
          <p:spPr>
            <a:xfrm flipH="1">
              <a:off x="1020811" y="121196"/>
              <a:ext cx="2664296" cy="1991072"/>
            </a:xfrm>
            <a:prstGeom prst="cloudCallout">
              <a:avLst>
                <a:gd name="adj1" fmla="val -90693"/>
                <a:gd name="adj2" fmla="val 1156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dirty="0" smtClean="0"/>
            </a:p>
          </p:txBody>
        </p:sp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1030" y="553244"/>
              <a:ext cx="1103858" cy="458382"/>
            </a:xfrm>
            <a:prstGeom prst="rect">
              <a:avLst/>
            </a:prstGeom>
          </p:spPr>
        </p:pic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950" y="1092456"/>
              <a:ext cx="692017" cy="692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49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24" y="407669"/>
            <a:ext cx="5010818" cy="3332131"/>
          </a:xfrm>
          <a:prstGeom prst="rect">
            <a:avLst/>
          </a:prstGeom>
        </p:spPr>
      </p:pic>
      <p:sp>
        <p:nvSpPr>
          <p:cNvPr id="14" name="Abgerundetes Rechteck 13"/>
          <p:cNvSpPr/>
          <p:nvPr/>
        </p:nvSpPr>
        <p:spPr>
          <a:xfrm>
            <a:off x="2733696" y="1338263"/>
            <a:ext cx="625574" cy="95250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2676830" y="1297402"/>
            <a:ext cx="739305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max@gmail.com</a:t>
            </a:r>
            <a:endParaRPr lang="de-CH" sz="5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feil nach links 8"/>
          <p:cNvSpPr/>
          <p:nvPr/>
        </p:nvSpPr>
        <p:spPr>
          <a:xfrm rot="10800000">
            <a:off x="1652040" y="1372319"/>
            <a:ext cx="792088" cy="398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feld 9"/>
          <p:cNvSpPr txBox="1"/>
          <p:nvPr/>
        </p:nvSpPr>
        <p:spPr>
          <a:xfrm>
            <a:off x="3333491" y="5089748"/>
            <a:ext cx="2591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3200" b="1" dirty="0" smtClean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Virengefahr!</a:t>
            </a:r>
            <a:endParaRPr lang="de-CH" sz="3200" b="1" dirty="0">
              <a:solidFill>
                <a:srgbClr val="0070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Wolkenförmige Legende 11"/>
          <p:cNvSpPr/>
          <p:nvPr/>
        </p:nvSpPr>
        <p:spPr>
          <a:xfrm flipH="1">
            <a:off x="24276" y="1633364"/>
            <a:ext cx="2290870" cy="1494867"/>
          </a:xfrm>
          <a:prstGeom prst="cloudCallout">
            <a:avLst>
              <a:gd name="adj1" fmla="val 45250"/>
              <a:gd name="adj2" fmla="val 1194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Auf keinen</a:t>
            </a:r>
          </a:p>
          <a:p>
            <a:r>
              <a:rPr lang="de-CH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Fall öffnen</a:t>
            </a:r>
            <a:r>
              <a:rPr lang="de-CH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de-CH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/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23" y="407670"/>
            <a:ext cx="5008891" cy="3330849"/>
          </a:xfrm>
          <a:prstGeom prst="rect">
            <a:avLst/>
          </a:prstGeom>
        </p:spPr>
      </p:pic>
      <p:sp>
        <p:nvSpPr>
          <p:cNvPr id="14" name="Abgerundetes Rechteck 13"/>
          <p:cNvSpPr/>
          <p:nvPr/>
        </p:nvSpPr>
        <p:spPr>
          <a:xfrm>
            <a:off x="2742007" y="1338263"/>
            <a:ext cx="568704" cy="95250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/>
          <p:cNvSpPr txBox="1"/>
          <p:nvPr/>
        </p:nvSpPr>
        <p:spPr>
          <a:xfrm>
            <a:off x="2660152" y="1297402"/>
            <a:ext cx="739305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5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max@gmail.com</a:t>
            </a:r>
            <a:endParaRPr lang="de-CH" sz="55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78"/>
          <a:stretch/>
        </p:blipFill>
        <p:spPr>
          <a:xfrm>
            <a:off x="1259632" y="106372"/>
            <a:ext cx="5571916" cy="403524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957" y="1129308"/>
            <a:ext cx="3312591" cy="2450934"/>
          </a:xfrm>
          <a:prstGeom prst="rect">
            <a:avLst/>
          </a:prstGeom>
        </p:spPr>
      </p:pic>
      <p:sp>
        <p:nvSpPr>
          <p:cNvPr id="7" name="Pfeil nach links 6"/>
          <p:cNvSpPr/>
          <p:nvPr/>
        </p:nvSpPr>
        <p:spPr>
          <a:xfrm>
            <a:off x="6084168" y="1945672"/>
            <a:ext cx="794062" cy="3989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3333478" y="5089748"/>
            <a:ext cx="2591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3200" b="1" dirty="0" smtClean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Virengefahr!</a:t>
            </a:r>
            <a:endParaRPr lang="de-CH" sz="3200" b="1" dirty="0">
              <a:solidFill>
                <a:srgbClr val="0070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Wolkenförmige Legende 15"/>
          <p:cNvSpPr/>
          <p:nvPr/>
        </p:nvSpPr>
        <p:spPr>
          <a:xfrm flipH="1">
            <a:off x="24276" y="1633364"/>
            <a:ext cx="2290870" cy="1494867"/>
          </a:xfrm>
          <a:prstGeom prst="cloudCallout">
            <a:avLst>
              <a:gd name="adj1" fmla="val 45250"/>
              <a:gd name="adj2" fmla="val 1194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PDF ???</a:t>
            </a:r>
            <a:br>
              <a:rPr lang="de-CH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CH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JPG ???</a:t>
            </a:r>
            <a:endParaRPr lang="de-CH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Wolkenförmige Legende 16"/>
          <p:cNvSpPr/>
          <p:nvPr/>
        </p:nvSpPr>
        <p:spPr>
          <a:xfrm flipH="1">
            <a:off x="6747048" y="2243652"/>
            <a:ext cx="2290870" cy="1494867"/>
          </a:xfrm>
          <a:prstGeom prst="cloudCallout">
            <a:avLst>
              <a:gd name="adj1" fmla="val -31401"/>
              <a:gd name="adj2" fmla="val 1595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Schauen wir mal…</a:t>
            </a:r>
            <a:endParaRPr lang="de-CH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6" grpId="0" animBg="1"/>
      <p:bldP spid="16" grpId="1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1987" y="1"/>
            <a:ext cx="9144000" cy="5714999"/>
          </a:xfr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28" y="1489348"/>
            <a:ext cx="720000" cy="720000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28" y="1921396"/>
            <a:ext cx="720000" cy="72000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28" y="2353444"/>
            <a:ext cx="720000" cy="72000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28" y="2785492"/>
            <a:ext cx="720000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24" y="1489348"/>
            <a:ext cx="720000" cy="720000"/>
          </a:xfrm>
          <a:prstGeom prst="rect">
            <a:avLst/>
          </a:prstGeom>
        </p:spPr>
      </p:pic>
      <p:pic>
        <p:nvPicPr>
          <p:cNvPr id="42" name="Grafik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04" y="1921396"/>
            <a:ext cx="720000" cy="720000"/>
          </a:xfrm>
          <a:prstGeom prst="rect">
            <a:avLst/>
          </a:prstGeom>
        </p:spPr>
      </p:pic>
      <p:pic>
        <p:nvPicPr>
          <p:cNvPr id="43" name="Grafik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24" y="2353444"/>
            <a:ext cx="720000" cy="720000"/>
          </a:xfrm>
          <a:prstGeom prst="rect">
            <a:avLst/>
          </a:prstGeom>
        </p:spPr>
      </p:pic>
      <p:pic>
        <p:nvPicPr>
          <p:cNvPr id="44" name="Grafik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24" y="2785492"/>
            <a:ext cx="720000" cy="720000"/>
          </a:xfrm>
          <a:prstGeom prst="rect">
            <a:avLst/>
          </a:prstGeom>
        </p:spPr>
      </p:pic>
      <p:pic>
        <p:nvPicPr>
          <p:cNvPr id="47" name="Grafik 4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40" y="1489348"/>
            <a:ext cx="720000" cy="720000"/>
          </a:xfrm>
          <a:prstGeom prst="rect">
            <a:avLst/>
          </a:prstGeom>
        </p:spPr>
      </p:pic>
      <p:pic>
        <p:nvPicPr>
          <p:cNvPr id="48" name="Grafik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40" y="1921396"/>
            <a:ext cx="720000" cy="720000"/>
          </a:xfrm>
          <a:prstGeom prst="rect">
            <a:avLst/>
          </a:prstGeom>
        </p:spPr>
      </p:pic>
      <p:pic>
        <p:nvPicPr>
          <p:cNvPr id="49" name="Grafik 4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40" y="2353444"/>
            <a:ext cx="720000" cy="720000"/>
          </a:xfrm>
          <a:prstGeom prst="rect">
            <a:avLst/>
          </a:prstGeom>
        </p:spPr>
      </p:pic>
      <p:pic>
        <p:nvPicPr>
          <p:cNvPr id="50" name="Grafik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40" y="2785412"/>
            <a:ext cx="720000" cy="720000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16" y="1489348"/>
            <a:ext cx="720000" cy="720000"/>
          </a:xfrm>
          <a:prstGeom prst="rect">
            <a:avLst/>
          </a:prstGeom>
        </p:spPr>
      </p:pic>
      <p:pic>
        <p:nvPicPr>
          <p:cNvPr id="55" name="Grafik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16" y="1921396"/>
            <a:ext cx="720000" cy="720000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16" y="2353444"/>
            <a:ext cx="720000" cy="720000"/>
          </a:xfrm>
          <a:prstGeom prst="rect">
            <a:avLst/>
          </a:prstGeom>
        </p:spPr>
      </p:pic>
      <p:pic>
        <p:nvPicPr>
          <p:cNvPr id="57" name="Grafik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16" y="2785492"/>
            <a:ext cx="720000" cy="720000"/>
          </a:xfrm>
          <a:prstGeom prst="rect">
            <a:avLst/>
          </a:prstGeom>
        </p:spPr>
      </p:pic>
      <p:pic>
        <p:nvPicPr>
          <p:cNvPr id="60" name="Grafik 5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32" y="1489348"/>
            <a:ext cx="720000" cy="720000"/>
          </a:xfrm>
          <a:prstGeom prst="rect">
            <a:avLst/>
          </a:prstGeom>
        </p:spPr>
      </p:pic>
      <p:pic>
        <p:nvPicPr>
          <p:cNvPr id="61" name="Grafik 6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32" y="1921396"/>
            <a:ext cx="720000" cy="720000"/>
          </a:xfrm>
          <a:prstGeom prst="rect">
            <a:avLst/>
          </a:prstGeom>
        </p:spPr>
      </p:pic>
      <p:pic>
        <p:nvPicPr>
          <p:cNvPr id="62" name="Grafik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32" y="2353444"/>
            <a:ext cx="720000" cy="720000"/>
          </a:xfrm>
          <a:prstGeom prst="rect">
            <a:avLst/>
          </a:prstGeom>
        </p:spPr>
      </p:pic>
      <p:pic>
        <p:nvPicPr>
          <p:cNvPr id="63" name="Grafik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32" y="2785492"/>
            <a:ext cx="720000" cy="720000"/>
          </a:xfrm>
          <a:prstGeom prst="rect">
            <a:avLst/>
          </a:prstGeom>
        </p:spPr>
      </p:pic>
      <p:sp>
        <p:nvSpPr>
          <p:cNvPr id="64" name="Textfeld 63"/>
          <p:cNvSpPr txBox="1"/>
          <p:nvPr/>
        </p:nvSpPr>
        <p:spPr>
          <a:xfrm>
            <a:off x="3022301" y="741899"/>
            <a:ext cx="291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 smtClean="0"/>
              <a:t>Eigene Dokumente, Bilder, …</a:t>
            </a:r>
            <a:endParaRPr lang="de-CH" b="1" dirty="0"/>
          </a:p>
        </p:txBody>
      </p:sp>
      <p:pic>
        <p:nvPicPr>
          <p:cNvPr id="66" name="Grafik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24" y="548129"/>
            <a:ext cx="720000" cy="720000"/>
          </a:xfrm>
          <a:prstGeom prst="rect">
            <a:avLst/>
          </a:prstGeom>
        </p:spPr>
      </p:pic>
      <p:pic>
        <p:nvPicPr>
          <p:cNvPr id="74" name="Grafik 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04" y="1489348"/>
            <a:ext cx="720000" cy="720000"/>
          </a:xfrm>
          <a:prstGeom prst="rect">
            <a:avLst/>
          </a:prstGeom>
        </p:spPr>
      </p:pic>
      <p:pic>
        <p:nvPicPr>
          <p:cNvPr id="75" name="Grafik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921476"/>
            <a:ext cx="720000" cy="720000"/>
          </a:xfrm>
          <a:prstGeom prst="rect">
            <a:avLst/>
          </a:prstGeom>
        </p:spPr>
      </p:pic>
      <p:pic>
        <p:nvPicPr>
          <p:cNvPr id="76" name="Grafik 7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53524"/>
            <a:ext cx="720000" cy="720000"/>
          </a:xfrm>
          <a:prstGeom prst="rect">
            <a:avLst/>
          </a:prstGeom>
        </p:spPr>
      </p:pic>
      <p:pic>
        <p:nvPicPr>
          <p:cNvPr id="77" name="Grafik 7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785572"/>
            <a:ext cx="720000" cy="720000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928" y="1489348"/>
            <a:ext cx="720000" cy="720000"/>
          </a:xfrm>
          <a:prstGeom prst="rect">
            <a:avLst/>
          </a:prstGeom>
        </p:spPr>
      </p:pic>
      <p:pic>
        <p:nvPicPr>
          <p:cNvPr id="79" name="Grafik 7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921476"/>
            <a:ext cx="720000" cy="720000"/>
          </a:xfrm>
          <a:prstGeom prst="rect">
            <a:avLst/>
          </a:prstGeom>
        </p:spPr>
      </p:pic>
      <p:pic>
        <p:nvPicPr>
          <p:cNvPr id="80" name="Grafik 7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353524"/>
            <a:ext cx="720000" cy="720000"/>
          </a:xfrm>
          <a:prstGeom prst="rect">
            <a:avLst/>
          </a:prstGeom>
        </p:spPr>
      </p:pic>
      <p:pic>
        <p:nvPicPr>
          <p:cNvPr id="81" name="Grafik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785572"/>
            <a:ext cx="720000" cy="720000"/>
          </a:xfrm>
          <a:prstGeom prst="rect">
            <a:avLst/>
          </a:prstGeom>
        </p:spPr>
      </p:pic>
      <p:pic>
        <p:nvPicPr>
          <p:cNvPr id="82" name="Grafik 8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32" y="1489348"/>
            <a:ext cx="720000" cy="720000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21476"/>
            <a:ext cx="720000" cy="720000"/>
          </a:xfrm>
          <a:prstGeom prst="rect">
            <a:avLst/>
          </a:prstGeom>
        </p:spPr>
      </p:pic>
      <p:pic>
        <p:nvPicPr>
          <p:cNvPr id="84" name="Grafik 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353524"/>
            <a:ext cx="720000" cy="720000"/>
          </a:xfrm>
          <a:prstGeom prst="rect">
            <a:avLst/>
          </a:prstGeom>
        </p:spPr>
      </p:pic>
      <p:pic>
        <p:nvPicPr>
          <p:cNvPr id="85" name="Grafik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785572"/>
            <a:ext cx="720000" cy="720000"/>
          </a:xfrm>
          <a:prstGeom prst="rect">
            <a:avLst/>
          </a:prstGeom>
        </p:spPr>
      </p:pic>
      <p:pic>
        <p:nvPicPr>
          <p:cNvPr id="86" name="Grafik 8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16" y="1489348"/>
            <a:ext cx="720000" cy="720000"/>
          </a:xfrm>
          <a:prstGeom prst="rect">
            <a:avLst/>
          </a:prstGeom>
        </p:spPr>
      </p:pic>
      <p:pic>
        <p:nvPicPr>
          <p:cNvPr id="87" name="Grafik 8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21476"/>
            <a:ext cx="720000" cy="720000"/>
          </a:xfrm>
          <a:prstGeom prst="rect">
            <a:avLst/>
          </a:prstGeom>
        </p:spPr>
      </p:pic>
      <p:pic>
        <p:nvPicPr>
          <p:cNvPr id="88" name="Grafik 8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353524"/>
            <a:ext cx="720000" cy="720000"/>
          </a:xfrm>
          <a:prstGeom prst="rect">
            <a:avLst/>
          </a:prstGeom>
        </p:spPr>
      </p:pic>
      <p:pic>
        <p:nvPicPr>
          <p:cNvPr id="89" name="Grafik 8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85572"/>
            <a:ext cx="720000" cy="720000"/>
          </a:xfrm>
          <a:prstGeom prst="rect">
            <a:avLst/>
          </a:prstGeom>
        </p:spPr>
      </p:pic>
      <p:pic>
        <p:nvPicPr>
          <p:cNvPr id="90" name="Grafik 8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014" y="1489348"/>
            <a:ext cx="720000" cy="720000"/>
          </a:xfrm>
          <a:prstGeom prst="rect">
            <a:avLst/>
          </a:prstGeom>
        </p:spPr>
      </p:pic>
      <p:pic>
        <p:nvPicPr>
          <p:cNvPr id="91" name="Grafik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921476"/>
            <a:ext cx="720000" cy="720000"/>
          </a:xfrm>
          <a:prstGeom prst="rect">
            <a:avLst/>
          </a:prstGeom>
        </p:spPr>
      </p:pic>
      <p:pic>
        <p:nvPicPr>
          <p:cNvPr id="92" name="Grafik 9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53524"/>
            <a:ext cx="720000" cy="720000"/>
          </a:xfrm>
          <a:prstGeom prst="rect">
            <a:avLst/>
          </a:prstGeom>
        </p:spPr>
      </p:pic>
      <p:pic>
        <p:nvPicPr>
          <p:cNvPr id="93" name="Grafik 9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785572"/>
            <a:ext cx="720000" cy="720000"/>
          </a:xfrm>
          <a:prstGeom prst="rect">
            <a:avLst/>
          </a:prstGeom>
        </p:spPr>
      </p:pic>
      <p:pic>
        <p:nvPicPr>
          <p:cNvPr id="98" name="Grafik 9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40" y="586004"/>
            <a:ext cx="8325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4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xit" presetSubtype="3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7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xit" presetSubtype="3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xit" presetSubtype="3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xit" presetSubtype="32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xit" presetSubtype="32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xit" presetSubtype="32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xit" presetSubtype="32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xit" presetSubtype="32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xit" presetSubtype="32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ntr" presetSubtype="16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1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6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6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7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6" presetClass="exit" presetSubtype="32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" presetClass="entr" presetSubtype="16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3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6" presetClass="exit" presetSubtype="32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xit" presetSubtype="32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xit" presetSubtype="32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6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xit" presetSubtype="32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7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nodeType="withEffect">
                                  <p:stCondLst>
                                    <p:cond delay="47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b="3125"/>
          <a:stretch>
            <a:fillRect/>
          </a:stretch>
        </p:blipFill>
        <p:spPr>
          <a:xfrm>
            <a:off x="1987" y="1"/>
            <a:ext cx="9144000" cy="5714999"/>
          </a:xfrm>
        </p:spPr>
      </p:pic>
      <p:sp>
        <p:nvSpPr>
          <p:cNvPr id="51" name="Textfeld 50"/>
          <p:cNvSpPr txBox="1"/>
          <p:nvPr/>
        </p:nvSpPr>
        <p:spPr>
          <a:xfrm>
            <a:off x="1051896" y="5089748"/>
            <a:ext cx="7154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3200" b="1" dirty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Erpressungstrojaner (</a:t>
            </a:r>
            <a:r>
              <a:rPr lang="de-CH" sz="3200" b="1" dirty="0" err="1" smtClean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Ransomware</a:t>
            </a:r>
            <a:r>
              <a:rPr lang="de-CH" sz="3200" b="1" dirty="0" smtClean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3200" b="1" dirty="0">
              <a:solidFill>
                <a:srgbClr val="0070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5" name="Grafik 9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26"/>
          <a:stretch/>
        </p:blipFill>
        <p:spPr>
          <a:xfrm>
            <a:off x="2267744" y="544217"/>
            <a:ext cx="4608512" cy="3167547"/>
          </a:xfrm>
          <a:prstGeom prst="rect">
            <a:avLst/>
          </a:prstGeom>
        </p:spPr>
      </p:pic>
      <p:pic>
        <p:nvPicPr>
          <p:cNvPr id="96" name="Grafik 9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26"/>
          <a:stretch/>
        </p:blipFill>
        <p:spPr>
          <a:xfrm>
            <a:off x="2267085" y="428892"/>
            <a:ext cx="4609171" cy="3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xit" presetSubtype="2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platzhalter 4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2865"/>
          <a:stretch>
            <a:fillRect/>
          </a:stretch>
        </p:blipFill>
        <p:spPr/>
      </p:pic>
      <p:grpSp>
        <p:nvGrpSpPr>
          <p:cNvPr id="12" name="Gruppieren 11"/>
          <p:cNvGrpSpPr/>
          <p:nvPr/>
        </p:nvGrpSpPr>
        <p:grpSpPr>
          <a:xfrm>
            <a:off x="1020811" y="509405"/>
            <a:ext cx="2664296" cy="1991072"/>
            <a:chOff x="1020811" y="509405"/>
            <a:chExt cx="2664296" cy="1991072"/>
          </a:xfrm>
        </p:grpSpPr>
        <p:sp>
          <p:nvSpPr>
            <p:cNvPr id="7" name="Wolkenförmige Legende 6"/>
            <p:cNvSpPr/>
            <p:nvPr/>
          </p:nvSpPr>
          <p:spPr>
            <a:xfrm flipH="1">
              <a:off x="1020811" y="509405"/>
              <a:ext cx="2664296" cy="1991072"/>
            </a:xfrm>
            <a:prstGeom prst="cloudCallout">
              <a:avLst>
                <a:gd name="adj1" fmla="val -89188"/>
                <a:gd name="adj2" fmla="val -7819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680" y="841276"/>
              <a:ext cx="1224136" cy="1224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152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160"/>
          <a:stretch>
            <a:fillRect/>
          </a:stretch>
        </p:blipFill>
        <p:spPr>
          <a:xfrm>
            <a:off x="-766" y="-1728"/>
            <a:ext cx="9144000" cy="5714999"/>
          </a:xfrm>
        </p:spPr>
      </p:pic>
      <p:sp>
        <p:nvSpPr>
          <p:cNvPr id="45" name="Textfeld 44"/>
          <p:cNvSpPr txBox="1"/>
          <p:nvPr/>
        </p:nvSpPr>
        <p:spPr>
          <a:xfrm>
            <a:off x="107504" y="5017740"/>
            <a:ext cx="4224233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sz="3600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Zentrale Punkte</a:t>
            </a:r>
            <a:endParaRPr lang="de-CH" sz="3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Wolkenförmige Legende 14"/>
          <p:cNvSpPr/>
          <p:nvPr/>
        </p:nvSpPr>
        <p:spPr>
          <a:xfrm>
            <a:off x="5255684" y="3129073"/>
            <a:ext cx="3348764" cy="2520280"/>
          </a:xfrm>
          <a:prstGeom prst="cloudCallout">
            <a:avLst>
              <a:gd name="adj1" fmla="val -119775"/>
              <a:gd name="adj2" fmla="val -1249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b="1" dirty="0" smtClean="0"/>
              <a:t>             </a:t>
            </a:r>
            <a:br>
              <a:rPr lang="de-CH" b="1" dirty="0" smtClean="0"/>
            </a:br>
            <a:r>
              <a:rPr lang="de-CH" b="1" dirty="0" smtClean="0"/>
              <a:t>          Anhänge</a:t>
            </a:r>
          </a:p>
          <a:p>
            <a:endParaRPr lang="de-CH" b="1" dirty="0"/>
          </a:p>
          <a:p>
            <a:endParaRPr lang="de-CH" b="1" dirty="0" smtClean="0"/>
          </a:p>
          <a:p>
            <a:endParaRPr lang="de-CH" b="1" dirty="0" smtClean="0"/>
          </a:p>
          <a:p>
            <a:endParaRPr lang="de-CH" b="1" dirty="0"/>
          </a:p>
          <a:p>
            <a:endParaRPr lang="de-CH" b="1" dirty="0" smtClean="0"/>
          </a:p>
          <a:p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948" y="4642035"/>
            <a:ext cx="428400" cy="4284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748" y="4146140"/>
            <a:ext cx="426600" cy="4266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24" y="4146140"/>
            <a:ext cx="428400" cy="428400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146140"/>
            <a:ext cx="428400" cy="42840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14" y="4642035"/>
            <a:ext cx="428400" cy="4284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642035"/>
            <a:ext cx="428400" cy="4284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32" y="4141299"/>
            <a:ext cx="428400" cy="428400"/>
          </a:xfrm>
          <a:prstGeom prst="rect">
            <a:avLst/>
          </a:prstGeom>
        </p:spPr>
      </p:pic>
      <p:grpSp>
        <p:nvGrpSpPr>
          <p:cNvPr id="44" name="Gruppieren 43"/>
          <p:cNvGrpSpPr/>
          <p:nvPr/>
        </p:nvGrpSpPr>
        <p:grpSpPr>
          <a:xfrm>
            <a:off x="5653920" y="3728424"/>
            <a:ext cx="2158440" cy="1371248"/>
            <a:chOff x="5653920" y="3728424"/>
            <a:chExt cx="2158440" cy="1371248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616" y="3729720"/>
              <a:ext cx="288000" cy="288000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8832" y="3728424"/>
              <a:ext cx="288000" cy="288000"/>
            </a:xfrm>
            <a:prstGeom prst="rect">
              <a:avLst/>
            </a:prstGeom>
          </p:spPr>
        </p:pic>
        <p:grpSp>
          <p:nvGrpSpPr>
            <p:cNvPr id="36" name="Gruppieren 35"/>
            <p:cNvGrpSpPr/>
            <p:nvPr/>
          </p:nvGrpSpPr>
          <p:grpSpPr>
            <a:xfrm>
              <a:off x="5653920" y="3831428"/>
              <a:ext cx="2158440" cy="1268244"/>
              <a:chOff x="5653920" y="3831428"/>
              <a:chExt cx="2158440" cy="1268244"/>
            </a:xfrm>
          </p:grpSpPr>
          <p:cxnSp>
            <p:nvCxnSpPr>
              <p:cNvPr id="27" name="Gerade Verbindung 26"/>
              <p:cNvCxnSpPr/>
              <p:nvPr/>
            </p:nvCxnSpPr>
            <p:spPr>
              <a:xfrm flipV="1">
                <a:off x="6750136" y="3831428"/>
                <a:ext cx="0" cy="126824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31"/>
              <p:cNvCxnSpPr/>
              <p:nvPr/>
            </p:nvCxnSpPr>
            <p:spPr>
              <a:xfrm>
                <a:off x="5653920" y="4058366"/>
                <a:ext cx="215844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3659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5" grpId="0" animBg="1"/>
    </p:bld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137</Words>
  <Application>Microsoft Office PowerPoint</Application>
  <PresentationFormat>Bildschirmpräsentation (16:10)</PresentationFormat>
  <Paragraphs>34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kinet_16zu10</vt:lpstr>
      <vt:lpstr>Sicherheit@Kirchenfeld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259</cp:revision>
  <dcterms:created xsi:type="dcterms:W3CDTF">2015-10-06T07:08:54Z</dcterms:created>
  <dcterms:modified xsi:type="dcterms:W3CDTF">2017-07-04T04:30:19Z</dcterms:modified>
</cp:coreProperties>
</file>