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62" r:id="rId4"/>
    <p:sldId id="263" r:id="rId5"/>
    <p:sldId id="265" r:id="rId6"/>
    <p:sldId id="264" r:id="rId7"/>
    <p:sldId id="266" r:id="rId8"/>
    <p:sldId id="258" r:id="rId9"/>
    <p:sldId id="268" r:id="rId10"/>
    <p:sldId id="269" r:id="rId11"/>
    <p:sldId id="267" r:id="rId12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6B8B"/>
    <a:srgbClr val="FF060A"/>
    <a:srgbClr val="76EBF4"/>
    <a:srgbClr val="FFD42A"/>
    <a:srgbClr val="000000"/>
    <a:srgbClr val="F2F2F2"/>
    <a:srgbClr val="0C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80225" autoAdjust="0"/>
  </p:normalViewPr>
  <p:slideViewPr>
    <p:cSldViewPr>
      <p:cViewPr>
        <p:scale>
          <a:sx n="75" d="100"/>
          <a:sy n="75" d="100"/>
        </p:scale>
        <p:origin x="-1752" y="-420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A7E01C-E1A7-49FB-94E5-C2B9E154A472}" type="datetimeFigureOut">
              <a:rPr lang="de-CH" smtClean="0"/>
              <a:t>22.03.2017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B1A5-4AA0-4E91-900A-A20EB5EB856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3539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14016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de-CH" dirty="0" smtClean="0"/>
              <a:t>Wir</a:t>
            </a:r>
            <a:r>
              <a:rPr lang="de-CH" baseline="0" dirty="0" smtClean="0"/>
              <a:t> erinnern uns:</a:t>
            </a:r>
          </a:p>
          <a:p>
            <a:pPr marL="0" indent="0">
              <a:buFont typeface="Arial" charset="0"/>
              <a:buNone/>
            </a:pPr>
            <a:r>
              <a:rPr lang="de-CH" baseline="0" dirty="0" smtClean="0"/>
              <a:t>Hacker stehlen digitale Benutzerdaten bei Firmen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6710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CH" dirty="0" smtClean="0"/>
              <a:t>Sie werden verkauft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Tauchen</a:t>
            </a:r>
            <a:r>
              <a:rPr lang="de-CH" baseline="0" dirty="0" smtClean="0"/>
              <a:t> im Internet oder im </a:t>
            </a:r>
            <a:r>
              <a:rPr lang="de-CH" baseline="0" dirty="0" err="1" smtClean="0"/>
              <a:t>Darknet</a:t>
            </a:r>
            <a:r>
              <a:rPr lang="de-CH" baseline="0" dirty="0" smtClean="0"/>
              <a:t> auf, um sich als Hacker zu profilieren oder um den Betroffenen zu schaden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15810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de-CH" dirty="0" smtClean="0"/>
              <a:t>Sony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LinkedIn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Ashley Madison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Last.fm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Dropbox</a:t>
            </a:r>
          </a:p>
          <a:p>
            <a:pPr marL="171450" indent="-171450">
              <a:buFont typeface="Arial" charset="0"/>
              <a:buChar char="•"/>
            </a:pPr>
            <a:r>
              <a:rPr lang="de-CH" dirty="0" smtClean="0"/>
              <a:t>Adobe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42833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Die Bösen</a:t>
            </a:r>
            <a:r>
              <a:rPr lang="de-CH" baseline="0" dirty="0" smtClean="0"/>
              <a:t> kennen meine </a:t>
            </a:r>
            <a:r>
              <a:rPr lang="de-CH" baseline="0" dirty="0" err="1" smtClean="0"/>
              <a:t>Accountdaten</a:t>
            </a:r>
            <a:r>
              <a:rPr lang="de-CH" baseline="0" dirty="0" smtClean="0"/>
              <a:t>, nur ich weiss nichts davon…</a:t>
            </a:r>
            <a:endParaRPr lang="de-CH" baseline="0" dirty="0" smtClean="0"/>
          </a:p>
          <a:p>
            <a:pPr marL="171450" indent="-171450">
              <a:buFont typeface="Arial" charset="0"/>
              <a:buChar char="•"/>
            </a:pP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49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749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A corruption of the word "Owned."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originated in an online game called Warcraft, where a map designer misspelled "owned." When the computer beat a player, it was supposed to say, so-and-so "has been owned."</a:t>
            </a:r>
            <a:endParaRPr lang="de-CH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1B1A5-4AA0-4E91-900A-A20EB5EB8560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22217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>
            <a:lvl1pPr algn="ctr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D873B-02AF-44D5-99A3-4E28DB9DF138}" type="datetime1">
              <a:rPr lang="de-CH" smtClean="0"/>
              <a:t>22.03.2017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23898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dunk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0" y="2"/>
            <a:ext cx="9144000" cy="5714999"/>
          </a:xfrm>
          <a:solidFill>
            <a:schemeClr val="tx1"/>
          </a:solidFill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27158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193204"/>
            <a:ext cx="5111750" cy="525658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2" y="1195918"/>
            <a:ext cx="3008313" cy="425387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1496-103C-432A-9DF7-31341AE20C39}" type="datetime1">
              <a:rPr lang="de-CH" smtClean="0"/>
              <a:t>22.03.2017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9481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AC95B-4F3C-4AB4-A66A-E8D586FBFE23}" type="datetime1">
              <a:rPr lang="de-CH" smtClean="0"/>
              <a:t>22.03.2017</a:t>
            </a:fld>
            <a:endParaRPr lang="de-CH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922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BD0B4-19C2-454B-B5F9-13EA74998907}" type="datetime1">
              <a:rPr lang="de-CH" smtClean="0"/>
              <a:t>22.03.2017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04490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2A04-7CDE-482C-B557-4DAD8EFC74CD}" type="datetime1">
              <a:rPr lang="de-CH" smtClean="0"/>
              <a:t>22.03.2017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6244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57300"/>
            <a:ext cx="4038600" cy="4392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B66B2-4AE3-4B34-B758-32E26CE626CF}" type="datetime1">
              <a:rPr lang="de-CH" smtClean="0"/>
              <a:t>22.03.2017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90196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6181" y="1057300"/>
            <a:ext cx="4040188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6181" y="1590434"/>
            <a:ext cx="4040188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4008" y="1057300"/>
            <a:ext cx="4041775" cy="53313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4008" y="1590434"/>
            <a:ext cx="4041775" cy="385935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6191-67C3-4FD5-8D15-A57BB179B58D}" type="datetime1">
              <a:rPr lang="de-CH" smtClean="0"/>
              <a:t>22.03.2017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660185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CE3F-C529-48E5-9C91-552D0DD99584}" type="datetime1">
              <a:rPr lang="de-CH" smtClean="0"/>
              <a:t>22.03.2017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47316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00927-74C2-4410-BEE6-A8B9E453E677}" type="datetime1">
              <a:rPr lang="de-CH" smtClean="0"/>
              <a:t>22.03.2017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9816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323528" y="0"/>
            <a:ext cx="8820472" cy="5715001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91008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gross, h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0"/>
          </p:nvPr>
        </p:nvSpPr>
        <p:spPr>
          <a:xfrm>
            <a:off x="1987" y="1"/>
            <a:ext cx="9144000" cy="5714999"/>
          </a:xfrm>
          <a:solidFill>
            <a:srgbClr val="F2F2F2"/>
          </a:solidFill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de-DE" smtClean="0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49723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53813"/>
            <a:ext cx="8229600" cy="724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CH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030079"/>
            <a:ext cx="8229600" cy="4419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7010400" y="-1055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EF3E0-FA89-4DEA-B248-AE407A87D2D7}" type="slidenum">
              <a:rPr lang="de-CH" smtClean="0"/>
              <a:t>‹Nr.›</a:t>
            </a:fld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020272" y="543354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FD17A1C6-A273-46DF-B32D-4DA94C38659C}" type="datetime1">
              <a:rPr lang="de-CH" smtClean="0"/>
              <a:pPr/>
              <a:t>22.03.2017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 rot="16200000">
            <a:off x="-2476491" y="2925140"/>
            <a:ext cx="5256584" cy="3042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  <a:effectLst/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27027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9" r:id="rId9"/>
    <p:sldLayoutId id="2147483660" r:id="rId10"/>
    <p:sldLayoutId id="2147483656" r:id="rId11"/>
    <p:sldLayoutId id="2147483657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rgbClr val="0C0C0C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rgbClr val="0C0C0C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rgbClr val="0C0C0C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rgbClr val="0C0C0C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0C0C0C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0C0C0C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" r="806"/>
          <a:stretch/>
        </p:blipFill>
        <p:spPr>
          <a:xfrm>
            <a:off x="-2" y="0"/>
            <a:ext cx="9144001" cy="5715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612576" y="192319"/>
            <a:ext cx="5616624" cy="1225021"/>
          </a:xfrm>
          <a:scene3d>
            <a:camera prst="perspectiveHeroicExtremeLeftFacing" fov="3300000">
              <a:rot lat="21000000" lon="2102936" rev="0"/>
            </a:camera>
            <a:lightRig rig="threePt" dir="t"/>
          </a:scene3d>
          <a:sp3d/>
        </p:spPr>
        <p:txBody>
          <a:bodyPr/>
          <a:lstStyle/>
          <a:p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Sicherheit</a:t>
            </a:r>
            <a:r>
              <a:rPr lang="de-CH" sz="3200" dirty="0" err="1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de-CH" sz="3200" dirty="0" err="1" smtClean="0">
                <a:solidFill>
                  <a:srgbClr val="76EB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Kirchenfeld</a:t>
            </a:r>
            <a:endParaRPr lang="de-CH" sz="3200" dirty="0">
              <a:solidFill>
                <a:srgbClr val="76EBF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-684584" y="4709368"/>
            <a:ext cx="6120680" cy="1028452"/>
          </a:xfrm>
          <a:scene3d>
            <a:camera prst="perspectiveHeroicExtremeLeftFacing" fov="3300000">
              <a:rot lat="900000" lon="2100000" rev="0"/>
            </a:camera>
            <a:lightRig rig="threePt" dir="t"/>
          </a:scene3d>
        </p:spPr>
        <p:txBody>
          <a:bodyPr>
            <a:normAutofit/>
          </a:bodyPr>
          <a:lstStyle/>
          <a:p>
            <a:r>
              <a:rPr lang="de-CH" sz="3200" b="1" dirty="0" smtClean="0">
                <a:solidFill>
                  <a:srgbClr val="FF060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Kompromittierte Accounts</a:t>
            </a:r>
            <a:endParaRPr lang="de-CH" sz="3200" b="1" dirty="0">
              <a:solidFill>
                <a:srgbClr val="FF060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30" r="16051"/>
          <a:stretch/>
        </p:blipFill>
        <p:spPr>
          <a:xfrm>
            <a:off x="0" y="-25400"/>
            <a:ext cx="9144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5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3717544"/>
            <a:ext cx="8229600" cy="724132"/>
          </a:xfrm>
        </p:spPr>
        <p:txBody>
          <a:bodyPr/>
          <a:lstStyle/>
          <a:p>
            <a:r>
              <a:rPr lang="de-CH" dirty="0" smtClean="0"/>
              <a:t>https://haveibeenpwned.com/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4486463"/>
            <a:ext cx="8229600" cy="1107341"/>
          </a:xfrm>
        </p:spPr>
        <p:txBody>
          <a:bodyPr/>
          <a:lstStyle/>
          <a:p>
            <a:r>
              <a:rPr lang="de-CH" dirty="0" smtClean="0"/>
              <a:t>Eigene E-Mail-Adressen prüfen</a:t>
            </a:r>
          </a:p>
          <a:p>
            <a:r>
              <a:rPr lang="de-CH" dirty="0" smtClean="0"/>
              <a:t>Falls betroffen </a:t>
            </a:r>
            <a:r>
              <a:rPr lang="de-CH" dirty="0" smtClean="0">
                <a:sym typeface="Wingdings" panose="05000000000000000000" pitchFamily="2" charset="2"/>
              </a:rPr>
              <a:t> Passwort ändern</a:t>
            </a:r>
            <a:endParaRPr lang="de-CH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3" t="15689" r="20340" b="21985"/>
          <a:stretch/>
        </p:blipFill>
        <p:spPr>
          <a:xfrm>
            <a:off x="0" y="0"/>
            <a:ext cx="9144000" cy="3591621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978756"/>
            <a:ext cx="2603285" cy="173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0"/>
          <p:cNvSpPr>
            <a:spLocks noGrp="1"/>
          </p:cNvSpPr>
          <p:nvPr>
            <p:ph type="pic" sz="quarter" idx="10"/>
          </p:nvPr>
        </p:nvSpPr>
        <p:spPr/>
      </p:sp>
      <p:pic>
        <p:nvPicPr>
          <p:cNvPr id="23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96" y="969194"/>
            <a:ext cx="4129072" cy="2248346"/>
          </a:xfrm>
          <a:prstGeom prst="rect">
            <a:avLst/>
          </a:prstGeom>
        </p:spPr>
      </p:pic>
      <p:grpSp>
        <p:nvGrpSpPr>
          <p:cNvPr id="3" name="Gruppieren 2"/>
          <p:cNvGrpSpPr/>
          <p:nvPr/>
        </p:nvGrpSpPr>
        <p:grpSpPr>
          <a:xfrm>
            <a:off x="5121716" y="1116951"/>
            <a:ext cx="3577442" cy="3193054"/>
            <a:chOff x="5121716" y="1116951"/>
            <a:chExt cx="3577442" cy="3193054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582"/>
            <a:stretch/>
          </p:blipFill>
          <p:spPr>
            <a:xfrm>
              <a:off x="5121716" y="1116951"/>
              <a:ext cx="3577442" cy="3193054"/>
            </a:xfrm>
            <a:prstGeom prst="rect">
              <a:avLst/>
            </a:prstGeom>
          </p:spPr>
        </p:pic>
        <p:sp>
          <p:nvSpPr>
            <p:cNvPr id="8" name="Textfeld 7"/>
            <p:cNvSpPr txBox="1"/>
            <p:nvPr/>
          </p:nvSpPr>
          <p:spPr>
            <a:xfrm>
              <a:off x="5580112" y="1579321"/>
              <a:ext cx="3119046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CH" sz="1600" b="1" dirty="0" smtClean="0">
                  <a:latin typeface="Tempus Sans ITC" panose="04020404030D07020202" pitchFamily="82" charset="0"/>
                </a:rPr>
                <a:t>Benutzerdatenbank</a:t>
              </a:r>
              <a:endParaRPr lang="de-CH" sz="1600" b="1" dirty="0" smtClean="0">
                <a:latin typeface="Tempus Sans ITC" panose="04020404030D07020202" pitchFamily="82" charset="0"/>
              </a:endParaRP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gabi@gmx.ch	tanne72</a:t>
              </a:r>
              <a:br>
                <a:rPr lang="de-CH" sz="1600" dirty="0" smtClean="0">
                  <a:latin typeface="Tempus Sans ITC" panose="04020404030D07020202" pitchFamily="82" charset="0"/>
                </a:rPr>
              </a:br>
              <a:r>
                <a:rPr lang="de-CH" sz="1600" dirty="0" smtClean="0">
                  <a:latin typeface="Tempus Sans ITC" panose="04020404030D07020202" pitchFamily="82" charset="0"/>
                </a:rPr>
                <a:t>huber@yahoo.de	eRz2*m)Q</a:t>
              </a: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flo@bluemail.ch	passwort1</a:t>
              </a:r>
              <a:br>
                <a:rPr lang="de-CH" sz="1600" dirty="0" smtClean="0">
                  <a:latin typeface="Tempus Sans ITC" panose="04020404030D07020202" pitchFamily="82" charset="0"/>
                </a:rPr>
              </a:br>
              <a:r>
                <a:rPr lang="de-CH" sz="1600" dirty="0" smtClean="0">
                  <a:latin typeface="Tempus Sans ITC" panose="04020404030D07020202" pitchFamily="82" charset="0"/>
                </a:rPr>
                <a:t>moni@me.com	volley88</a:t>
              </a:r>
            </a:p>
            <a:p>
              <a:r>
                <a:rPr lang="de-CH" sz="1600" dirty="0" smtClean="0">
                  <a:solidFill>
                    <a:srgbClr val="FF0000"/>
                  </a:solidFill>
                  <a:latin typeface="Tempus Sans ITC" panose="04020404030D07020202" pitchFamily="82" charset="0"/>
                </a:rPr>
                <a:t>max@gmail.com	büsi1234</a:t>
              </a:r>
              <a:r>
                <a:rPr lang="de-CH" sz="1600" dirty="0" smtClean="0">
                  <a:latin typeface="Tempus Sans ITC" panose="04020404030D07020202" pitchFamily="82" charset="0"/>
                </a:rPr>
                <a:t/>
              </a:r>
              <a:br>
                <a:rPr lang="de-CH" sz="1600" dirty="0" smtClean="0">
                  <a:latin typeface="Tempus Sans ITC" panose="04020404030D07020202" pitchFamily="82" charset="0"/>
                </a:rPr>
              </a:br>
              <a:r>
                <a:rPr lang="de-CH" sz="1600" dirty="0" smtClean="0">
                  <a:latin typeface="Tempus Sans ITC" panose="04020404030D07020202" pitchFamily="82" charset="0"/>
                </a:rPr>
                <a:t>brunner@ubs.com	bank4ME</a:t>
              </a: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helen@me.com	he25len</a:t>
              </a: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msutter@abb.com	8C_%sDr*</a:t>
              </a:r>
              <a:r>
                <a:rPr lang="de-CH" sz="1600" dirty="0" err="1" smtClean="0">
                  <a:latin typeface="Tempus Sans ITC" panose="04020404030D07020202" pitchFamily="82" charset="0"/>
                </a:rPr>
                <a:t>Yd</a:t>
              </a:r>
              <a:endParaRPr lang="de-CH" sz="1600" dirty="0" smtClean="0">
                <a:latin typeface="Tempus Sans ITC" panose="04020404030D07020202" pitchFamily="82" charset="0"/>
              </a:endParaRPr>
            </a:p>
            <a:p>
              <a:r>
                <a:rPr lang="de-CH" sz="1600" dirty="0" smtClean="0">
                  <a:latin typeface="Tempus Sans ITC" panose="04020404030D07020202" pitchFamily="82" charset="0"/>
                </a:rPr>
                <a:t>info@fly.com	fly52fly</a:t>
              </a:r>
              <a:endParaRPr lang="de-CH" sz="1600" dirty="0">
                <a:latin typeface="Tempus Sans ITC" panose="04020404030D07020202" pitchFamily="82" charset="0"/>
              </a:endParaRPr>
            </a:p>
          </p:txBody>
        </p:sp>
      </p:grpSp>
      <p:pic>
        <p:nvPicPr>
          <p:cNvPr id="20" name="Grafik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523347"/>
            <a:ext cx="3333750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54931 4.66149E-6 L -0.40208 0.18562 C -0.37118 0.22835 -0.32517 0.25166 -0.27708 0.25166 C -0.22205 0.25166 -0.1783 0.22835 -0.1474 0.18562 L 8.33333E-7 4.66149E-6 " pathEditMode="relative" rAng="0" ptsTypes="FffFF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65" y="12569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://www.lionytics.com/blogposts/images/sri-data-leak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81" t="7484"/>
          <a:stretch/>
        </p:blipFill>
        <p:spPr bwMode="auto">
          <a:xfrm>
            <a:off x="0" y="0"/>
            <a:ext cx="9144000" cy="530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>
                <a:solidFill>
                  <a:schemeClr val="bg1"/>
                </a:solidFill>
              </a:rPr>
              <a:t>Was geschieht mit diesen Daten?</a:t>
            </a:r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6" name="Picture 2" descr="Bildergebnis für money stac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90" y="3832261"/>
            <a:ext cx="2867242" cy="176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ildergebnis für narzisstische persönlichkeitsstöru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153191"/>
            <a:ext cx="2376264" cy="13324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Ähnliches Foto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118" y="4009628"/>
            <a:ext cx="2558058" cy="1705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98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35626">
            <a:off x="816100" y="1522722"/>
            <a:ext cx="7398051" cy="2733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38856">
            <a:off x="426882" y="1340332"/>
            <a:ext cx="8382000" cy="3019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80137">
            <a:off x="373447" y="505185"/>
            <a:ext cx="8401050" cy="29051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57043">
            <a:off x="380504" y="2117420"/>
            <a:ext cx="8420100" cy="2266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6362">
            <a:off x="222177" y="1006395"/>
            <a:ext cx="8547154" cy="33811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73260">
            <a:off x="931493" y="1675927"/>
            <a:ext cx="7906074" cy="22531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402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platzhalt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" r="3549" b="2941"/>
          <a:stretch/>
        </p:blipFill>
        <p:spPr>
          <a:xfrm>
            <a:off x="324544" y="1"/>
            <a:ext cx="8819456" cy="5714999"/>
          </a:xfrm>
        </p:spPr>
      </p:pic>
      <p:sp>
        <p:nvSpPr>
          <p:cNvPr id="14" name="Wolkenförmige Legende 13"/>
          <p:cNvSpPr/>
          <p:nvPr/>
        </p:nvSpPr>
        <p:spPr>
          <a:xfrm flipH="1">
            <a:off x="323528" y="121196"/>
            <a:ext cx="3217563" cy="2304256"/>
          </a:xfrm>
          <a:prstGeom prst="cloudCallout">
            <a:avLst>
              <a:gd name="adj1" fmla="val -90693"/>
              <a:gd name="adj2" fmla="val 115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43608" y="626898"/>
            <a:ext cx="1728192" cy="1150482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01395"/>
            <a:ext cx="461591" cy="42791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161"/>
          <a:stretch/>
        </p:blipFill>
        <p:spPr>
          <a:xfrm>
            <a:off x="2267744" y="493416"/>
            <a:ext cx="752816" cy="50659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30" r="14259"/>
          <a:stretch/>
        </p:blipFill>
        <p:spPr>
          <a:xfrm>
            <a:off x="2644152" y="1489348"/>
            <a:ext cx="504968" cy="38290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46" b="31177"/>
          <a:stretch/>
        </p:blipFill>
        <p:spPr>
          <a:xfrm>
            <a:off x="1572589" y="1814912"/>
            <a:ext cx="1071563" cy="334083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417785"/>
            <a:ext cx="423491" cy="42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0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Bildplatzhalter 4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2865"/>
          <a:stretch>
            <a:fillRect/>
          </a:stretch>
        </p:blipFill>
        <p:spPr/>
      </p:pic>
      <p:sp>
        <p:nvSpPr>
          <p:cNvPr id="7" name="Wolkenförmige Legende 6"/>
          <p:cNvSpPr/>
          <p:nvPr/>
        </p:nvSpPr>
        <p:spPr>
          <a:xfrm flipH="1">
            <a:off x="323528" y="121196"/>
            <a:ext cx="3217563" cy="2304256"/>
          </a:xfrm>
          <a:prstGeom prst="cloudCallout">
            <a:avLst>
              <a:gd name="adj1" fmla="val -90693"/>
              <a:gd name="adj2" fmla="val 115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 smtClean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3" b="21737"/>
          <a:stretch/>
        </p:blipFill>
        <p:spPr>
          <a:xfrm>
            <a:off x="1154978" y="769268"/>
            <a:ext cx="176083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5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93" t="-1" r="20340" b="827"/>
          <a:stretch/>
        </p:blipFill>
        <p:spPr>
          <a:xfrm>
            <a:off x="0" y="1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9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6B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92596"/>
            <a:ext cx="4572000" cy="3429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668"/>
          <a:stretch/>
        </p:blipFill>
        <p:spPr>
          <a:xfrm>
            <a:off x="0" y="4037939"/>
            <a:ext cx="9144000" cy="1267833"/>
          </a:xfrm>
          <a:prstGeom prst="rect">
            <a:avLst/>
          </a:prstGeom>
        </p:spPr>
      </p:pic>
      <p:sp>
        <p:nvSpPr>
          <p:cNvPr id="14" name="Rechteck 13"/>
          <p:cNvSpPr/>
          <p:nvPr/>
        </p:nvSpPr>
        <p:spPr>
          <a:xfrm>
            <a:off x="6948264" y="4866456"/>
            <a:ext cx="1800200" cy="4393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15" name="Grafik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107" y="5034012"/>
            <a:ext cx="743694" cy="24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39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95" r="19872"/>
          <a:stretch/>
        </p:blipFill>
        <p:spPr>
          <a:xfrm>
            <a:off x="0" y="-35520"/>
            <a:ext cx="91440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0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net_16zu10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kinet_16zu10</Template>
  <TotalTime>0</TotalTime>
  <Words>126</Words>
  <Application>Microsoft Office PowerPoint</Application>
  <PresentationFormat>Bildschirmpräsentation (16:10)</PresentationFormat>
  <Paragraphs>33</Paragraphs>
  <Slides>11</Slides>
  <Notes>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2" baseType="lpstr">
      <vt:lpstr>kinet_16zu10</vt:lpstr>
      <vt:lpstr>Sicherheit@Kirchenfeld</vt:lpstr>
      <vt:lpstr>PowerPoint-Präsentation</vt:lpstr>
      <vt:lpstr>Was geschieht mit diesen Daten?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https://haveibeenpwned.com/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Briefing</dc:title>
  <dc:creator>Thomas Jampen</dc:creator>
  <cp:lastModifiedBy>Thomas Jampen</cp:lastModifiedBy>
  <cp:revision>199</cp:revision>
  <dcterms:created xsi:type="dcterms:W3CDTF">2015-10-06T07:08:54Z</dcterms:created>
  <dcterms:modified xsi:type="dcterms:W3CDTF">2017-04-06T13:08:18Z</dcterms:modified>
</cp:coreProperties>
</file>