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86"/>
  </p:normalViewPr>
  <p:slideViewPr>
    <p:cSldViewPr snapToGrid="0" snapToObjects="1">
      <p:cViewPr varScale="1">
        <p:scale>
          <a:sx n="143" d="100"/>
          <a:sy n="143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9F7C2-B783-6F41-A54E-5D0C6EDFAF85}" type="datetimeFigureOut">
              <a:rPr lang="de-CH" smtClean="0"/>
              <a:t>28.08.17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0D262-EC5A-E046-82A5-EFBB7027FA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523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Struktur des Dokumentes</a:t>
            </a:r>
            <a:r>
              <a:rPr lang="de-CH" baseline="0" dirty="0" smtClean="0"/>
              <a:t> gegeben durch die Formatvorlagen: Word weiss, dass das Kapitel 1 von der ersten Formatierung „Überschrift 1“ bis zur nächsten „Überschrift 1“ geht</a:t>
            </a:r>
          </a:p>
          <a:p>
            <a:r>
              <a:rPr lang="de-CH" baseline="0" dirty="0" smtClean="0"/>
              <a:t>(so kann auch ein automatisches Inhaltsverzeichnis eingefügt werden)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7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6982-5DD6-AC47-8BED-786C30A2B1BA}" type="datetimeFigureOut">
              <a:rPr lang="de-CH" smtClean="0"/>
              <a:t>28.08.17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9380-A562-7445-BE09-0372CB2A2A3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91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6982-5DD6-AC47-8BED-786C30A2B1BA}" type="datetimeFigureOut">
              <a:rPr lang="de-CH" smtClean="0"/>
              <a:t>28.08.17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9380-A562-7445-BE09-0372CB2A2A3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658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6982-5DD6-AC47-8BED-786C30A2B1BA}" type="datetimeFigureOut">
              <a:rPr lang="de-CH" smtClean="0"/>
              <a:t>28.08.17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9380-A562-7445-BE09-0372CB2A2A3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35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6982-5DD6-AC47-8BED-786C30A2B1BA}" type="datetimeFigureOut">
              <a:rPr lang="de-CH" smtClean="0"/>
              <a:t>28.08.17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9380-A562-7445-BE09-0372CB2A2A3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958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6982-5DD6-AC47-8BED-786C30A2B1BA}" type="datetimeFigureOut">
              <a:rPr lang="de-CH" smtClean="0"/>
              <a:t>28.08.17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9380-A562-7445-BE09-0372CB2A2A3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231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6982-5DD6-AC47-8BED-786C30A2B1BA}" type="datetimeFigureOut">
              <a:rPr lang="de-CH" smtClean="0"/>
              <a:t>28.08.17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9380-A562-7445-BE09-0372CB2A2A3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320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6982-5DD6-AC47-8BED-786C30A2B1BA}" type="datetimeFigureOut">
              <a:rPr lang="de-CH" smtClean="0"/>
              <a:t>28.08.17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9380-A562-7445-BE09-0372CB2A2A3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0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6982-5DD6-AC47-8BED-786C30A2B1BA}" type="datetimeFigureOut">
              <a:rPr lang="de-CH" smtClean="0"/>
              <a:t>28.08.17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9380-A562-7445-BE09-0372CB2A2A3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995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6982-5DD6-AC47-8BED-786C30A2B1BA}" type="datetimeFigureOut">
              <a:rPr lang="de-CH" smtClean="0"/>
              <a:t>28.08.17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9380-A562-7445-BE09-0372CB2A2A3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433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6982-5DD6-AC47-8BED-786C30A2B1BA}" type="datetimeFigureOut">
              <a:rPr lang="de-CH" smtClean="0"/>
              <a:t>28.08.17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9380-A562-7445-BE09-0372CB2A2A3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34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6982-5DD6-AC47-8BED-786C30A2B1BA}" type="datetimeFigureOut">
              <a:rPr lang="de-CH" smtClean="0"/>
              <a:t>28.08.17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9380-A562-7445-BE09-0372CB2A2A3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306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56982-5DD6-AC47-8BED-786C30A2B1BA}" type="datetimeFigureOut">
              <a:rPr lang="de-CH" smtClean="0"/>
              <a:t>28.08.17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49380-A562-7445-BE09-0372CB2A2A3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44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7415" y="417860"/>
            <a:ext cx="9764285" cy="5865806"/>
            <a:chOff x="539552" y="841276"/>
            <a:chExt cx="8136904" cy="4888172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841276"/>
              <a:ext cx="3528392" cy="4888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egende mit Linie 1 7"/>
            <p:cNvSpPr/>
            <p:nvPr/>
          </p:nvSpPr>
          <p:spPr>
            <a:xfrm>
              <a:off x="6228184" y="1273324"/>
              <a:ext cx="2232248" cy="288032"/>
            </a:xfrm>
            <a:prstGeom prst="borderCallout1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160" dirty="0">
                  <a:solidFill>
                    <a:schemeClr val="tx1"/>
                  </a:solidFill>
                </a:rPr>
                <a:t>Titel</a:t>
              </a:r>
            </a:p>
          </p:txBody>
        </p:sp>
        <p:sp>
          <p:nvSpPr>
            <p:cNvPr id="10" name="Legende mit Linie 1 9"/>
            <p:cNvSpPr/>
            <p:nvPr/>
          </p:nvSpPr>
          <p:spPr>
            <a:xfrm>
              <a:off x="899592" y="1921396"/>
              <a:ext cx="2232248" cy="288032"/>
            </a:xfrm>
            <a:prstGeom prst="borderCallout1">
              <a:avLst>
                <a:gd name="adj1" fmla="val 15810"/>
                <a:gd name="adj2" fmla="val 103557"/>
                <a:gd name="adj3" fmla="val 9618"/>
                <a:gd name="adj4" fmla="val 116038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160" dirty="0">
                  <a:solidFill>
                    <a:schemeClr val="tx1"/>
                  </a:solidFill>
                </a:rPr>
                <a:t>Untertitel</a:t>
              </a:r>
            </a:p>
          </p:txBody>
        </p:sp>
        <p:sp>
          <p:nvSpPr>
            <p:cNvPr id="11" name="Legende mit Linie 1 10"/>
            <p:cNvSpPr/>
            <p:nvPr/>
          </p:nvSpPr>
          <p:spPr>
            <a:xfrm>
              <a:off x="611560" y="2480072"/>
              <a:ext cx="2232248" cy="288032"/>
            </a:xfrm>
            <a:prstGeom prst="borderCallout1">
              <a:avLst>
                <a:gd name="adj1" fmla="val 15810"/>
                <a:gd name="adj2" fmla="val 103557"/>
                <a:gd name="adj3" fmla="val -52111"/>
                <a:gd name="adj4" fmla="val 127796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160" dirty="0">
                  <a:solidFill>
                    <a:schemeClr val="tx1"/>
                  </a:solidFill>
                </a:rPr>
                <a:t>Überschrift 1</a:t>
              </a:r>
            </a:p>
          </p:txBody>
        </p:sp>
        <p:sp>
          <p:nvSpPr>
            <p:cNvPr id="12" name="Legende mit Linie 1 11"/>
            <p:cNvSpPr/>
            <p:nvPr/>
          </p:nvSpPr>
          <p:spPr>
            <a:xfrm>
              <a:off x="6300192" y="2641145"/>
              <a:ext cx="2232248" cy="288032"/>
            </a:xfrm>
            <a:prstGeom prst="borderCallout1">
              <a:avLst>
                <a:gd name="adj1" fmla="val 12871"/>
                <a:gd name="adj2" fmla="val -3023"/>
                <a:gd name="adj3" fmla="val 12557"/>
                <a:gd name="adj4" fmla="val -26954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160" dirty="0">
                  <a:solidFill>
                    <a:schemeClr val="tx1"/>
                  </a:solidFill>
                </a:rPr>
                <a:t>Standard</a:t>
              </a:r>
            </a:p>
          </p:txBody>
        </p:sp>
        <p:sp>
          <p:nvSpPr>
            <p:cNvPr id="13" name="Legende mit Linie 1 12"/>
            <p:cNvSpPr/>
            <p:nvPr/>
          </p:nvSpPr>
          <p:spPr>
            <a:xfrm>
              <a:off x="539552" y="3294277"/>
              <a:ext cx="2232248" cy="288032"/>
            </a:xfrm>
            <a:prstGeom prst="borderCallout1">
              <a:avLst>
                <a:gd name="adj1" fmla="val 71660"/>
                <a:gd name="adj2" fmla="val 102419"/>
                <a:gd name="adj3" fmla="val 127198"/>
                <a:gd name="adj4" fmla="val 132727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160" dirty="0">
                  <a:solidFill>
                    <a:schemeClr val="tx1"/>
                  </a:solidFill>
                </a:rPr>
                <a:t>Überschrift 1</a:t>
              </a:r>
            </a:p>
          </p:txBody>
        </p:sp>
        <p:sp>
          <p:nvSpPr>
            <p:cNvPr id="14" name="Legende mit Linie 1 13"/>
            <p:cNvSpPr/>
            <p:nvPr/>
          </p:nvSpPr>
          <p:spPr>
            <a:xfrm>
              <a:off x="6444208" y="3793604"/>
              <a:ext cx="2232248" cy="288032"/>
            </a:xfrm>
            <a:prstGeom prst="borderCallout1">
              <a:avLst>
                <a:gd name="adj1" fmla="val 12871"/>
                <a:gd name="adj2" fmla="val -3023"/>
                <a:gd name="adj3" fmla="val 41952"/>
                <a:gd name="adj4" fmla="val -30747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160" dirty="0">
                  <a:solidFill>
                    <a:schemeClr val="tx1"/>
                  </a:solidFill>
                </a:rPr>
                <a:t>Standard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53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Forster</dc:creator>
  <cp:lastModifiedBy>Sebastian Forster</cp:lastModifiedBy>
  <cp:revision>2</cp:revision>
  <dcterms:created xsi:type="dcterms:W3CDTF">2017-06-29T13:34:22Z</dcterms:created>
  <dcterms:modified xsi:type="dcterms:W3CDTF">2017-08-28T06:59:07Z</dcterms:modified>
</cp:coreProperties>
</file>