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Relationship Id="rId9" Type="http://schemas.openxmlformats.org/officeDocument/2006/relationships/image" Target="../media/image195.png"/><Relationship Id="rId10" Type="http://schemas.openxmlformats.org/officeDocument/2006/relationships/image" Target="../media/image196.png"/><Relationship Id="rId11" Type="http://schemas.openxmlformats.org/officeDocument/2006/relationships/image" Target="../media/image197.png"/><Relationship Id="rId12" Type="http://schemas.openxmlformats.org/officeDocument/2006/relationships/image" Target="../media/image198.png"/><Relationship Id="rId13" Type="http://schemas.openxmlformats.org/officeDocument/2006/relationships/image" Target="../media/image199.png"/><Relationship Id="rId14" Type="http://schemas.openxmlformats.org/officeDocument/2006/relationships/image" Target="../media/image200.png"/><Relationship Id="rId15" Type="http://schemas.openxmlformats.org/officeDocument/2006/relationships/image" Target="../media/image201.png"/><Relationship Id="rId16" Type="http://schemas.openxmlformats.org/officeDocument/2006/relationships/image" Target="../media/image202.png"/><Relationship Id="rId17" Type="http://schemas.openxmlformats.org/officeDocument/2006/relationships/image" Target="../media/image203.png"/><Relationship Id="rId18" Type="http://schemas.openxmlformats.org/officeDocument/2006/relationships/image" Target="../media/image20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7" Type="http://schemas.openxmlformats.org/officeDocument/2006/relationships/image" Target="../media/image210.png"/><Relationship Id="rId8" Type="http://schemas.openxmlformats.org/officeDocument/2006/relationships/image" Target="../media/image2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Relationship Id="rId32" Type="http://schemas.openxmlformats.org/officeDocument/2006/relationships/image" Target="../media/image101.png"/><Relationship Id="rId33" Type="http://schemas.openxmlformats.org/officeDocument/2006/relationships/image" Target="../media/image102.png"/><Relationship Id="rId34" Type="http://schemas.openxmlformats.org/officeDocument/2006/relationships/image" Target="../media/image103.png"/><Relationship Id="rId35" Type="http://schemas.openxmlformats.org/officeDocument/2006/relationships/image" Target="../media/image104.png"/><Relationship Id="rId36" Type="http://schemas.openxmlformats.org/officeDocument/2006/relationships/image" Target="../media/image105.png"/><Relationship Id="rId37" Type="http://schemas.openxmlformats.org/officeDocument/2006/relationships/image" Target="../media/image106.png"/><Relationship Id="rId38" Type="http://schemas.openxmlformats.org/officeDocument/2006/relationships/image" Target="../media/image107.png"/><Relationship Id="rId39" Type="http://schemas.openxmlformats.org/officeDocument/2006/relationships/image" Target="../media/image108.png"/><Relationship Id="rId40" Type="http://schemas.openxmlformats.org/officeDocument/2006/relationships/image" Target="../media/image109.png"/><Relationship Id="rId41" Type="http://schemas.openxmlformats.org/officeDocument/2006/relationships/image" Target="../media/image1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23" Type="http://schemas.openxmlformats.org/officeDocument/2006/relationships/image" Target="../media/image148.png"/><Relationship Id="rId24" Type="http://schemas.openxmlformats.org/officeDocument/2006/relationships/image" Target="../media/image149.png"/><Relationship Id="rId25" Type="http://schemas.openxmlformats.org/officeDocument/2006/relationships/image" Target="../media/image150.png"/><Relationship Id="rId26" Type="http://schemas.openxmlformats.org/officeDocument/2006/relationships/image" Target="../media/image151.png"/><Relationship Id="rId27" Type="http://schemas.openxmlformats.org/officeDocument/2006/relationships/image" Target="../media/image152.png"/><Relationship Id="rId28" Type="http://schemas.openxmlformats.org/officeDocument/2006/relationships/image" Target="../media/image15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Relationship Id="rId14" Type="http://schemas.openxmlformats.org/officeDocument/2006/relationships/image" Target="../media/image175.png"/><Relationship Id="rId15" Type="http://schemas.openxmlformats.org/officeDocument/2006/relationships/image" Target="../media/image176.png"/><Relationship Id="rId16" Type="http://schemas.openxmlformats.org/officeDocument/2006/relationships/image" Target="../media/image177.png"/><Relationship Id="rId17" Type="http://schemas.openxmlformats.org/officeDocument/2006/relationships/image" Target="../media/image178.png"/><Relationship Id="rId18" Type="http://schemas.openxmlformats.org/officeDocument/2006/relationships/image" Target="../media/image179.png"/><Relationship Id="rId19" Type="http://schemas.openxmlformats.org/officeDocument/2006/relationships/image" Target="../media/image180.png"/><Relationship Id="rId20" Type="http://schemas.openxmlformats.org/officeDocument/2006/relationships/image" Target="../media/image181.png"/><Relationship Id="rId21" Type="http://schemas.openxmlformats.org/officeDocument/2006/relationships/image" Target="../media/image182.png"/><Relationship Id="rId22" Type="http://schemas.openxmlformats.org/officeDocument/2006/relationships/image" Target="../media/image1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537370"/>
            <a:ext cx="18285714" cy="1748344"/>
            <a:chOff x="0" y="8537370"/>
            <a:chExt cx="18285714" cy="17483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37370"/>
              <a:ext cx="18285714" cy="17483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43342" y="9137571"/>
            <a:ext cx="4533599" cy="3064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5152" y="9124399"/>
            <a:ext cx="1816955" cy="3070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31352" y="3026839"/>
            <a:ext cx="2302579" cy="2302579"/>
            <a:chOff x="2931352" y="3026839"/>
            <a:chExt cx="2302579" cy="23025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1352" y="3026839"/>
              <a:ext cx="2302579" cy="230257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3616" y="2978254"/>
            <a:ext cx="5530862" cy="5196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48754" y="4049797"/>
            <a:ext cx="199941" cy="199941"/>
            <a:chOff x="14648754" y="4049797"/>
            <a:chExt cx="199941" cy="1999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754" y="4049797"/>
              <a:ext cx="199941" cy="1999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35428" y="4374074"/>
            <a:ext cx="595535" cy="595535"/>
            <a:chOff x="15035428" y="4374074"/>
            <a:chExt cx="595535" cy="5955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35428" y="4374074"/>
              <a:ext cx="595535" cy="5955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94203" y="2803997"/>
            <a:ext cx="1001503" cy="1001503"/>
            <a:chOff x="2594203" y="2803997"/>
            <a:chExt cx="1001503" cy="10015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4203" y="2803997"/>
              <a:ext cx="1001503" cy="10015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41036" y="7114192"/>
            <a:ext cx="3815560" cy="3815560"/>
            <a:chOff x="10241036" y="7114192"/>
            <a:chExt cx="3815560" cy="38155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41036" y="7114192"/>
              <a:ext cx="3815560" cy="381556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33541" y="5634293"/>
            <a:ext cx="4432900" cy="16134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59943" y="4123106"/>
            <a:ext cx="10916272" cy="15010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6572" y="653594"/>
            <a:ext cx="1356364" cy="2444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992" y="507575"/>
            <a:ext cx="2009033" cy="5667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3128647"/>
            <a:ext cx="18532003" cy="7198375"/>
            <a:chOff x="0" y="3128647"/>
            <a:chExt cx="18532003" cy="71983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128647"/>
              <a:ext cx="18532003" cy="719837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020037" y="-383936"/>
            <a:ext cx="33929036" cy="114616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769" y="6091483"/>
            <a:ext cx="18285714" cy="4073597"/>
            <a:chOff x="-13769" y="6091483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69" y="6091483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539" y="77501"/>
            <a:ext cx="18285714" cy="1197899"/>
            <a:chOff x="27539" y="77501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39" y="77501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027" y="2343445"/>
            <a:ext cx="6150498" cy="8345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26572" y="653594"/>
            <a:ext cx="1363678" cy="244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632" y="346922"/>
            <a:ext cx="3624721" cy="6778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30522" y="3316622"/>
            <a:ext cx="3744531" cy="5549721"/>
            <a:chOff x="3430522" y="3316622"/>
            <a:chExt cx="3744531" cy="55497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9818" y="662548"/>
              <a:ext cx="7489061" cy="1109944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0522" y="3316622"/>
              <a:ext cx="3744531" cy="55497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65118" y="5576953"/>
            <a:ext cx="955479" cy="1029060"/>
            <a:chOff x="8665118" y="5576953"/>
            <a:chExt cx="955479" cy="10290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5118" y="5576953"/>
              <a:ext cx="955479" cy="102906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28414" y="3701290"/>
            <a:ext cx="2336083" cy="55711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29701" y="4664728"/>
            <a:ext cx="3173712" cy="1426755"/>
            <a:chOff x="3729701" y="4664728"/>
            <a:chExt cx="3173712" cy="14267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9701" y="4664728"/>
              <a:ext cx="3173712" cy="14267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60174" y="3316622"/>
            <a:ext cx="3744531" cy="5549721"/>
            <a:chOff x="10860174" y="3316622"/>
            <a:chExt cx="3744531" cy="55497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9470" y="662548"/>
              <a:ext cx="7489061" cy="1109944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60174" y="3316622"/>
              <a:ext cx="3744531" cy="554972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35981" y="6548876"/>
            <a:ext cx="1895600" cy="11424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07679" y="2426061"/>
            <a:ext cx="6152428" cy="8079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21980" y="3919218"/>
            <a:ext cx="2619730" cy="62969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56747" y="4858198"/>
            <a:ext cx="2962021" cy="14704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61218" y="6553418"/>
            <a:ext cx="2775071" cy="10500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8754" y="4049797"/>
            <a:ext cx="199941" cy="199941"/>
            <a:chOff x="14648754" y="4049797"/>
            <a:chExt cx="199941" cy="1999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8754" y="4049797"/>
              <a:ext cx="199941" cy="1999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35428" y="4374074"/>
            <a:ext cx="595535" cy="595535"/>
            <a:chOff x="15035428" y="4374074"/>
            <a:chExt cx="595535" cy="5955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35428" y="4374074"/>
              <a:ext cx="595535" cy="5955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4203" y="2803997"/>
            <a:ext cx="1001503" cy="1001503"/>
            <a:chOff x="2594203" y="2803997"/>
            <a:chExt cx="1001503" cy="10015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4203" y="2803997"/>
              <a:ext cx="1001503" cy="10015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41036" y="7114192"/>
            <a:ext cx="3815560" cy="3815560"/>
            <a:chOff x="10241036" y="7114192"/>
            <a:chExt cx="3815560" cy="38155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41036" y="7114192"/>
              <a:ext cx="3815560" cy="381556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90535" y="4367796"/>
            <a:ext cx="10059734" cy="11606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8537370"/>
            <a:ext cx="18285714" cy="1748344"/>
            <a:chOff x="0" y="8537370"/>
            <a:chExt cx="18285714" cy="17483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8537370"/>
              <a:ext cx="18285714" cy="1748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388626"/>
            <a:chOff x="0" y="0"/>
            <a:chExt cx="18285714" cy="2388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3886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5239" y="610293"/>
            <a:ext cx="423101" cy="3110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0081" y="3613759"/>
            <a:ext cx="1094944" cy="10891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4764" y="5077924"/>
            <a:ext cx="1644913" cy="66150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620" y="6653906"/>
            <a:ext cx="1355167" cy="764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9" y="4908778"/>
            <a:ext cx="3292771" cy="54367"/>
            <a:chOff x="1161909" y="4908778"/>
            <a:chExt cx="3292771" cy="543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1909" y="4908778"/>
              <a:ext cx="3292771" cy="543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09921" y="3613761"/>
            <a:ext cx="1184549" cy="10891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54611" y="5077925"/>
            <a:ext cx="2410608" cy="6664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77467" y="6653906"/>
            <a:ext cx="2468512" cy="14937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11750" y="4908778"/>
            <a:ext cx="3292771" cy="54367"/>
            <a:chOff x="5211750" y="4908778"/>
            <a:chExt cx="3292771" cy="543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1750" y="4908778"/>
              <a:ext cx="3292771" cy="5436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59761" y="3613761"/>
            <a:ext cx="1177761" cy="108917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04449" y="5077925"/>
            <a:ext cx="2438036" cy="12016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27306" y="6692001"/>
            <a:ext cx="2217775" cy="3996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61590" y="4908778"/>
            <a:ext cx="3292771" cy="54367"/>
            <a:chOff x="9261590" y="4908778"/>
            <a:chExt cx="3292771" cy="543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61590" y="4908778"/>
              <a:ext cx="3292771" cy="5436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66705" y="3613761"/>
            <a:ext cx="1213739" cy="10891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96097" y="5077925"/>
            <a:ext cx="2011380" cy="11746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19048" y="6653906"/>
            <a:ext cx="1322025" cy="7495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353268" y="4908778"/>
            <a:ext cx="3292771" cy="54367"/>
            <a:chOff x="13353268" y="4908778"/>
            <a:chExt cx="3292771" cy="543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53268" y="4908778"/>
              <a:ext cx="3292771" cy="543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1909" y="6371281"/>
            <a:ext cx="3292771" cy="54367"/>
            <a:chOff x="1161909" y="6371281"/>
            <a:chExt cx="3292771" cy="543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1909" y="6371281"/>
              <a:ext cx="3292771" cy="543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11750" y="6371281"/>
            <a:ext cx="3292771" cy="54367"/>
            <a:chOff x="5211750" y="6371281"/>
            <a:chExt cx="3292771" cy="543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11750" y="6371281"/>
              <a:ext cx="3292771" cy="543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61590" y="6371281"/>
            <a:ext cx="3292771" cy="54367"/>
            <a:chOff x="9261590" y="6371281"/>
            <a:chExt cx="3292771" cy="5436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261590" y="6371281"/>
              <a:ext cx="3292771" cy="543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53268" y="6371281"/>
            <a:ext cx="3292771" cy="54367"/>
            <a:chOff x="13353268" y="6371281"/>
            <a:chExt cx="3292771" cy="543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353268" y="6371281"/>
              <a:ext cx="3292771" cy="5436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246356" y="810041"/>
            <a:ext cx="5766822" cy="792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9048"/>
            <a:ext cx="9212792" cy="10285714"/>
            <a:chOff x="0" y="19048"/>
            <a:chExt cx="921279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048"/>
              <a:ext cx="921279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6572" y="653594"/>
            <a:ext cx="1356059" cy="2444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857" y="488278"/>
            <a:ext cx="1505719" cy="604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62874" y="2596916"/>
            <a:ext cx="3640563" cy="2146354"/>
            <a:chOff x="4062874" y="2596916"/>
            <a:chExt cx="3640563" cy="21463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7631" y="1592973"/>
              <a:ext cx="7281125" cy="429270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2874" y="2596916"/>
              <a:ext cx="3640563" cy="21463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38558" y="3578666"/>
            <a:ext cx="3955065" cy="10547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0656" y="2933461"/>
            <a:ext cx="2002658" cy="6683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62874" y="5935010"/>
            <a:ext cx="3640563" cy="2146354"/>
            <a:chOff x="4062874" y="5935010"/>
            <a:chExt cx="3640563" cy="21463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7631" y="4931067"/>
              <a:ext cx="7281125" cy="4292707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62874" y="5935010"/>
              <a:ext cx="3640563" cy="214635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38555" y="6916764"/>
            <a:ext cx="3955066" cy="10638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50659" y="6271554"/>
            <a:ext cx="1979040" cy="6615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44711" y="2596916"/>
            <a:ext cx="3640563" cy="2146354"/>
            <a:chOff x="10944711" y="2596916"/>
            <a:chExt cx="3640563" cy="21463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9469" y="1592973"/>
              <a:ext cx="7281125" cy="429270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44711" y="2596916"/>
              <a:ext cx="3640563" cy="214635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20383" y="3578669"/>
            <a:ext cx="4005046" cy="105292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32478" y="2933459"/>
            <a:ext cx="1979040" cy="6615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68580" y="5935010"/>
            <a:ext cx="3640563" cy="2146354"/>
            <a:chOff x="10868580" y="5935010"/>
            <a:chExt cx="3640563" cy="21463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03337" y="4931067"/>
              <a:ext cx="7281125" cy="4292707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68580" y="5935010"/>
              <a:ext cx="3640563" cy="214635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44288" y="6916764"/>
            <a:ext cx="3991636" cy="106389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56382" y="6271554"/>
            <a:ext cx="1979040" cy="6615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8097" y="1765135"/>
            <a:ext cx="6150498" cy="8398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26572" y="653594"/>
            <a:ext cx="1363678" cy="244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633" y="346922"/>
            <a:ext cx="1682892" cy="681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44291" y="3316622"/>
            <a:ext cx="3744531" cy="5549721"/>
            <a:chOff x="3444291" y="3316622"/>
            <a:chExt cx="3744531" cy="55497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587" y="662548"/>
              <a:ext cx="7489061" cy="1109944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4291" y="3316622"/>
              <a:ext cx="3744531" cy="55497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65118" y="5576953"/>
            <a:ext cx="955479" cy="1029060"/>
            <a:chOff x="8665118" y="5576953"/>
            <a:chExt cx="955479" cy="10290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5118" y="5576953"/>
              <a:ext cx="955479" cy="102906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28414" y="3701290"/>
            <a:ext cx="2435894" cy="554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29701" y="5142857"/>
            <a:ext cx="3173712" cy="1426755"/>
            <a:chOff x="3729701" y="5142857"/>
            <a:chExt cx="3173712" cy="14267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9701" y="5142857"/>
              <a:ext cx="3173712" cy="142675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39078" y="6947639"/>
            <a:ext cx="2401683" cy="4353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60174" y="3316622"/>
            <a:ext cx="3744531" cy="5549721"/>
            <a:chOff x="10860174" y="3316622"/>
            <a:chExt cx="3744531" cy="55497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09470" y="662548"/>
              <a:ext cx="7489061" cy="1109944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60174" y="3316622"/>
              <a:ext cx="3744531" cy="554972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144300" y="3701290"/>
            <a:ext cx="2151177" cy="5596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60174" y="4982108"/>
            <a:ext cx="3744531" cy="1683368"/>
            <a:chOff x="10860174" y="4982108"/>
            <a:chExt cx="3744531" cy="16833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60174" y="4982108"/>
              <a:ext cx="3744531" cy="168336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54963" y="6947639"/>
            <a:ext cx="2386754" cy="435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50766" y="3044552"/>
            <a:ext cx="2802522" cy="3477700"/>
            <a:chOff x="3050766" y="3044552"/>
            <a:chExt cx="2802522" cy="3477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0766" y="3044552"/>
              <a:ext cx="2802522" cy="34777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8095"/>
            <a:ext cx="18285714" cy="1197899"/>
            <a:chOff x="0" y="-38095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095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26572" y="653594"/>
            <a:ext cx="1357735" cy="2444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969" y="318774"/>
            <a:ext cx="3794019" cy="7416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85707" y="3286866"/>
            <a:ext cx="2981664" cy="2981664"/>
            <a:chOff x="3285707" y="3286866"/>
            <a:chExt cx="2981664" cy="29816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5707" y="3286866"/>
              <a:ext cx="2981664" cy="29816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97050" y="6435703"/>
            <a:ext cx="158922" cy="158922"/>
            <a:chOff x="4697050" y="6435703"/>
            <a:chExt cx="158922" cy="1589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050" y="6435703"/>
              <a:ext cx="158922" cy="158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57618" y="6955170"/>
            <a:ext cx="2637786" cy="435768"/>
            <a:chOff x="3457618" y="6955170"/>
            <a:chExt cx="2637786" cy="4357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7618" y="6955170"/>
              <a:ext cx="2637786" cy="43576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93271" y="6992714"/>
            <a:ext cx="1770662" cy="3774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58295" y="3659453"/>
            <a:ext cx="2236489" cy="2236489"/>
            <a:chOff x="3658295" y="3659453"/>
            <a:chExt cx="2236489" cy="2236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52872" y="2692782"/>
              <a:ext cx="4472978" cy="447297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58295" y="3659453"/>
              <a:ext cx="2236489" cy="223648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9526" y="1860373"/>
            <a:ext cx="2060878" cy="8345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653336" y="6722960"/>
            <a:ext cx="246349" cy="92148"/>
            <a:chOff x="4653336" y="6722960"/>
            <a:chExt cx="246349" cy="9214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653336" y="6722960"/>
              <a:ext cx="246349" cy="9214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53176" y="7592410"/>
            <a:ext cx="2538602" cy="3108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593128" y="3034712"/>
            <a:ext cx="2322017" cy="3487124"/>
            <a:chOff x="6593128" y="3034712"/>
            <a:chExt cx="2322017" cy="34871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3128" y="3034712"/>
              <a:ext cx="2322017" cy="34871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63660" y="3287223"/>
            <a:ext cx="2980952" cy="2980952"/>
            <a:chOff x="6263660" y="3287223"/>
            <a:chExt cx="2980952" cy="298095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63660" y="3287223"/>
              <a:ext cx="2980952" cy="29809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79189" y="3659722"/>
            <a:ext cx="2235955" cy="2235955"/>
            <a:chOff x="6679189" y="3659722"/>
            <a:chExt cx="2235955" cy="223595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74079" y="2693281"/>
              <a:ext cx="4471910" cy="447191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79189" y="3659722"/>
              <a:ext cx="2235955" cy="22359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35243" y="6955170"/>
            <a:ext cx="2637786" cy="435768"/>
            <a:chOff x="6435243" y="6955170"/>
            <a:chExt cx="2637786" cy="43576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35243" y="6955170"/>
              <a:ext cx="2637786" cy="43576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31433" y="6992714"/>
            <a:ext cx="1707273" cy="37874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630961" y="6722960"/>
            <a:ext cx="246349" cy="92148"/>
            <a:chOff x="7630961" y="6722960"/>
            <a:chExt cx="246349" cy="9214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7630961" y="6722960"/>
              <a:ext cx="246349" cy="9214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230795" y="7592410"/>
            <a:ext cx="2771307" cy="55971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575615" y="3048857"/>
            <a:ext cx="2323597" cy="3489498"/>
            <a:chOff x="9575615" y="3048857"/>
            <a:chExt cx="2323597" cy="348949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575615" y="3048857"/>
              <a:ext cx="2323597" cy="34894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245922" y="3301539"/>
            <a:ext cx="2982981" cy="2982981"/>
            <a:chOff x="9245922" y="3301539"/>
            <a:chExt cx="2982981" cy="298298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245922" y="3301539"/>
              <a:ext cx="2982981" cy="29829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618675" y="3674292"/>
            <a:ext cx="2237477" cy="2237477"/>
            <a:chOff x="9618675" y="3674292"/>
            <a:chExt cx="2237477" cy="223747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12676" y="2707194"/>
              <a:ext cx="4474954" cy="4474954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618675" y="3674292"/>
              <a:ext cx="2237477" cy="223747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418523" y="6955170"/>
            <a:ext cx="2637786" cy="435768"/>
            <a:chOff x="9418523" y="6955170"/>
            <a:chExt cx="2637786" cy="43576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418523" y="6955170"/>
              <a:ext cx="2637786" cy="43576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614709" y="6992714"/>
            <a:ext cx="1911699" cy="37874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614241" y="6722960"/>
            <a:ext cx="246349" cy="92148"/>
            <a:chOff x="10614241" y="6722960"/>
            <a:chExt cx="246349" cy="9214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6200000">
              <a:off x="10614241" y="6722960"/>
              <a:ext cx="246349" cy="92148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214071" y="7592410"/>
            <a:ext cx="3084633" cy="56114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577273" y="3034712"/>
            <a:ext cx="2322017" cy="3487124"/>
            <a:chOff x="12577273" y="3034712"/>
            <a:chExt cx="2322017" cy="348712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577273" y="3034712"/>
              <a:ext cx="2322017" cy="34871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247805" y="3287223"/>
            <a:ext cx="2980952" cy="2980952"/>
            <a:chOff x="12247805" y="3287223"/>
            <a:chExt cx="2980952" cy="298095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247805" y="3287223"/>
              <a:ext cx="2980952" cy="298095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620304" y="3659722"/>
            <a:ext cx="2235955" cy="2235955"/>
            <a:chOff x="12620304" y="3659722"/>
            <a:chExt cx="2235955" cy="223595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315194" y="2693281"/>
              <a:ext cx="4471910" cy="4471910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620304" y="3659722"/>
              <a:ext cx="2235955" cy="223595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419388" y="6955170"/>
            <a:ext cx="2637786" cy="435768"/>
            <a:chOff x="12419388" y="6955170"/>
            <a:chExt cx="2637786" cy="43576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419388" y="6955170"/>
              <a:ext cx="2637786" cy="435768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615604" y="6992714"/>
            <a:ext cx="2045105" cy="378740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3615107" y="6722960"/>
            <a:ext cx="246349" cy="92148"/>
            <a:chOff x="13615107" y="6722960"/>
            <a:chExt cx="246349" cy="9214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16200000">
              <a:off x="13615107" y="6722960"/>
              <a:ext cx="246349" cy="92148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214938" y="7592410"/>
            <a:ext cx="2572290" cy="56114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7674675" y="6435703"/>
            <a:ext cx="158922" cy="158922"/>
            <a:chOff x="7674675" y="6435703"/>
            <a:chExt cx="158922" cy="158922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674675" y="6435703"/>
              <a:ext cx="158922" cy="15892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657952" y="6435703"/>
            <a:ext cx="158922" cy="158922"/>
            <a:chOff x="10657952" y="6435703"/>
            <a:chExt cx="158922" cy="158922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657952" y="6435703"/>
              <a:ext cx="158922" cy="15892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658820" y="6435703"/>
            <a:ext cx="158922" cy="158922"/>
            <a:chOff x="13658820" y="6435703"/>
            <a:chExt cx="158922" cy="158922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658820" y="6435703"/>
              <a:ext cx="158922" cy="1589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212117"/>
            <a:ext cx="18285714" cy="4073597"/>
            <a:chOff x="-10582" y="6212117"/>
            <a:chExt cx="18285714" cy="40735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212117"/>
              <a:ext cx="18285714" cy="40735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539" y="77501"/>
            <a:ext cx="18285714" cy="1197899"/>
            <a:chOff x="27539" y="77501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39" y="77501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8097" y="1765135"/>
            <a:ext cx="6096938" cy="8345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26572" y="653594"/>
            <a:ext cx="1363678" cy="244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632" y="346922"/>
            <a:ext cx="1586816" cy="6828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44291" y="3316622"/>
            <a:ext cx="3744531" cy="5549721"/>
            <a:chOff x="3444291" y="3316622"/>
            <a:chExt cx="3744531" cy="55497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3587" y="662548"/>
              <a:ext cx="7489061" cy="1109944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4291" y="3316622"/>
              <a:ext cx="3744531" cy="55497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65118" y="5576953"/>
            <a:ext cx="955479" cy="1029060"/>
            <a:chOff x="8665118" y="5576953"/>
            <a:chExt cx="955479" cy="10290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5118" y="5576953"/>
              <a:ext cx="955479" cy="102906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28414" y="3701290"/>
            <a:ext cx="2435894" cy="554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29701" y="4664728"/>
            <a:ext cx="3173712" cy="1426755"/>
            <a:chOff x="3729701" y="4664728"/>
            <a:chExt cx="3173712" cy="14267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9701" y="4664728"/>
              <a:ext cx="3173712" cy="14267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60174" y="3316622"/>
            <a:ext cx="3744531" cy="5549721"/>
            <a:chOff x="10860174" y="3316622"/>
            <a:chExt cx="3744531" cy="55497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9470" y="662548"/>
              <a:ext cx="7489061" cy="1109944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60174" y="3316622"/>
              <a:ext cx="3744531" cy="554972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44300" y="3701290"/>
            <a:ext cx="2151177" cy="5596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60174" y="4735268"/>
            <a:ext cx="3744531" cy="1683368"/>
            <a:chOff x="10860174" y="4735268"/>
            <a:chExt cx="3744531" cy="1683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60174" y="4735268"/>
              <a:ext cx="3744531" cy="16833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29701" y="6463027"/>
            <a:ext cx="3173712" cy="1426755"/>
            <a:chOff x="3729701" y="6463027"/>
            <a:chExt cx="3173712" cy="142675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29701" y="6463027"/>
              <a:ext cx="3173712" cy="14267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46405" y="6463027"/>
            <a:ext cx="3744531" cy="1918269"/>
            <a:chOff x="10846405" y="6463027"/>
            <a:chExt cx="3744531" cy="191826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46405" y="6463027"/>
              <a:ext cx="3744531" cy="19182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54762" y="653594"/>
            <a:ext cx="629659" cy="2444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746" y="586618"/>
            <a:ext cx="3356457" cy="649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8139" y="2256001"/>
            <a:ext cx="3320890" cy="3361062"/>
            <a:chOff x="2958139" y="2256001"/>
            <a:chExt cx="3320890" cy="33610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129" y="682590"/>
              <a:ext cx="6641781" cy="6722124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8139" y="2256001"/>
              <a:ext cx="3320890" cy="33610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75479" y="2256001"/>
            <a:ext cx="3320890" cy="3361062"/>
            <a:chOff x="7075479" y="2256001"/>
            <a:chExt cx="3320890" cy="33610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5469" y="682590"/>
              <a:ext cx="6641781" cy="672212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5479" y="2256001"/>
              <a:ext cx="3320890" cy="33610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50817" y="3586748"/>
            <a:ext cx="2042967" cy="8180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3112" y="4487662"/>
            <a:ext cx="2164884" cy="39254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54986" y="3673747"/>
            <a:ext cx="861228" cy="6528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91344" y="4515207"/>
            <a:ext cx="2731579" cy="3918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57892" y="6130433"/>
            <a:ext cx="3320890" cy="3361062"/>
            <a:chOff x="4857892" y="6130433"/>
            <a:chExt cx="3320890" cy="33610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27882" y="4557023"/>
              <a:ext cx="6641781" cy="672212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7892" y="6130433"/>
              <a:ext cx="3320890" cy="33610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75232" y="5999195"/>
            <a:ext cx="3422740" cy="3464143"/>
            <a:chOff x="8975232" y="5999195"/>
            <a:chExt cx="3422740" cy="3464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92164" y="4377529"/>
              <a:ext cx="6845480" cy="692828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75232" y="5999195"/>
              <a:ext cx="3422740" cy="346414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02527" y="7441745"/>
            <a:ext cx="1258058" cy="5124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72718" y="8389641"/>
            <a:ext cx="2775934" cy="39254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93182" y="7350720"/>
            <a:ext cx="1563520" cy="50824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89965" y="8388611"/>
            <a:ext cx="2964720" cy="4038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62491" y="6455588"/>
            <a:ext cx="592019" cy="789362"/>
            <a:chOff x="9462491" y="6455588"/>
            <a:chExt cx="592019" cy="78936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62491" y="6455588"/>
              <a:ext cx="592019" cy="7893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60529" y="2585362"/>
            <a:ext cx="807312" cy="807324"/>
            <a:chOff x="3460529" y="2585362"/>
            <a:chExt cx="807312" cy="80732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60529" y="2585362"/>
              <a:ext cx="807312" cy="8073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40054" y="2585362"/>
            <a:ext cx="910344" cy="910344"/>
            <a:chOff x="7440054" y="2585362"/>
            <a:chExt cx="910344" cy="91034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40054" y="2585362"/>
              <a:ext cx="910344" cy="9103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4517" y="6301862"/>
            <a:ext cx="1183820" cy="1183820"/>
            <a:chOff x="5334517" y="6301862"/>
            <a:chExt cx="1183820" cy="118382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34517" y="6301862"/>
              <a:ext cx="1183820" cy="11838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15302" y="2256001"/>
            <a:ext cx="3320890" cy="3361062"/>
            <a:chOff x="11415302" y="2256001"/>
            <a:chExt cx="3320890" cy="336106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685292" y="682590"/>
              <a:ext cx="6641781" cy="6722124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415302" y="2256001"/>
              <a:ext cx="3320890" cy="33610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24983" y="2585768"/>
            <a:ext cx="1350764" cy="1350764"/>
            <a:chOff x="11724983" y="2585768"/>
            <a:chExt cx="1350764" cy="135076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724983" y="2585768"/>
              <a:ext cx="1350764" cy="135076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850941" y="3659976"/>
            <a:ext cx="889216" cy="65431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691410" y="4515197"/>
            <a:ext cx="2679389" cy="705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4B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3920" y="633150"/>
            <a:ext cx="1018071" cy="2444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289" y="604253"/>
            <a:ext cx="2801246" cy="6191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483718"/>
            <a:ext cx="18492255" cy="1801997"/>
            <a:chOff x="0" y="8483718"/>
            <a:chExt cx="18492255" cy="180199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483718"/>
              <a:ext cx="18492255" cy="18019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56298" y="1954286"/>
            <a:ext cx="2707714" cy="6171429"/>
            <a:chOff x="7556298" y="1954286"/>
            <a:chExt cx="2707714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6298" y="1954286"/>
              <a:ext cx="2707714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848" y="1954286"/>
            <a:ext cx="2707714" cy="6171429"/>
            <a:chOff x="868848" y="1954286"/>
            <a:chExt cx="2707714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848" y="1954286"/>
              <a:ext cx="2707714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43630" y="1940516"/>
            <a:ext cx="2707714" cy="6171429"/>
            <a:chOff x="14443630" y="1940516"/>
            <a:chExt cx="2707714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43630" y="1940516"/>
              <a:ext cx="2707714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18808" y="1954286"/>
            <a:ext cx="2707714" cy="6171429"/>
            <a:chOff x="4118808" y="1954286"/>
            <a:chExt cx="2707714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8808" y="1954286"/>
              <a:ext cx="270771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02566" y="1954286"/>
            <a:ext cx="2707714" cy="6171429"/>
            <a:chOff x="11102566" y="1954286"/>
            <a:chExt cx="2707714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02566" y="1954286"/>
              <a:ext cx="2707714" cy="617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22598" y="8306127"/>
            <a:ext cx="9064004" cy="18887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5820" y="0"/>
            <a:ext cx="7179894" cy="10285714"/>
            <a:chOff x="11105820" y="0"/>
            <a:chExt cx="717989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820" y="0"/>
              <a:ext cx="717989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26572" y="653594"/>
            <a:ext cx="1356059" cy="2444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972" y="495695"/>
            <a:ext cx="1685047" cy="7607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6691" y="4769554"/>
            <a:ext cx="2327479" cy="6421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2858" y="1796246"/>
            <a:ext cx="3902204" cy="4453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06692" y="7213968"/>
            <a:ext cx="2417863" cy="3569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5077" y="2943890"/>
            <a:ext cx="5695559" cy="6171429"/>
            <a:chOff x="6295077" y="2943890"/>
            <a:chExt cx="569555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5077" y="2943890"/>
              <a:ext cx="5695559" cy="6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7793" y="3278376"/>
            <a:ext cx="3273363" cy="62969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75694" y="4202199"/>
            <a:ext cx="3248501" cy="6296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71561" y="3953713"/>
            <a:ext cx="2747445" cy="62969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44380" y="4747494"/>
            <a:ext cx="2747445" cy="62969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75694" y="5090265"/>
            <a:ext cx="3009384" cy="62934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44380" y="5480037"/>
            <a:ext cx="2747445" cy="6296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75694" y="5811142"/>
            <a:ext cx="2975024" cy="6296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44380" y="6308113"/>
            <a:ext cx="2747445" cy="6296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75694" y="6556599"/>
            <a:ext cx="2245050" cy="62479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44380" y="6943427"/>
            <a:ext cx="2906974" cy="62969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075694" y="7334418"/>
            <a:ext cx="3115970" cy="62934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992913" y="7736151"/>
            <a:ext cx="2635249" cy="62969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38075" y="8094789"/>
            <a:ext cx="2595662" cy="62969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885332" y="8476608"/>
            <a:ext cx="3048972" cy="629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2022-03-29T10:38:30Z</dcterms:created>
  <dcterms:modified xsi:type="dcterms:W3CDTF">2022-03-29T10:38:30Z</dcterms:modified>
</cp:coreProperties>
</file>