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177" y="4690082"/>
            <a:ext cx="6212949" cy="21036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42266" y="6333583"/>
            <a:ext cx="13688198" cy="238673"/>
            <a:chOff x="2642266" y="6333583"/>
            <a:chExt cx="13688198" cy="23867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2266" y="6333583"/>
              <a:ext cx="13688198" cy="23867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9239" y="7220059"/>
            <a:ext cx="6967166" cy="11299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7141" y="9689504"/>
            <a:ext cx="2881128" cy="6812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5161" y="8888886"/>
            <a:ext cx="1238376" cy="956026"/>
            <a:chOff x="495161" y="8888886"/>
            <a:chExt cx="1238376" cy="9560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9720000">
              <a:off x="495161" y="8888886"/>
              <a:ext cx="1238376" cy="9560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069" y="8504033"/>
            <a:ext cx="1815661" cy="841042"/>
            <a:chOff x="423069" y="8504033"/>
            <a:chExt cx="1815661" cy="8410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140000">
              <a:off x="423069" y="8504033"/>
              <a:ext cx="1815661" cy="8410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68375" y="692988"/>
            <a:ext cx="17145738" cy="46646"/>
            <a:chOff x="2668375" y="692988"/>
            <a:chExt cx="17145738" cy="466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8375" y="692988"/>
              <a:ext cx="17145738" cy="466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247" y="463353"/>
            <a:ext cx="2281920" cy="4790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552" y="1039167"/>
            <a:ext cx="4610518" cy="11337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7874" y="1974705"/>
            <a:ext cx="9373887" cy="7146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2127" y="3620646"/>
            <a:ext cx="6171429" cy="5675047"/>
            <a:chOff x="892127" y="3620646"/>
            <a:chExt cx="6171429" cy="56750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823169" y="1153541"/>
              <a:ext cx="12342857" cy="1135009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127" y="3620646"/>
              <a:ext cx="6171429" cy="567504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03104" y="8483819"/>
            <a:ext cx="2488011" cy="8209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72633" y="1813144"/>
            <a:ext cx="1963455" cy="992637"/>
            <a:chOff x="9872633" y="1813144"/>
            <a:chExt cx="1963455" cy="99263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72633" y="1813144"/>
              <a:ext cx="1963455" cy="99263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88962" y="1960935"/>
            <a:ext cx="1584192" cy="6575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178" y="4690077"/>
            <a:ext cx="7549720" cy="21868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59455" y="6409773"/>
            <a:ext cx="9695083" cy="238673"/>
            <a:chOff x="-359455" y="6409773"/>
            <a:chExt cx="9695083" cy="23867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59455" y="6409773"/>
              <a:ext cx="9695083" cy="2386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4234" y="3844576"/>
            <a:ext cx="2277356" cy="20748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5151" y="3324398"/>
            <a:ext cx="1788491" cy="6141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21235" y="3317682"/>
            <a:ext cx="3810756" cy="32191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20929" y="1733697"/>
            <a:ext cx="6009419" cy="135988"/>
            <a:chOff x="9720929" y="1733697"/>
            <a:chExt cx="6009419" cy="1359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0929" y="1733697"/>
              <a:ext cx="6009419" cy="1359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9442" y="667569"/>
            <a:ext cx="17145738" cy="46646"/>
            <a:chOff x="1649442" y="667569"/>
            <a:chExt cx="17145738" cy="466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787" y="463353"/>
            <a:ext cx="2566929" cy="5537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66035" y="656521"/>
            <a:ext cx="17145738" cy="46646"/>
            <a:chOff x="3566035" y="656521"/>
            <a:chExt cx="17145738" cy="4664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6035" y="656521"/>
              <a:ext cx="17145738" cy="466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6566" y="1246083"/>
            <a:ext cx="5858446" cy="8287558"/>
            <a:chOff x="1176566" y="1246083"/>
            <a:chExt cx="5858446" cy="82875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83846" y="-2502195"/>
              <a:ext cx="11716892" cy="1657511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566" y="1246083"/>
              <a:ext cx="5858446" cy="82875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48272" y="4358369"/>
            <a:ext cx="4836992" cy="16471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787" y="463353"/>
            <a:ext cx="2566929" cy="5537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66035" y="656521"/>
            <a:ext cx="17145738" cy="46646"/>
            <a:chOff x="3566035" y="656521"/>
            <a:chExt cx="17145738" cy="4664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6035" y="656521"/>
              <a:ext cx="17145738" cy="466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77153" y="1246083"/>
            <a:ext cx="5858446" cy="8287558"/>
            <a:chOff x="11077153" y="1246083"/>
            <a:chExt cx="5858446" cy="82875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6741" y="-2502195"/>
              <a:ext cx="11716892" cy="1657511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77153" y="1246083"/>
              <a:ext cx="5858446" cy="82875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77153" y="1246083"/>
            <a:ext cx="5845719" cy="8231532"/>
            <a:chOff x="11077153" y="1246083"/>
            <a:chExt cx="5845719" cy="82315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77153" y="1246083"/>
              <a:ext cx="5845719" cy="823153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08085" y="7572767"/>
            <a:ext cx="3872508" cy="101512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56257" y="1423639"/>
            <a:ext cx="5858446" cy="8287558"/>
            <a:chOff x="256257" y="1423639"/>
            <a:chExt cx="5858446" cy="82875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304155" y="-2324639"/>
              <a:ext cx="11716892" cy="16575115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257" y="1423639"/>
              <a:ext cx="5858446" cy="82875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4949" y="1423639"/>
            <a:ext cx="5858446" cy="8295483"/>
            <a:chOff x="214949" y="1423639"/>
            <a:chExt cx="5858446" cy="829548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4949" y="1423639"/>
              <a:ext cx="5858446" cy="829548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03320" y="2972929"/>
            <a:ext cx="3916489" cy="10151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787" y="463353"/>
            <a:ext cx="2566929" cy="5537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66035" y="656521"/>
            <a:ext cx="17145738" cy="46646"/>
            <a:chOff x="3566035" y="656521"/>
            <a:chExt cx="17145738" cy="4664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6035" y="656521"/>
              <a:ext cx="17145738" cy="466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29432" y="1423752"/>
            <a:ext cx="4376749" cy="6171429"/>
            <a:chOff x="12929432" y="1423752"/>
            <a:chExt cx="4376749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6734" y="-1376286"/>
              <a:ext cx="8753498" cy="1234285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9432" y="1423752"/>
              <a:ext cx="4376749" cy="61714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0009" y="8094314"/>
            <a:ext cx="3663774" cy="97340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3180" y="8135618"/>
            <a:ext cx="2998813" cy="97340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34961" y="8094314"/>
            <a:ext cx="4100155" cy="9734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5269" y="1423752"/>
            <a:ext cx="4281533" cy="6171429"/>
            <a:chOff x="1425269" y="1423752"/>
            <a:chExt cx="4281533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436036" y="-1382500"/>
              <a:ext cx="8563066" cy="12342857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5269" y="1423752"/>
              <a:ext cx="4281533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03376" y="1423752"/>
            <a:ext cx="4278969" cy="6171429"/>
            <a:chOff x="7003376" y="1423752"/>
            <a:chExt cx="4278969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3186" y="-1382668"/>
              <a:ext cx="8557938" cy="1234285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03376" y="1423752"/>
              <a:ext cx="427896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787" y="463353"/>
            <a:ext cx="2566929" cy="5537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66035" y="656521"/>
            <a:ext cx="17145738" cy="46646"/>
            <a:chOff x="3566035" y="656521"/>
            <a:chExt cx="17145738" cy="4664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6035" y="656521"/>
              <a:ext cx="17145738" cy="466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62191" y="2057143"/>
            <a:ext cx="4361333" cy="6171429"/>
            <a:chOff x="6962191" y="2057143"/>
            <a:chExt cx="4361333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6195" y="-743901"/>
              <a:ext cx="8722666" cy="1234285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2191" y="2057143"/>
              <a:ext cx="4361333" cy="61714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0006" y="8759209"/>
            <a:ext cx="3454422" cy="9734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90032" y="2057143"/>
            <a:ext cx="4295716" cy="6171429"/>
            <a:chOff x="13090032" y="2057143"/>
            <a:chExt cx="4295716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22561" y="-748184"/>
              <a:ext cx="8591432" cy="1234285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90032" y="2057143"/>
              <a:ext cx="4295716" cy="617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55038" y="8759209"/>
            <a:ext cx="3662184" cy="101512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2483" y="2057143"/>
            <a:ext cx="4367582" cy="6171429"/>
            <a:chOff x="1052483" y="2057143"/>
            <a:chExt cx="4367582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846230" y="-743493"/>
              <a:ext cx="8735164" cy="1234285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2483" y="2057143"/>
              <a:ext cx="4367582" cy="61714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3418" y="8759209"/>
            <a:ext cx="3454422" cy="9734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787" y="463353"/>
            <a:ext cx="2053158" cy="4914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32186" y="698326"/>
            <a:ext cx="17145738" cy="46646"/>
            <a:chOff x="3332186" y="698326"/>
            <a:chExt cx="17145738" cy="4664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2186" y="698326"/>
              <a:ext cx="17145738" cy="4664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0135" y="2022084"/>
            <a:ext cx="4175318" cy="11623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38789" y="5081894"/>
            <a:ext cx="3012154" cy="8209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09666" y="6178150"/>
            <a:ext cx="3078963" cy="8209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38790" y="7313427"/>
            <a:ext cx="3011677" cy="8209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48259" y="2022084"/>
            <a:ext cx="3940423" cy="11623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3938" y="3342360"/>
            <a:ext cx="1236097" cy="492718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98457" y="3944417"/>
            <a:ext cx="2811173" cy="82098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43065" y="3342360"/>
            <a:ext cx="1206725" cy="15941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38421" y="3944417"/>
            <a:ext cx="3067563" cy="8209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787" y="463353"/>
            <a:ext cx="1645453" cy="4914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32186" y="698326"/>
            <a:ext cx="17145738" cy="46646"/>
            <a:chOff x="3332186" y="698326"/>
            <a:chExt cx="17145738" cy="4664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2186" y="698326"/>
              <a:ext cx="17145738" cy="466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8255" y="2426409"/>
            <a:ext cx="7696742" cy="6551215"/>
            <a:chOff x="5308255" y="2426409"/>
            <a:chExt cx="7696742" cy="65512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8255" y="2426409"/>
              <a:ext cx="7696742" cy="655121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1509" y="4935113"/>
            <a:ext cx="3273725" cy="8209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00832" y="6249396"/>
            <a:ext cx="2932487" cy="82098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8064" y="7689686"/>
            <a:ext cx="2410535" cy="12084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75704" y="1619971"/>
            <a:ext cx="2467230" cy="6766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28009" y="4415638"/>
            <a:ext cx="3069773" cy="82098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08961" y="3467581"/>
            <a:ext cx="3933364" cy="82098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63723" y="2630638"/>
            <a:ext cx="2724678" cy="82098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80390" y="5614409"/>
            <a:ext cx="3122268" cy="82098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28009" y="6527019"/>
            <a:ext cx="3294811" cy="8209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247" y="463353"/>
            <a:ext cx="1282501" cy="5537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086" y="2130578"/>
            <a:ext cx="717027" cy="152314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0086" y="3576361"/>
            <a:ext cx="860960" cy="152314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54371" y="4922105"/>
            <a:ext cx="859236" cy="15231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54371" y="6241821"/>
            <a:ext cx="876017" cy="15231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82942" y="2347202"/>
            <a:ext cx="3373374" cy="87028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82942" y="5118075"/>
            <a:ext cx="3045859" cy="9115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23891" y="3772331"/>
            <a:ext cx="3133069" cy="9471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54942" y="6437791"/>
            <a:ext cx="3042412" cy="9115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49442" y="667569"/>
            <a:ext cx="17145738" cy="46646"/>
            <a:chOff x="1649442" y="667569"/>
            <a:chExt cx="17145738" cy="466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2022-06-28T19:43:12Z</dcterms:created>
  <dcterms:modified xsi:type="dcterms:W3CDTF">2022-06-28T19:43:12Z</dcterms:modified>
</cp:coreProperties>
</file>