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diagrams/data1.xml" ContentType="application/vnd.openxmlformats-officedocument.drawingml.diagramData+xml"/>
  <Override PartName="/ppt/presentation.xml" ContentType="application/vnd.openxmlformats-officedocument.presentationml.presentation.main+xml"/>
  <Override PartName="/ppt/slides/slide3.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5.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2.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theme/theme1.xml" ContentType="application/vnd.openxmlformats-officedocument.theme+xml"/>
  <Override PartName="/ppt/diagrams/drawing1.xml" ContentType="application/vnd.ms-office.drawingml.diagramDrawing+xml"/>
  <Override PartName="/ppt/notesMasters/notesMaster1.xml" ContentType="application/vnd.openxmlformats-officedocument.presentationml.notesMaster+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1" r:id="rId2"/>
  </p:sldMasterIdLst>
  <p:notesMasterIdLst>
    <p:notesMasterId r:id="rId18"/>
  </p:notesMasterIdLst>
  <p:handoutMasterIdLst>
    <p:handoutMasterId r:id="rId19"/>
  </p:handoutMasterIdLst>
  <p:sldIdLst>
    <p:sldId id="256" r:id="rId3"/>
    <p:sldId id="260" r:id="rId4"/>
    <p:sldId id="261" r:id="rId5"/>
    <p:sldId id="263" r:id="rId6"/>
    <p:sldId id="276" r:id="rId7"/>
    <p:sldId id="302" r:id="rId8"/>
    <p:sldId id="278" r:id="rId9"/>
    <p:sldId id="262" r:id="rId10"/>
    <p:sldId id="277" r:id="rId11"/>
    <p:sldId id="279" r:id="rId12"/>
    <p:sldId id="280" r:id="rId13"/>
    <p:sldId id="281" r:id="rId14"/>
    <p:sldId id="282" r:id="rId15"/>
    <p:sldId id="283" r:id="rId16"/>
    <p:sldId id="285" r:id="rId17"/>
  </p:sldIdLst>
  <p:sldSz cx="9906000" cy="6858000" type="A4"/>
  <p:notesSz cx="6742113" cy="9874250"/>
  <p:defaultTextStyle>
    <a:defPPr>
      <a:defRPr lang="it-IT"/>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3600">
          <p15:clr>
            <a:srgbClr val="A4A3A4"/>
          </p15:clr>
        </p15:guide>
        <p15:guide id="2" pos="5760">
          <p15:clr>
            <a:srgbClr val="A4A3A4"/>
          </p15:clr>
        </p15:guide>
      </p15:sldGuideLst>
    </p:ext>
    <p:ext uri="{2D200454-40CA-4A62-9FC3-DE9A4176ACB9}">
      <p15:notesGuideLst xmlns:p15="http://schemas.microsoft.com/office/powerpoint/2012/main">
        <p15:guide id="1" orient="horz" pos="3110">
          <p15:clr>
            <a:srgbClr val="A4A3A4"/>
          </p15:clr>
        </p15:guide>
        <p15:guide id="2" pos="212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A50000"/>
    <a:srgbClr val="A20000"/>
    <a:srgbClr val="EAEAEA"/>
    <a:srgbClr val="990000"/>
    <a:srgbClr val="FF00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660"/>
  </p:normalViewPr>
  <p:slideViewPr>
    <p:cSldViewPr>
      <p:cViewPr varScale="1">
        <p:scale>
          <a:sx n="91" d="100"/>
          <a:sy n="91" d="100"/>
        </p:scale>
        <p:origin x="96" y="426"/>
      </p:cViewPr>
      <p:guideLst>
        <p:guide orient="horz" pos="3600"/>
        <p:guide pos="57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p:scale>
          <a:sx n="75" d="100"/>
          <a:sy n="75" d="100"/>
        </p:scale>
        <p:origin x="-2166" y="-60"/>
      </p:cViewPr>
      <p:guideLst>
        <p:guide orient="horz" pos="3110"/>
        <p:guide pos="212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customXml" Target="../customXml/item3.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ustomXml" Target="../customXml/item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5D093A-58BE-49AB-A673-12D6217FADD9}" type="doc">
      <dgm:prSet loTypeId="urn:microsoft.com/office/officeart/2005/8/layout/hProcess9" loCatId="process" qsTypeId="urn:microsoft.com/office/officeart/2005/8/quickstyle/3d1" qsCatId="3D" csTypeId="urn:microsoft.com/office/officeart/2005/8/colors/accent2_2" csCatId="accent2" phldr="1"/>
      <dgm:spPr/>
    </dgm:pt>
    <dgm:pt modelId="{0E9C2236-542F-45C7-AE7E-1518C1E8A4AA}">
      <dgm:prSet phldrT="[Testo]"/>
      <dgm:spPr/>
      <dgm:t>
        <a:bodyPr/>
        <a:lstStyle/>
        <a:p>
          <a:r>
            <a:rPr lang="it-IT" dirty="0"/>
            <a:t>Ammissione</a:t>
          </a:r>
        </a:p>
      </dgm:t>
    </dgm:pt>
    <dgm:pt modelId="{DD74D721-8E67-40F4-AF23-7F42BEAFBD7B}" type="parTrans" cxnId="{2F0F974B-D6C9-4288-8E7F-156D89908109}">
      <dgm:prSet/>
      <dgm:spPr/>
      <dgm:t>
        <a:bodyPr/>
        <a:lstStyle/>
        <a:p>
          <a:endParaRPr lang="it-IT"/>
        </a:p>
      </dgm:t>
    </dgm:pt>
    <dgm:pt modelId="{F6655CE4-5A96-49F1-9C57-C8246CFD3654}" type="sibTrans" cxnId="{2F0F974B-D6C9-4288-8E7F-156D89908109}">
      <dgm:prSet/>
      <dgm:spPr/>
      <dgm:t>
        <a:bodyPr/>
        <a:lstStyle/>
        <a:p>
          <a:endParaRPr lang="it-IT"/>
        </a:p>
      </dgm:t>
    </dgm:pt>
    <dgm:pt modelId="{1880D0B8-DF0E-4904-AB7C-767E300B7C69}">
      <dgm:prSet phldrT="[Testo]"/>
      <dgm:spPr/>
      <dgm:t>
        <a:bodyPr/>
        <a:lstStyle/>
        <a:p>
          <a:r>
            <a:rPr lang="it-IT" dirty="0"/>
            <a:t>Ricovero (erogazione dei servizi clinici)</a:t>
          </a:r>
        </a:p>
      </dgm:t>
    </dgm:pt>
    <dgm:pt modelId="{104452C5-159C-47D6-B27E-C2DB93110A50}" type="parTrans" cxnId="{D8D9177D-434A-427D-AAE4-8D9668D4DF3F}">
      <dgm:prSet/>
      <dgm:spPr/>
      <dgm:t>
        <a:bodyPr/>
        <a:lstStyle/>
        <a:p>
          <a:endParaRPr lang="it-IT"/>
        </a:p>
      </dgm:t>
    </dgm:pt>
    <dgm:pt modelId="{741622B3-A9AE-41A0-AF61-6557F9799559}" type="sibTrans" cxnId="{D8D9177D-434A-427D-AAE4-8D9668D4DF3F}">
      <dgm:prSet/>
      <dgm:spPr/>
      <dgm:t>
        <a:bodyPr/>
        <a:lstStyle/>
        <a:p>
          <a:endParaRPr lang="it-IT"/>
        </a:p>
      </dgm:t>
    </dgm:pt>
    <dgm:pt modelId="{54770D64-4FD7-4ACB-9A33-F5ACC936FFF3}">
      <dgm:prSet phldrT="[Testo]"/>
      <dgm:spPr/>
      <dgm:t>
        <a:bodyPr/>
        <a:lstStyle/>
        <a:p>
          <a:r>
            <a:rPr lang="it-IT" dirty="0"/>
            <a:t>Dimissione</a:t>
          </a:r>
        </a:p>
      </dgm:t>
    </dgm:pt>
    <dgm:pt modelId="{03FAF08C-8AC0-4655-B864-65C3FA33CBC5}" type="parTrans" cxnId="{C47D7F02-11A1-483B-9F05-550B7A69509E}">
      <dgm:prSet/>
      <dgm:spPr/>
      <dgm:t>
        <a:bodyPr/>
        <a:lstStyle/>
        <a:p>
          <a:endParaRPr lang="it-IT"/>
        </a:p>
      </dgm:t>
    </dgm:pt>
    <dgm:pt modelId="{15F552F8-D63B-4CB1-9422-A6B0810F02A3}" type="sibTrans" cxnId="{C47D7F02-11A1-483B-9F05-550B7A69509E}">
      <dgm:prSet/>
      <dgm:spPr/>
      <dgm:t>
        <a:bodyPr/>
        <a:lstStyle/>
        <a:p>
          <a:endParaRPr lang="it-IT"/>
        </a:p>
      </dgm:t>
    </dgm:pt>
    <dgm:pt modelId="{42513FB5-65AA-47CB-B382-D31C35DD7FA1}" type="pres">
      <dgm:prSet presAssocID="{935D093A-58BE-49AB-A673-12D6217FADD9}" presName="CompostProcess" presStyleCnt="0">
        <dgm:presLayoutVars>
          <dgm:dir/>
          <dgm:resizeHandles val="exact"/>
        </dgm:presLayoutVars>
      </dgm:prSet>
      <dgm:spPr/>
    </dgm:pt>
    <dgm:pt modelId="{DF514B86-371D-406B-A482-E91F4F3A505F}" type="pres">
      <dgm:prSet presAssocID="{935D093A-58BE-49AB-A673-12D6217FADD9}" presName="arrow" presStyleLbl="bgShp" presStyleIdx="0" presStyleCnt="1"/>
      <dgm:spPr/>
    </dgm:pt>
    <dgm:pt modelId="{4EE15C49-00B4-4144-BE24-1D3BBA562C63}" type="pres">
      <dgm:prSet presAssocID="{935D093A-58BE-49AB-A673-12D6217FADD9}" presName="linearProcess" presStyleCnt="0"/>
      <dgm:spPr/>
    </dgm:pt>
    <dgm:pt modelId="{725894A6-1239-4769-9D4C-B2C3C0205D07}" type="pres">
      <dgm:prSet presAssocID="{0E9C2236-542F-45C7-AE7E-1518C1E8A4AA}" presName="textNode" presStyleLbl="node1" presStyleIdx="0" presStyleCnt="3">
        <dgm:presLayoutVars>
          <dgm:bulletEnabled val="1"/>
        </dgm:presLayoutVars>
      </dgm:prSet>
      <dgm:spPr/>
    </dgm:pt>
    <dgm:pt modelId="{889D4C7A-EFCF-4F05-8DFA-5A4414393ED4}" type="pres">
      <dgm:prSet presAssocID="{F6655CE4-5A96-49F1-9C57-C8246CFD3654}" presName="sibTrans" presStyleCnt="0"/>
      <dgm:spPr/>
    </dgm:pt>
    <dgm:pt modelId="{4D33BB49-2A05-4E22-B5F8-9731EA03D6C2}" type="pres">
      <dgm:prSet presAssocID="{1880D0B8-DF0E-4904-AB7C-767E300B7C69}" presName="textNode" presStyleLbl="node1" presStyleIdx="1" presStyleCnt="3">
        <dgm:presLayoutVars>
          <dgm:bulletEnabled val="1"/>
        </dgm:presLayoutVars>
      </dgm:prSet>
      <dgm:spPr/>
    </dgm:pt>
    <dgm:pt modelId="{7356D7DF-22E7-438F-91E5-CA8215174095}" type="pres">
      <dgm:prSet presAssocID="{741622B3-A9AE-41A0-AF61-6557F9799559}" presName="sibTrans" presStyleCnt="0"/>
      <dgm:spPr/>
    </dgm:pt>
    <dgm:pt modelId="{37BFEE0A-C926-4F96-BF42-FE80CE825BDF}" type="pres">
      <dgm:prSet presAssocID="{54770D64-4FD7-4ACB-9A33-F5ACC936FFF3}" presName="textNode" presStyleLbl="node1" presStyleIdx="2" presStyleCnt="3">
        <dgm:presLayoutVars>
          <dgm:bulletEnabled val="1"/>
        </dgm:presLayoutVars>
      </dgm:prSet>
      <dgm:spPr/>
    </dgm:pt>
  </dgm:ptLst>
  <dgm:cxnLst>
    <dgm:cxn modelId="{C47D7F02-11A1-483B-9F05-550B7A69509E}" srcId="{935D093A-58BE-49AB-A673-12D6217FADD9}" destId="{54770D64-4FD7-4ACB-9A33-F5ACC936FFF3}" srcOrd="2" destOrd="0" parTransId="{03FAF08C-8AC0-4655-B864-65C3FA33CBC5}" sibTransId="{15F552F8-D63B-4CB1-9422-A6B0810F02A3}"/>
    <dgm:cxn modelId="{2F0F974B-D6C9-4288-8E7F-156D89908109}" srcId="{935D093A-58BE-49AB-A673-12D6217FADD9}" destId="{0E9C2236-542F-45C7-AE7E-1518C1E8A4AA}" srcOrd="0" destOrd="0" parTransId="{DD74D721-8E67-40F4-AF23-7F42BEAFBD7B}" sibTransId="{F6655CE4-5A96-49F1-9C57-C8246CFD3654}"/>
    <dgm:cxn modelId="{8FCDBB6B-26B2-4149-AAF6-DA1D35552332}" type="presOf" srcId="{935D093A-58BE-49AB-A673-12D6217FADD9}" destId="{42513FB5-65AA-47CB-B382-D31C35DD7FA1}" srcOrd="0" destOrd="0" presId="urn:microsoft.com/office/officeart/2005/8/layout/hProcess9"/>
    <dgm:cxn modelId="{D8D9177D-434A-427D-AAE4-8D9668D4DF3F}" srcId="{935D093A-58BE-49AB-A673-12D6217FADD9}" destId="{1880D0B8-DF0E-4904-AB7C-767E300B7C69}" srcOrd="1" destOrd="0" parTransId="{104452C5-159C-47D6-B27E-C2DB93110A50}" sibTransId="{741622B3-A9AE-41A0-AF61-6557F9799559}"/>
    <dgm:cxn modelId="{704780B4-CE68-4B78-8059-40CA544BD837}" type="presOf" srcId="{0E9C2236-542F-45C7-AE7E-1518C1E8A4AA}" destId="{725894A6-1239-4769-9D4C-B2C3C0205D07}" srcOrd="0" destOrd="0" presId="urn:microsoft.com/office/officeart/2005/8/layout/hProcess9"/>
    <dgm:cxn modelId="{65E17DE4-E26E-4169-9FCE-DBA5367B9270}" type="presOf" srcId="{1880D0B8-DF0E-4904-AB7C-767E300B7C69}" destId="{4D33BB49-2A05-4E22-B5F8-9731EA03D6C2}" srcOrd="0" destOrd="0" presId="urn:microsoft.com/office/officeart/2005/8/layout/hProcess9"/>
    <dgm:cxn modelId="{DA5F68F4-2AEC-405C-9896-81E306ACD6C7}" type="presOf" srcId="{54770D64-4FD7-4ACB-9A33-F5ACC936FFF3}" destId="{37BFEE0A-C926-4F96-BF42-FE80CE825BDF}" srcOrd="0" destOrd="0" presId="urn:microsoft.com/office/officeart/2005/8/layout/hProcess9"/>
    <dgm:cxn modelId="{C794D631-0E1D-4536-8305-2392034CFB96}" type="presParOf" srcId="{42513FB5-65AA-47CB-B382-D31C35DD7FA1}" destId="{DF514B86-371D-406B-A482-E91F4F3A505F}" srcOrd="0" destOrd="0" presId="urn:microsoft.com/office/officeart/2005/8/layout/hProcess9"/>
    <dgm:cxn modelId="{E6B7A79D-F327-4028-B838-EC241B0FC3AD}" type="presParOf" srcId="{42513FB5-65AA-47CB-B382-D31C35DD7FA1}" destId="{4EE15C49-00B4-4144-BE24-1D3BBA562C63}" srcOrd="1" destOrd="0" presId="urn:microsoft.com/office/officeart/2005/8/layout/hProcess9"/>
    <dgm:cxn modelId="{B76DFC2E-B423-4FC3-8622-3A5625EB9FC7}" type="presParOf" srcId="{4EE15C49-00B4-4144-BE24-1D3BBA562C63}" destId="{725894A6-1239-4769-9D4C-B2C3C0205D07}" srcOrd="0" destOrd="0" presId="urn:microsoft.com/office/officeart/2005/8/layout/hProcess9"/>
    <dgm:cxn modelId="{0B7C2A9C-0F7A-45E6-BA7F-40A2CC078651}" type="presParOf" srcId="{4EE15C49-00B4-4144-BE24-1D3BBA562C63}" destId="{889D4C7A-EFCF-4F05-8DFA-5A4414393ED4}" srcOrd="1" destOrd="0" presId="urn:microsoft.com/office/officeart/2005/8/layout/hProcess9"/>
    <dgm:cxn modelId="{77AE5055-F0FD-4F1D-B3B9-9528D9FC1B33}" type="presParOf" srcId="{4EE15C49-00B4-4144-BE24-1D3BBA562C63}" destId="{4D33BB49-2A05-4E22-B5F8-9731EA03D6C2}" srcOrd="2" destOrd="0" presId="urn:microsoft.com/office/officeart/2005/8/layout/hProcess9"/>
    <dgm:cxn modelId="{BA7B83DD-0F87-4E5B-866E-DCEFE0BD782A}" type="presParOf" srcId="{4EE15C49-00B4-4144-BE24-1D3BBA562C63}" destId="{7356D7DF-22E7-438F-91E5-CA8215174095}" srcOrd="3" destOrd="0" presId="urn:microsoft.com/office/officeart/2005/8/layout/hProcess9"/>
    <dgm:cxn modelId="{4685AFD0-1669-44AC-BFA6-E93CF0095CE9}" type="presParOf" srcId="{4EE15C49-00B4-4144-BE24-1D3BBA562C63}" destId="{37BFEE0A-C926-4F96-BF42-FE80CE825BDF}" srcOrd="4" destOrd="0" presId="urn:microsoft.com/office/officeart/2005/8/layout/hProcess9"/>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514B86-371D-406B-A482-E91F4F3A505F}">
      <dsp:nvSpPr>
        <dsp:cNvPr id="0" name=""/>
        <dsp:cNvSpPr/>
      </dsp:nvSpPr>
      <dsp:spPr>
        <a:xfrm>
          <a:off x="634279" y="0"/>
          <a:ext cx="7188500" cy="2361500"/>
        </a:xfrm>
        <a:prstGeom prst="rightArrow">
          <a:avLst/>
        </a:prstGeom>
        <a:gradFill rotWithShape="0">
          <a:gsLst>
            <a:gs pos="0">
              <a:schemeClr val="accent2">
                <a:tint val="40000"/>
                <a:hueOff val="0"/>
                <a:satOff val="0"/>
                <a:lumOff val="0"/>
                <a:alphaOff val="0"/>
                <a:shade val="51000"/>
                <a:satMod val="130000"/>
              </a:schemeClr>
            </a:gs>
            <a:gs pos="80000">
              <a:schemeClr val="accent2">
                <a:tint val="40000"/>
                <a:hueOff val="0"/>
                <a:satOff val="0"/>
                <a:lumOff val="0"/>
                <a:alphaOff val="0"/>
                <a:shade val="93000"/>
                <a:satMod val="130000"/>
              </a:schemeClr>
            </a:gs>
            <a:gs pos="100000">
              <a:schemeClr val="accent2">
                <a:tint val="40000"/>
                <a:hueOff val="0"/>
                <a:satOff val="0"/>
                <a:lumOff val="0"/>
                <a:alphaOff val="0"/>
                <a:shade val="94000"/>
                <a:satMod val="135000"/>
              </a:schemeClr>
            </a:gs>
          </a:gsLst>
          <a:lin ang="162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725894A6-1239-4769-9D4C-B2C3C0205D07}">
      <dsp:nvSpPr>
        <dsp:cNvPr id="0" name=""/>
        <dsp:cNvSpPr/>
      </dsp:nvSpPr>
      <dsp:spPr>
        <a:xfrm>
          <a:off x="9084" y="708450"/>
          <a:ext cx="2722115" cy="94460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it-IT" sz="2200" kern="1200" dirty="0"/>
            <a:t>Ammissione</a:t>
          </a:r>
        </a:p>
      </dsp:txBody>
      <dsp:txXfrm>
        <a:off x="55196" y="754562"/>
        <a:ext cx="2629891" cy="852376"/>
      </dsp:txXfrm>
    </dsp:sp>
    <dsp:sp modelId="{4D33BB49-2A05-4E22-B5F8-9731EA03D6C2}">
      <dsp:nvSpPr>
        <dsp:cNvPr id="0" name=""/>
        <dsp:cNvSpPr/>
      </dsp:nvSpPr>
      <dsp:spPr>
        <a:xfrm>
          <a:off x="2867471" y="708450"/>
          <a:ext cx="2722115" cy="94460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it-IT" sz="2200" kern="1200" dirty="0"/>
            <a:t>Ricovero (erogazione dei servizi clinici)</a:t>
          </a:r>
        </a:p>
      </dsp:txBody>
      <dsp:txXfrm>
        <a:off x="2913583" y="754562"/>
        <a:ext cx="2629891" cy="852376"/>
      </dsp:txXfrm>
    </dsp:sp>
    <dsp:sp modelId="{37BFEE0A-C926-4F96-BF42-FE80CE825BDF}">
      <dsp:nvSpPr>
        <dsp:cNvPr id="0" name=""/>
        <dsp:cNvSpPr/>
      </dsp:nvSpPr>
      <dsp:spPr>
        <a:xfrm>
          <a:off x="5725858" y="708450"/>
          <a:ext cx="2722115" cy="94460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it-IT" sz="2200" kern="1200" dirty="0"/>
            <a:t>Dimissione</a:t>
          </a:r>
        </a:p>
      </dsp:txBody>
      <dsp:txXfrm>
        <a:off x="5771970" y="754562"/>
        <a:ext cx="2629891" cy="85237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921000" cy="4937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cs typeface="+mn-cs"/>
              </a:defRPr>
            </a:lvl1pPr>
          </a:lstStyle>
          <a:p>
            <a:pPr>
              <a:defRPr/>
            </a:pPr>
            <a:endParaRPr lang="it-IT"/>
          </a:p>
        </p:txBody>
      </p:sp>
      <p:sp>
        <p:nvSpPr>
          <p:cNvPr id="27651" name="Rectangle 3"/>
          <p:cNvSpPr>
            <a:spLocks noGrp="1" noChangeArrowheads="1"/>
          </p:cNvSpPr>
          <p:nvPr>
            <p:ph type="dt" sz="quarter" idx="1"/>
          </p:nvPr>
        </p:nvSpPr>
        <p:spPr bwMode="auto">
          <a:xfrm>
            <a:off x="3821113" y="0"/>
            <a:ext cx="2921000" cy="4937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cs typeface="+mn-cs"/>
              </a:defRPr>
            </a:lvl1pPr>
          </a:lstStyle>
          <a:p>
            <a:pPr>
              <a:defRPr/>
            </a:pPr>
            <a:endParaRPr lang="it-IT"/>
          </a:p>
        </p:txBody>
      </p:sp>
      <p:sp>
        <p:nvSpPr>
          <p:cNvPr id="27652" name="Rectangle 4"/>
          <p:cNvSpPr>
            <a:spLocks noGrp="1" noChangeArrowheads="1"/>
          </p:cNvSpPr>
          <p:nvPr>
            <p:ph type="ftr" sz="quarter" idx="2"/>
          </p:nvPr>
        </p:nvSpPr>
        <p:spPr bwMode="auto">
          <a:xfrm>
            <a:off x="0" y="9380538"/>
            <a:ext cx="2921000" cy="4937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cs typeface="+mn-cs"/>
              </a:defRPr>
            </a:lvl1pPr>
          </a:lstStyle>
          <a:p>
            <a:pPr>
              <a:defRPr/>
            </a:pPr>
            <a:endParaRPr lang="it-IT"/>
          </a:p>
        </p:txBody>
      </p:sp>
      <p:sp>
        <p:nvSpPr>
          <p:cNvPr id="27653" name="Rectangle 5"/>
          <p:cNvSpPr>
            <a:spLocks noGrp="1" noChangeArrowheads="1"/>
          </p:cNvSpPr>
          <p:nvPr>
            <p:ph type="sldNum" sz="quarter" idx="3"/>
          </p:nvPr>
        </p:nvSpPr>
        <p:spPr bwMode="auto">
          <a:xfrm>
            <a:off x="3821113" y="9380538"/>
            <a:ext cx="2921000" cy="4937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cs typeface="+mn-cs"/>
              </a:defRPr>
            </a:lvl1pPr>
          </a:lstStyle>
          <a:p>
            <a:pPr>
              <a:defRPr/>
            </a:pPr>
            <a:fld id="{298CC9E0-6954-4DD0-BA85-689806F76DE4}" type="slidenum">
              <a:rPr lang="it-IT"/>
              <a:pPr>
                <a:defRPr/>
              </a:pPr>
              <a:t>‹N›</a:t>
            </a:fld>
            <a:endParaRPr lang="it-IT"/>
          </a:p>
        </p:txBody>
      </p:sp>
    </p:spTree>
    <p:extLst>
      <p:ext uri="{BB962C8B-B14F-4D97-AF65-F5344CB8AC3E}">
        <p14:creationId xmlns:p14="http://schemas.microsoft.com/office/powerpoint/2010/main" val="805124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21000" cy="4937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defTabSz="942975">
              <a:defRPr sz="1200">
                <a:cs typeface="+mn-cs"/>
              </a:defRPr>
            </a:lvl1pPr>
          </a:lstStyle>
          <a:p>
            <a:pPr>
              <a:defRPr/>
            </a:pPr>
            <a:endParaRPr lang="it-IT"/>
          </a:p>
        </p:txBody>
      </p:sp>
      <p:sp>
        <p:nvSpPr>
          <p:cNvPr id="3075" name="Rectangle 3"/>
          <p:cNvSpPr>
            <a:spLocks noGrp="1" noChangeArrowheads="1"/>
          </p:cNvSpPr>
          <p:nvPr>
            <p:ph type="dt" idx="1"/>
          </p:nvPr>
        </p:nvSpPr>
        <p:spPr bwMode="auto">
          <a:xfrm>
            <a:off x="3821113" y="0"/>
            <a:ext cx="2921000" cy="4937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lvl1pPr algn="r" defTabSz="942975">
              <a:defRPr sz="1200">
                <a:cs typeface="+mn-cs"/>
              </a:defRPr>
            </a:lvl1pPr>
          </a:lstStyle>
          <a:p>
            <a:pPr>
              <a:defRPr/>
            </a:pPr>
            <a:endParaRPr lang="it-IT"/>
          </a:p>
        </p:txBody>
      </p:sp>
      <p:sp>
        <p:nvSpPr>
          <p:cNvPr id="22532" name="Rectangle 4"/>
          <p:cNvSpPr>
            <a:spLocks noGrp="1" noRot="1" noChangeAspect="1" noChangeArrowheads="1" noTextEdit="1"/>
          </p:cNvSpPr>
          <p:nvPr>
            <p:ph type="sldImg" idx="2"/>
          </p:nvPr>
        </p:nvSpPr>
        <p:spPr bwMode="auto">
          <a:xfrm>
            <a:off x="698500" y="741363"/>
            <a:ext cx="5345113" cy="370205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900113" y="4689475"/>
            <a:ext cx="4941887" cy="4443413"/>
          </a:xfrm>
          <a:prstGeom prst="rect">
            <a:avLst/>
          </a:prstGeom>
          <a:noFill/>
          <a:ln w="9525">
            <a:noFill/>
            <a:miter lim="800000"/>
            <a:headEnd/>
            <a:tailEnd/>
          </a:ln>
          <a:effectLst/>
        </p:spPr>
        <p:txBody>
          <a:bodyPr vert="horz" wrap="square" lIns="94348" tIns="47174" rIns="94348" bIns="47174" numCol="1" anchor="t" anchorCtr="0" compatLnSpc="1">
            <a:prstTxWarp prst="textNoShape">
              <a:avLst/>
            </a:prstTxWarp>
          </a:bodyPr>
          <a:lstStyle/>
          <a:p>
            <a:pPr lvl="0"/>
            <a:r>
              <a:rPr lang="it-IT" noProof="0"/>
              <a:t>Fare clic per modificare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3078" name="Rectangle 6"/>
          <p:cNvSpPr>
            <a:spLocks noGrp="1" noChangeArrowheads="1"/>
          </p:cNvSpPr>
          <p:nvPr>
            <p:ph type="ftr" sz="quarter" idx="4"/>
          </p:nvPr>
        </p:nvSpPr>
        <p:spPr bwMode="auto">
          <a:xfrm>
            <a:off x="0" y="9380538"/>
            <a:ext cx="2921000" cy="4937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defTabSz="942975">
              <a:defRPr sz="1200">
                <a:cs typeface="+mn-cs"/>
              </a:defRPr>
            </a:lvl1pPr>
          </a:lstStyle>
          <a:p>
            <a:pPr>
              <a:defRPr/>
            </a:pPr>
            <a:endParaRPr lang="it-IT"/>
          </a:p>
        </p:txBody>
      </p:sp>
      <p:sp>
        <p:nvSpPr>
          <p:cNvPr id="3079" name="Rectangle 7"/>
          <p:cNvSpPr>
            <a:spLocks noGrp="1" noChangeArrowheads="1"/>
          </p:cNvSpPr>
          <p:nvPr>
            <p:ph type="sldNum" sz="quarter" idx="5"/>
          </p:nvPr>
        </p:nvSpPr>
        <p:spPr bwMode="auto">
          <a:xfrm>
            <a:off x="3821113" y="9380538"/>
            <a:ext cx="2921000" cy="493712"/>
          </a:xfrm>
          <a:prstGeom prst="rect">
            <a:avLst/>
          </a:prstGeom>
          <a:noFill/>
          <a:ln w="9525">
            <a:noFill/>
            <a:miter lim="800000"/>
            <a:headEnd/>
            <a:tailEnd/>
          </a:ln>
          <a:effectLst/>
        </p:spPr>
        <p:txBody>
          <a:bodyPr vert="horz" wrap="square" lIns="94348" tIns="47174" rIns="94348" bIns="47174" numCol="1" anchor="b" anchorCtr="0" compatLnSpc="1">
            <a:prstTxWarp prst="textNoShape">
              <a:avLst/>
            </a:prstTxWarp>
          </a:bodyPr>
          <a:lstStyle>
            <a:lvl1pPr algn="r" defTabSz="942975">
              <a:defRPr sz="1200">
                <a:cs typeface="+mn-cs"/>
              </a:defRPr>
            </a:lvl1pPr>
          </a:lstStyle>
          <a:p>
            <a:pPr>
              <a:defRPr/>
            </a:pPr>
            <a:fld id="{27BF9ADC-1590-4F18-958B-5765FF816465}" type="slidenum">
              <a:rPr lang="it-IT"/>
              <a:pPr>
                <a:defRPr/>
              </a:pPr>
              <a:t>‹N›</a:t>
            </a:fld>
            <a:endParaRPr lang="it-IT"/>
          </a:p>
        </p:txBody>
      </p:sp>
    </p:spTree>
    <p:extLst>
      <p:ext uri="{BB962C8B-B14F-4D97-AF65-F5344CB8AC3E}">
        <p14:creationId xmlns:p14="http://schemas.microsoft.com/office/powerpoint/2010/main" val="7401601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Arial" panose="020B0604020202020204" pitchFamily="34" charset="0"/>
              </a:defRPr>
            </a:lvl1pPr>
            <a:lvl2pPr marL="742950" indent="-285750" defTabSz="966788">
              <a:spcBef>
                <a:spcPct val="30000"/>
              </a:spcBef>
              <a:defRPr sz="1200">
                <a:solidFill>
                  <a:schemeClr val="tx1"/>
                </a:solidFill>
                <a:latin typeface="Arial" panose="020B0604020202020204" pitchFamily="34" charset="0"/>
              </a:defRPr>
            </a:lvl2pPr>
            <a:lvl3pPr marL="1143000" indent="-228600" defTabSz="966788">
              <a:spcBef>
                <a:spcPct val="30000"/>
              </a:spcBef>
              <a:defRPr sz="1200">
                <a:solidFill>
                  <a:schemeClr val="tx1"/>
                </a:solidFill>
                <a:latin typeface="Arial" panose="020B0604020202020204" pitchFamily="34" charset="0"/>
              </a:defRPr>
            </a:lvl3pPr>
            <a:lvl4pPr marL="1600200" indent="-228600" defTabSz="966788">
              <a:spcBef>
                <a:spcPct val="30000"/>
              </a:spcBef>
              <a:defRPr sz="1200">
                <a:solidFill>
                  <a:schemeClr val="tx1"/>
                </a:solidFill>
                <a:latin typeface="Arial" panose="020B0604020202020204" pitchFamily="34" charset="0"/>
              </a:defRPr>
            </a:lvl4pPr>
            <a:lvl5pPr marL="2057400" indent="-228600" defTabSz="966788">
              <a:spcBef>
                <a:spcPct val="30000"/>
              </a:spcBef>
              <a:defRPr sz="1200">
                <a:solidFill>
                  <a:schemeClr val="tx1"/>
                </a:solidFill>
                <a:latin typeface="Arial" panose="020B0604020202020204" pitchFamily="34" charset="0"/>
              </a:defRPr>
            </a:lvl5pPr>
            <a:lvl6pPr marL="2514600" indent="-228600" defTabSz="966788"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66788"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66788"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66788"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r" defTabSz="966788" rtl="0" eaLnBrk="1" fontAlgn="base" latinLnBrk="0" hangingPunct="1">
              <a:lnSpc>
                <a:spcPct val="100000"/>
              </a:lnSpc>
              <a:spcBef>
                <a:spcPct val="0"/>
              </a:spcBef>
              <a:spcAft>
                <a:spcPct val="0"/>
              </a:spcAft>
              <a:buClrTx/>
              <a:buSzTx/>
              <a:buFontTx/>
              <a:buNone/>
              <a:tabLst/>
              <a:defRPr/>
            </a:pPr>
            <a:fld id="{9A379589-1BB6-41CE-BD20-B898599A59DC}" type="slidenum">
              <a:rPr kumimoji="0" lang="it-IT" sz="13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66788" rtl="0" eaLnBrk="1" fontAlgn="base" latinLnBrk="0" hangingPunct="1">
                <a:lnSpc>
                  <a:spcPct val="100000"/>
                </a:lnSpc>
                <a:spcBef>
                  <a:spcPct val="0"/>
                </a:spcBef>
                <a:spcAft>
                  <a:spcPct val="0"/>
                </a:spcAft>
                <a:buClrTx/>
                <a:buSzTx/>
                <a:buFontTx/>
                <a:buNone/>
                <a:tabLst/>
                <a:defRPr/>
              </a:pPr>
              <a:t>1</a:t>
            </a:fld>
            <a:endParaRPr kumimoji="0" lang="it-IT" sz="13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atin typeface="Arial" panose="020B0604020202020204" pitchFamily="34" charset="0"/>
            </a:endParaRPr>
          </a:p>
        </p:txBody>
      </p:sp>
    </p:spTree>
    <p:extLst>
      <p:ext uri="{BB962C8B-B14F-4D97-AF65-F5344CB8AC3E}">
        <p14:creationId xmlns:p14="http://schemas.microsoft.com/office/powerpoint/2010/main" val="1294872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pPr eaLnBrk="1" hangingPunct="1">
              <a:spcBef>
                <a:spcPct val="0"/>
              </a:spcBef>
            </a:pPr>
            <a:endParaRPr lang="it-IT" dirty="0"/>
          </a:p>
        </p:txBody>
      </p:sp>
      <p:sp>
        <p:nvSpPr>
          <p:cNvPr id="4" name="Segnaposto numero diapositiva 3"/>
          <p:cNvSpPr>
            <a:spLocks noGrp="1"/>
          </p:cNvSpPr>
          <p:nvPr>
            <p:ph type="sldNum" sz="quarter" idx="10"/>
          </p:nvPr>
        </p:nvSpPr>
        <p:spPr/>
        <p:txBody>
          <a:bodyPr/>
          <a:lstStyle/>
          <a:p>
            <a:pPr>
              <a:defRPr/>
            </a:pPr>
            <a:fld id="{242CD0A5-5408-4DF9-996A-B8C3AE496AA5}" type="slidenum">
              <a:rPr lang="it-IT" smtClean="0"/>
              <a:pPr>
                <a:defRPr/>
              </a:pPr>
              <a:t>9</a:t>
            </a:fld>
            <a:endParaRPr lang="it-IT"/>
          </a:p>
        </p:txBody>
      </p:sp>
    </p:spTree>
    <p:extLst>
      <p:ext uri="{BB962C8B-B14F-4D97-AF65-F5344CB8AC3E}">
        <p14:creationId xmlns:p14="http://schemas.microsoft.com/office/powerpoint/2010/main" val="105304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CA727A04-7349-4773-9FF7-A86F32A3D735}" type="slidenum">
              <a:rPr lang="en-US" smtClean="0"/>
              <a:pPr/>
              <a:t>10</a:t>
            </a:fld>
            <a:endParaRPr lang="en-US"/>
          </a:p>
        </p:txBody>
      </p:sp>
      <p:sp>
        <p:nvSpPr>
          <p:cNvPr id="89091" name="Rectangle 2"/>
          <p:cNvSpPr>
            <a:spLocks noGrp="1" noRot="1" noChangeAspect="1" noChangeArrowheads="1" noTextEdit="1"/>
          </p:cNvSpPr>
          <p:nvPr>
            <p:ph type="sldImg"/>
          </p:nvPr>
        </p:nvSpPr>
        <p:spPr>
          <a:xfrm>
            <a:off x="698500" y="741363"/>
            <a:ext cx="5345113" cy="3700462"/>
          </a:xfrm>
          <a:ln/>
        </p:spPr>
      </p:sp>
      <p:sp>
        <p:nvSpPr>
          <p:cNvPr id="89092" name="Rectangle 3"/>
          <p:cNvSpPr>
            <a:spLocks noGrp="1" noChangeArrowheads="1"/>
          </p:cNvSpPr>
          <p:nvPr>
            <p:ph type="body" idx="1"/>
          </p:nvPr>
        </p:nvSpPr>
        <p:spPr>
          <a:xfrm>
            <a:off x="673755" y="4690777"/>
            <a:ext cx="5394606" cy="4442738"/>
          </a:xfrm>
          <a:noFill/>
          <a:ln/>
        </p:spPr>
        <p:txBody>
          <a:bodyPr/>
          <a:lstStyle/>
          <a:p>
            <a:pPr eaLnBrk="1" hangingPunct="1">
              <a:lnSpc>
                <a:spcPct val="80000"/>
              </a:lnSpc>
            </a:pPr>
            <a:endParaRPr lang="en-US" sz="1400" dirty="0"/>
          </a:p>
        </p:txBody>
      </p:sp>
    </p:spTree>
    <p:extLst>
      <p:ext uri="{BB962C8B-B14F-4D97-AF65-F5344CB8AC3E}">
        <p14:creationId xmlns:p14="http://schemas.microsoft.com/office/powerpoint/2010/main" val="2918393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pPr>
              <a:defRPr/>
            </a:pPr>
            <a:fld id="{242CD0A5-5408-4DF9-996A-B8C3AE496AA5}" type="slidenum">
              <a:rPr lang="it-IT" smtClean="0"/>
              <a:pPr>
                <a:defRPr/>
              </a:pPr>
              <a:t>11</a:t>
            </a:fld>
            <a:endParaRPr lang="it-IT"/>
          </a:p>
        </p:txBody>
      </p:sp>
    </p:spTree>
    <p:extLst>
      <p:ext uri="{BB962C8B-B14F-4D97-AF65-F5344CB8AC3E}">
        <p14:creationId xmlns:p14="http://schemas.microsoft.com/office/powerpoint/2010/main" val="3147444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4" name="Segnaposto numero diapositiva 3"/>
          <p:cNvSpPr>
            <a:spLocks noGrp="1"/>
          </p:cNvSpPr>
          <p:nvPr>
            <p:ph type="sldNum" sz="quarter" idx="10"/>
          </p:nvPr>
        </p:nvSpPr>
        <p:spPr/>
        <p:txBody>
          <a:bodyPr/>
          <a:lstStyle/>
          <a:p>
            <a:pPr>
              <a:defRPr/>
            </a:pPr>
            <a:fld id="{242CD0A5-5408-4DF9-996A-B8C3AE496AA5}" type="slidenum">
              <a:rPr lang="it-IT" smtClean="0"/>
              <a:pPr>
                <a:defRPr/>
              </a:pPr>
              <a:t>12</a:t>
            </a:fld>
            <a:endParaRPr lang="it-IT"/>
          </a:p>
        </p:txBody>
      </p:sp>
    </p:spTree>
    <p:extLst>
      <p:ext uri="{BB962C8B-B14F-4D97-AF65-F5344CB8AC3E}">
        <p14:creationId xmlns:p14="http://schemas.microsoft.com/office/powerpoint/2010/main" val="2254390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en-US" noProof="0" dirty="0"/>
          </a:p>
        </p:txBody>
      </p:sp>
      <p:sp>
        <p:nvSpPr>
          <p:cNvPr id="4" name="Segnaposto numero diapositiva 3"/>
          <p:cNvSpPr>
            <a:spLocks noGrp="1"/>
          </p:cNvSpPr>
          <p:nvPr>
            <p:ph type="sldNum" sz="quarter" idx="10"/>
          </p:nvPr>
        </p:nvSpPr>
        <p:spPr/>
        <p:txBody>
          <a:bodyPr/>
          <a:lstStyle/>
          <a:p>
            <a:pPr>
              <a:defRPr/>
            </a:pPr>
            <a:fld id="{242CD0A5-5408-4DF9-996A-B8C3AE496AA5}" type="slidenum">
              <a:rPr lang="it-IT" smtClean="0"/>
              <a:pPr>
                <a:defRPr/>
              </a:pPr>
              <a:t>13</a:t>
            </a:fld>
            <a:endParaRPr lang="it-IT"/>
          </a:p>
        </p:txBody>
      </p:sp>
    </p:spTree>
    <p:extLst>
      <p:ext uri="{BB962C8B-B14F-4D97-AF65-F5344CB8AC3E}">
        <p14:creationId xmlns:p14="http://schemas.microsoft.com/office/powerpoint/2010/main" val="2558373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en-US" noProof="0" dirty="0"/>
          </a:p>
        </p:txBody>
      </p:sp>
      <p:sp>
        <p:nvSpPr>
          <p:cNvPr id="4" name="Segnaposto numero diapositiva 3"/>
          <p:cNvSpPr>
            <a:spLocks noGrp="1"/>
          </p:cNvSpPr>
          <p:nvPr>
            <p:ph type="sldNum" sz="quarter" idx="10"/>
          </p:nvPr>
        </p:nvSpPr>
        <p:spPr/>
        <p:txBody>
          <a:bodyPr/>
          <a:lstStyle/>
          <a:p>
            <a:pPr>
              <a:defRPr/>
            </a:pPr>
            <a:fld id="{242CD0A5-5408-4DF9-996A-B8C3AE496AA5}" type="slidenum">
              <a:rPr lang="it-IT" smtClean="0"/>
              <a:pPr>
                <a:defRPr/>
              </a:pPr>
              <a:t>14</a:t>
            </a:fld>
            <a:endParaRPr lang="it-IT"/>
          </a:p>
        </p:txBody>
      </p:sp>
    </p:spTree>
    <p:extLst>
      <p:ext uri="{BB962C8B-B14F-4D97-AF65-F5344CB8AC3E}">
        <p14:creationId xmlns:p14="http://schemas.microsoft.com/office/powerpoint/2010/main" val="516836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en-US" dirty="0"/>
          </a:p>
        </p:txBody>
      </p:sp>
      <p:sp>
        <p:nvSpPr>
          <p:cNvPr id="4" name="Segnaposto numero diapositiva 3"/>
          <p:cNvSpPr>
            <a:spLocks noGrp="1"/>
          </p:cNvSpPr>
          <p:nvPr>
            <p:ph type="sldNum" sz="quarter" idx="10"/>
          </p:nvPr>
        </p:nvSpPr>
        <p:spPr/>
        <p:txBody>
          <a:bodyPr/>
          <a:lstStyle/>
          <a:p>
            <a:pPr>
              <a:defRPr/>
            </a:pPr>
            <a:fld id="{242CD0A5-5408-4DF9-996A-B8C3AE496AA5}" type="slidenum">
              <a:rPr lang="it-IT" smtClean="0"/>
              <a:pPr>
                <a:defRPr/>
              </a:pPr>
              <a:t>15</a:t>
            </a:fld>
            <a:endParaRPr lang="it-IT"/>
          </a:p>
        </p:txBody>
      </p:sp>
    </p:spTree>
    <p:extLst>
      <p:ext uri="{BB962C8B-B14F-4D97-AF65-F5344CB8AC3E}">
        <p14:creationId xmlns:p14="http://schemas.microsoft.com/office/powerpoint/2010/main" val="3292523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742950" y="2130425"/>
            <a:ext cx="8420100" cy="1470025"/>
          </a:xfrm>
        </p:spPr>
        <p:txBody>
          <a:bodyPr/>
          <a:lstStyle/>
          <a:p>
            <a:r>
              <a:rPr lang="it-IT"/>
              <a:t>Fare clic per modificare lo stile del titolo</a:t>
            </a:r>
          </a:p>
        </p:txBody>
      </p:sp>
      <p:sp>
        <p:nvSpPr>
          <p:cNvPr id="3" name="Sottotitolo 2"/>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a:t>Fare clic per modificare lo stile del sottotitolo dello schema</a:t>
            </a:r>
          </a:p>
        </p:txBody>
      </p:sp>
      <p:sp>
        <p:nvSpPr>
          <p:cNvPr id="4" name="Rectangle 4"/>
          <p:cNvSpPr>
            <a:spLocks noGrp="1" noChangeArrowheads="1"/>
          </p:cNvSpPr>
          <p:nvPr>
            <p:ph type="dt" sz="half" idx="10"/>
          </p:nvPr>
        </p:nvSpPr>
        <p:spPr>
          <a:ln/>
        </p:spPr>
        <p:txBody>
          <a:bodyPr/>
          <a:lstStyle>
            <a:lvl1pPr>
              <a:defRPr/>
            </a:lvl1pPr>
          </a:lstStyle>
          <a:p>
            <a:pPr>
              <a:defRPr/>
            </a:pPr>
            <a:r>
              <a:rPr lang="it-IT"/>
              <a:t>01/12/2010</a:t>
            </a:r>
          </a:p>
        </p:txBody>
      </p:sp>
      <p:sp>
        <p:nvSpPr>
          <p:cNvPr id="5" name="Rectangle 5"/>
          <p:cNvSpPr>
            <a:spLocks noGrp="1" noChangeArrowheads="1"/>
          </p:cNvSpPr>
          <p:nvPr>
            <p:ph type="ftr" sz="quarter" idx="11"/>
          </p:nvPr>
        </p:nvSpPr>
        <p:spPr>
          <a:ln/>
        </p:spPr>
        <p:txBody>
          <a:bodyPr/>
          <a:lstStyle>
            <a:lvl1pPr>
              <a:defRPr/>
            </a:lvl1pPr>
          </a:lstStyle>
          <a:p>
            <a:pPr>
              <a:defRPr/>
            </a:pPr>
            <a:r>
              <a:rPr lang="it-IT"/>
              <a:t>Antonio Soluri</a:t>
            </a:r>
          </a:p>
        </p:txBody>
      </p:sp>
      <p:sp>
        <p:nvSpPr>
          <p:cNvPr id="6" name="Rectangle 6"/>
          <p:cNvSpPr>
            <a:spLocks noGrp="1" noChangeArrowheads="1"/>
          </p:cNvSpPr>
          <p:nvPr>
            <p:ph type="sldNum" sz="quarter" idx="12"/>
          </p:nvPr>
        </p:nvSpPr>
        <p:spPr>
          <a:ln/>
        </p:spPr>
        <p:txBody>
          <a:bodyPr/>
          <a:lstStyle>
            <a:lvl1pPr>
              <a:defRPr/>
            </a:lvl1pPr>
          </a:lstStyle>
          <a:p>
            <a:pPr>
              <a:defRPr/>
            </a:pPr>
            <a:fld id="{36D35BEB-3EC6-4B71-97F0-DC35177CCE42}" type="slidenum">
              <a:rPr lang="it-IT"/>
              <a:pPr>
                <a:defRPr/>
              </a:pPr>
              <a:t>‹N›</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p:cNvSpPr>
            <a:spLocks noGrp="1" noChangeArrowheads="1"/>
          </p:cNvSpPr>
          <p:nvPr>
            <p:ph type="dt" sz="half" idx="10"/>
          </p:nvPr>
        </p:nvSpPr>
        <p:spPr>
          <a:ln/>
        </p:spPr>
        <p:txBody>
          <a:bodyPr/>
          <a:lstStyle>
            <a:lvl1pPr>
              <a:defRPr/>
            </a:lvl1pPr>
          </a:lstStyle>
          <a:p>
            <a:pPr>
              <a:defRPr/>
            </a:pPr>
            <a:r>
              <a:rPr lang="it-IT"/>
              <a:t>01/12/2010</a:t>
            </a:r>
          </a:p>
        </p:txBody>
      </p:sp>
      <p:sp>
        <p:nvSpPr>
          <p:cNvPr id="5" name="Rectangle 5"/>
          <p:cNvSpPr>
            <a:spLocks noGrp="1" noChangeArrowheads="1"/>
          </p:cNvSpPr>
          <p:nvPr>
            <p:ph type="ftr" sz="quarter" idx="11"/>
          </p:nvPr>
        </p:nvSpPr>
        <p:spPr>
          <a:ln/>
        </p:spPr>
        <p:txBody>
          <a:bodyPr/>
          <a:lstStyle>
            <a:lvl1pPr>
              <a:defRPr/>
            </a:lvl1pPr>
          </a:lstStyle>
          <a:p>
            <a:pPr>
              <a:defRPr/>
            </a:pPr>
            <a:r>
              <a:rPr lang="it-IT"/>
              <a:t>Antonio Soluri</a:t>
            </a:r>
          </a:p>
        </p:txBody>
      </p:sp>
      <p:sp>
        <p:nvSpPr>
          <p:cNvPr id="6" name="Rectangle 6"/>
          <p:cNvSpPr>
            <a:spLocks noGrp="1" noChangeArrowheads="1"/>
          </p:cNvSpPr>
          <p:nvPr>
            <p:ph type="sldNum" sz="quarter" idx="12"/>
          </p:nvPr>
        </p:nvSpPr>
        <p:spPr>
          <a:ln/>
        </p:spPr>
        <p:txBody>
          <a:bodyPr/>
          <a:lstStyle>
            <a:lvl1pPr>
              <a:defRPr/>
            </a:lvl1pPr>
          </a:lstStyle>
          <a:p>
            <a:pPr>
              <a:defRPr/>
            </a:pPr>
            <a:fld id="{E0E0B8E5-4912-4355-90BE-7CB1F3DABC66}" type="slidenum">
              <a:rPr lang="it-IT"/>
              <a:pPr>
                <a:defRPr/>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7058025" y="609600"/>
            <a:ext cx="2105025" cy="5486400"/>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742950" y="609600"/>
            <a:ext cx="6162675" cy="5486400"/>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p:cNvSpPr>
            <a:spLocks noGrp="1" noChangeArrowheads="1"/>
          </p:cNvSpPr>
          <p:nvPr>
            <p:ph type="dt" sz="half" idx="10"/>
          </p:nvPr>
        </p:nvSpPr>
        <p:spPr>
          <a:ln/>
        </p:spPr>
        <p:txBody>
          <a:bodyPr/>
          <a:lstStyle>
            <a:lvl1pPr>
              <a:defRPr/>
            </a:lvl1pPr>
          </a:lstStyle>
          <a:p>
            <a:pPr>
              <a:defRPr/>
            </a:pPr>
            <a:r>
              <a:rPr lang="it-IT"/>
              <a:t>01/12/2010</a:t>
            </a:r>
          </a:p>
        </p:txBody>
      </p:sp>
      <p:sp>
        <p:nvSpPr>
          <p:cNvPr id="5" name="Rectangle 5"/>
          <p:cNvSpPr>
            <a:spLocks noGrp="1" noChangeArrowheads="1"/>
          </p:cNvSpPr>
          <p:nvPr>
            <p:ph type="ftr" sz="quarter" idx="11"/>
          </p:nvPr>
        </p:nvSpPr>
        <p:spPr>
          <a:ln/>
        </p:spPr>
        <p:txBody>
          <a:bodyPr/>
          <a:lstStyle>
            <a:lvl1pPr>
              <a:defRPr/>
            </a:lvl1pPr>
          </a:lstStyle>
          <a:p>
            <a:pPr>
              <a:defRPr/>
            </a:pPr>
            <a:r>
              <a:rPr lang="it-IT"/>
              <a:t>Antonio Soluri</a:t>
            </a:r>
          </a:p>
        </p:txBody>
      </p:sp>
      <p:sp>
        <p:nvSpPr>
          <p:cNvPr id="6" name="Rectangle 6"/>
          <p:cNvSpPr>
            <a:spLocks noGrp="1" noChangeArrowheads="1"/>
          </p:cNvSpPr>
          <p:nvPr>
            <p:ph type="sldNum" sz="quarter" idx="12"/>
          </p:nvPr>
        </p:nvSpPr>
        <p:spPr>
          <a:ln/>
        </p:spPr>
        <p:txBody>
          <a:bodyPr/>
          <a:lstStyle>
            <a:lvl1pPr>
              <a:defRPr/>
            </a:lvl1pPr>
          </a:lstStyle>
          <a:p>
            <a:pPr>
              <a:defRPr/>
            </a:pPr>
            <a:fld id="{D98475D1-3846-474B-994C-A4F07E2C5105}" type="slidenum">
              <a:rPr lang="it-IT"/>
              <a:pPr>
                <a:defRPr/>
              </a:pPr>
              <a:t>‹N›</a:t>
            </a:fld>
            <a:endParaRPr lang="it-IT"/>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495300" y="274638"/>
            <a:ext cx="8915400" cy="1143000"/>
          </a:xfrm>
        </p:spPr>
        <p:txBody>
          <a:bodyPr/>
          <a:lstStyle/>
          <a:p>
            <a:r>
              <a:rPr lang="it-IT"/>
              <a:t>Fare clic per modificare lo stile del titolo</a:t>
            </a:r>
          </a:p>
        </p:txBody>
      </p:sp>
      <p:sp>
        <p:nvSpPr>
          <p:cNvPr id="3" name="Segnaposto tabella 2"/>
          <p:cNvSpPr>
            <a:spLocks noGrp="1"/>
          </p:cNvSpPr>
          <p:nvPr>
            <p:ph type="tbl" idx="1"/>
          </p:nvPr>
        </p:nvSpPr>
        <p:spPr>
          <a:xfrm>
            <a:off x="495300" y="1481138"/>
            <a:ext cx="8915400" cy="4525962"/>
          </a:xfrm>
        </p:spPr>
        <p:txBody>
          <a:bodyPr/>
          <a:lstStyle/>
          <a:p>
            <a:pPr lvl="0"/>
            <a:endParaRPr lang="it-IT" noProof="0"/>
          </a:p>
        </p:txBody>
      </p:sp>
      <p:sp>
        <p:nvSpPr>
          <p:cNvPr id="4" name="Segnaposto data 9"/>
          <p:cNvSpPr>
            <a:spLocks noGrp="1"/>
          </p:cNvSpPr>
          <p:nvPr>
            <p:ph type="dt" sz="half" idx="10"/>
          </p:nvPr>
        </p:nvSpPr>
        <p:spPr/>
        <p:txBody>
          <a:bodyPr/>
          <a:lstStyle>
            <a:lvl1pPr>
              <a:defRPr/>
            </a:lvl1pPr>
          </a:lstStyle>
          <a:p>
            <a:pPr>
              <a:defRPr/>
            </a:pPr>
            <a:fld id="{398E6B87-90F1-46D5-9904-B4711B7BE330}" type="datetime1">
              <a:rPr lang="it-IT" smtClean="0"/>
              <a:pPr>
                <a:defRPr/>
              </a:pPr>
              <a:t>29/11/2023</a:t>
            </a:fld>
            <a:endParaRPr lang="it-IT"/>
          </a:p>
        </p:txBody>
      </p:sp>
      <p:sp>
        <p:nvSpPr>
          <p:cNvPr id="5" name="Segnaposto piè di pagina 21"/>
          <p:cNvSpPr>
            <a:spLocks noGrp="1"/>
          </p:cNvSpPr>
          <p:nvPr>
            <p:ph type="ftr" sz="quarter" idx="11"/>
          </p:nvPr>
        </p:nvSpPr>
        <p:spPr/>
        <p:txBody>
          <a:bodyPr/>
          <a:lstStyle>
            <a:lvl1pPr>
              <a:defRPr/>
            </a:lvl1pPr>
          </a:lstStyle>
          <a:p>
            <a:pPr>
              <a:defRPr/>
            </a:pPr>
            <a:endParaRPr lang="it-IT"/>
          </a:p>
        </p:txBody>
      </p:sp>
      <p:sp>
        <p:nvSpPr>
          <p:cNvPr id="6" name="Segnaposto numero diapositiva 17"/>
          <p:cNvSpPr>
            <a:spLocks noGrp="1"/>
          </p:cNvSpPr>
          <p:nvPr>
            <p:ph type="sldNum" sz="quarter" idx="12"/>
          </p:nvPr>
        </p:nvSpPr>
        <p:spPr/>
        <p:txBody>
          <a:bodyPr/>
          <a:lstStyle>
            <a:lvl1pPr>
              <a:defRPr/>
            </a:lvl1pPr>
          </a:lstStyle>
          <a:p>
            <a:pPr>
              <a:defRPr/>
            </a:pPr>
            <a:fld id="{10EE7811-B90D-47FD-8D99-FFD53A68E56B}" type="slidenum">
              <a:rPr lang="it-IT"/>
              <a:pPr>
                <a:defRPr/>
              </a:pPr>
              <a:t>‹N›</a:t>
            </a:fld>
            <a:endParaRPr lang="it-IT"/>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4" name="Rectangle 2"/>
          <p:cNvSpPr>
            <a:spLocks noChangeArrowheads="1"/>
          </p:cNvSpPr>
          <p:nvPr/>
        </p:nvSpPr>
        <p:spPr bwMode="auto">
          <a:xfrm>
            <a:off x="412750" y="990600"/>
            <a:ext cx="82550" cy="5105400"/>
          </a:xfrm>
          <a:prstGeom prst="rect">
            <a:avLst/>
          </a:prstGeom>
          <a:solidFill>
            <a:schemeClr val="bg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defRPr/>
            </a:pPr>
            <a:endParaRPr lang="it-IT" sz="2400"/>
          </a:p>
        </p:txBody>
      </p:sp>
      <p:grpSp>
        <p:nvGrpSpPr>
          <p:cNvPr id="5" name="Group 8"/>
          <p:cNvGrpSpPr>
            <a:grpSpLocks/>
          </p:cNvGrpSpPr>
          <p:nvPr/>
        </p:nvGrpSpPr>
        <p:grpSpPr bwMode="auto">
          <a:xfrm>
            <a:off x="412750" y="304800"/>
            <a:ext cx="9090819"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p:spPr>
          <p:txBody>
            <a:bodyPr rot="10800000"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defRPr/>
              </a:pPr>
              <a:endParaRPr lang="it-IT" sz="2400"/>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defRPr/>
              </a:pPr>
              <a:endParaRPr lang="it-IT" sz="2400"/>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p:spPr>
          <p:txBody>
            <a:bodyPr rot="10800000"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defRPr/>
              </a:pPr>
              <a:endParaRPr lang="it-IT" sz="2400"/>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defRPr/>
              </a:pPr>
              <a:endParaRPr lang="it-IT" sz="2400"/>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it-IT" sz="2400"/>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defRPr/>
              </a:pPr>
              <a:endParaRPr lang="it-IT" sz="2400"/>
            </a:p>
          </p:txBody>
        </p:sp>
      </p:grpSp>
      <p:sp>
        <p:nvSpPr>
          <p:cNvPr id="27651" name="Rectangle 3"/>
          <p:cNvSpPr>
            <a:spLocks noGrp="1" noChangeArrowheads="1"/>
          </p:cNvSpPr>
          <p:nvPr>
            <p:ph type="ctrTitle"/>
          </p:nvPr>
        </p:nvSpPr>
        <p:spPr>
          <a:xfrm>
            <a:off x="825500" y="1371600"/>
            <a:ext cx="8337550" cy="2057400"/>
          </a:xfrm>
        </p:spPr>
        <p:txBody>
          <a:bodyPr/>
          <a:lstStyle>
            <a:lvl1pPr>
              <a:defRPr sz="5400"/>
            </a:lvl1pPr>
          </a:lstStyle>
          <a:p>
            <a:r>
              <a:rPr lang="it-IT"/>
              <a:t>Fare clic per modificare lo stile del titolo</a:t>
            </a:r>
          </a:p>
        </p:txBody>
      </p:sp>
      <p:sp>
        <p:nvSpPr>
          <p:cNvPr id="27652" name="Rectangle 4"/>
          <p:cNvSpPr>
            <a:spLocks noGrp="1" noChangeArrowheads="1"/>
          </p:cNvSpPr>
          <p:nvPr>
            <p:ph type="subTitle" idx="1"/>
          </p:nvPr>
        </p:nvSpPr>
        <p:spPr>
          <a:xfrm>
            <a:off x="825500" y="3765550"/>
            <a:ext cx="8337550" cy="2057400"/>
          </a:xfrm>
        </p:spPr>
        <p:txBody>
          <a:bodyPr/>
          <a:lstStyle>
            <a:lvl1pPr marL="0" indent="0">
              <a:buFont typeface="Wingdings" pitchFamily="2" charset="2"/>
              <a:buNone/>
              <a:defRPr sz="2800">
                <a:latin typeface="Arial" charset="0"/>
              </a:defRPr>
            </a:lvl1pPr>
          </a:lstStyle>
          <a:p>
            <a:r>
              <a:rPr lang="it-IT"/>
              <a:t>Fare clic per modificare lo stile del sottotitolo dello schema</a:t>
            </a:r>
          </a:p>
        </p:txBody>
      </p:sp>
      <p:sp>
        <p:nvSpPr>
          <p:cNvPr id="12" name="Rectangle 5"/>
          <p:cNvSpPr>
            <a:spLocks noGrp="1" noChangeArrowheads="1"/>
          </p:cNvSpPr>
          <p:nvPr>
            <p:ph type="dt" sz="half" idx="10"/>
          </p:nvPr>
        </p:nvSpPr>
        <p:spPr>
          <a:xfrm>
            <a:off x="495300" y="6248400"/>
            <a:ext cx="2311400" cy="457200"/>
          </a:xfrm>
        </p:spPr>
        <p:txBody>
          <a:bodyPr/>
          <a:lstStyle>
            <a:lvl1pPr>
              <a:defRPr/>
            </a:lvl1pPr>
          </a:lstStyle>
          <a:p>
            <a:pPr>
              <a:defRPr/>
            </a:pPr>
            <a:endParaRPr lang="it-IT"/>
          </a:p>
        </p:txBody>
      </p:sp>
      <p:sp>
        <p:nvSpPr>
          <p:cNvPr id="13" name="Rectangle 6"/>
          <p:cNvSpPr>
            <a:spLocks noGrp="1" noChangeArrowheads="1"/>
          </p:cNvSpPr>
          <p:nvPr>
            <p:ph type="ftr" sz="quarter" idx="11"/>
          </p:nvPr>
        </p:nvSpPr>
        <p:spPr/>
        <p:txBody>
          <a:bodyPr/>
          <a:lstStyle>
            <a:lvl1pPr>
              <a:defRPr/>
            </a:lvl1pPr>
          </a:lstStyle>
          <a:p>
            <a:pPr>
              <a:defRPr/>
            </a:pPr>
            <a:endParaRPr lang="it-IT"/>
          </a:p>
        </p:txBody>
      </p:sp>
      <p:sp>
        <p:nvSpPr>
          <p:cNvPr id="14" name="Rectangle 7"/>
          <p:cNvSpPr>
            <a:spLocks noGrp="1" noChangeArrowheads="1"/>
          </p:cNvSpPr>
          <p:nvPr>
            <p:ph type="sldNum" sz="quarter" idx="12"/>
          </p:nvPr>
        </p:nvSpPr>
        <p:spPr>
          <a:xfrm>
            <a:off x="7099300" y="6248400"/>
            <a:ext cx="2311400" cy="457200"/>
          </a:xfrm>
        </p:spPr>
        <p:txBody>
          <a:bodyPr/>
          <a:lstStyle>
            <a:lvl1pPr>
              <a:defRPr b="1"/>
            </a:lvl1pPr>
          </a:lstStyle>
          <a:p>
            <a:pPr>
              <a:defRPr/>
            </a:pPr>
            <a:fld id="{87E59EE7-CDD5-44D2-A676-F2AF4760898C}" type="slidenum">
              <a:rPr lang="it-IT"/>
              <a:pPr>
                <a:defRPr/>
              </a:pPr>
              <a:t>‹N›</a:t>
            </a:fld>
            <a:endParaRPr lang="it-IT"/>
          </a:p>
        </p:txBody>
      </p:sp>
    </p:spTree>
    <p:extLst>
      <p:ext uri="{BB962C8B-B14F-4D97-AF65-F5344CB8AC3E}">
        <p14:creationId xmlns:p14="http://schemas.microsoft.com/office/powerpoint/2010/main" val="386919073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68477406-C355-4A48-B8E8-97538223AEEE}" type="slidenum">
              <a:rPr lang="it-IT"/>
              <a:pPr>
                <a:defRPr/>
              </a:pPr>
              <a:t>‹N›</a:t>
            </a:fld>
            <a:endParaRPr lang="it-IT"/>
          </a:p>
        </p:txBody>
      </p:sp>
    </p:spTree>
    <p:extLst>
      <p:ext uri="{BB962C8B-B14F-4D97-AF65-F5344CB8AC3E}">
        <p14:creationId xmlns:p14="http://schemas.microsoft.com/office/powerpoint/2010/main" val="269373715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82506" y="4406901"/>
            <a:ext cx="84201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82506"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stili del testo dello schema</a:t>
            </a:r>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923036DB-73F2-498C-8DB3-56F60C3607E4}" type="slidenum">
              <a:rPr lang="it-IT"/>
              <a:pPr>
                <a:defRPr/>
              </a:pPr>
              <a:t>‹N›</a:t>
            </a:fld>
            <a:endParaRPr lang="it-IT"/>
          </a:p>
        </p:txBody>
      </p:sp>
    </p:spTree>
    <p:extLst>
      <p:ext uri="{BB962C8B-B14F-4D97-AF65-F5344CB8AC3E}">
        <p14:creationId xmlns:p14="http://schemas.microsoft.com/office/powerpoint/2010/main" val="59444559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95300" y="1828801"/>
            <a:ext cx="437515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5035550" y="1828801"/>
            <a:ext cx="437515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pPr>
              <a:defRPr/>
            </a:pPr>
            <a:fld id="{98E96B13-224C-4466-8F0E-B8F864BF945D}" type="slidenum">
              <a:rPr lang="it-IT"/>
              <a:pPr>
                <a:defRPr/>
              </a:pPr>
              <a:t>‹N›</a:t>
            </a:fld>
            <a:endParaRPr lang="it-IT"/>
          </a:p>
        </p:txBody>
      </p:sp>
    </p:spTree>
    <p:extLst>
      <p:ext uri="{BB962C8B-B14F-4D97-AF65-F5344CB8AC3E}">
        <p14:creationId xmlns:p14="http://schemas.microsoft.com/office/powerpoint/2010/main" val="207857041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95300" y="274638"/>
            <a:ext cx="8915400" cy="1143000"/>
          </a:xfrm>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4"/>
          <p:cNvSpPr>
            <a:spLocks noGrp="1" noChangeArrowheads="1"/>
          </p:cNvSpPr>
          <p:nvPr>
            <p:ph type="dt" sz="half" idx="10"/>
          </p:nvPr>
        </p:nvSpPr>
        <p:spPr>
          <a:ln/>
        </p:spPr>
        <p:txBody>
          <a:bodyPr/>
          <a:lstStyle>
            <a:lvl1pPr>
              <a:defRPr/>
            </a:lvl1pPr>
          </a:lstStyle>
          <a:p>
            <a:pPr>
              <a:defRPr/>
            </a:pPr>
            <a:endParaRPr lang="it-IT"/>
          </a:p>
        </p:txBody>
      </p:sp>
      <p:sp>
        <p:nvSpPr>
          <p:cNvPr id="8" name="Rectangle 5"/>
          <p:cNvSpPr>
            <a:spLocks noGrp="1" noChangeArrowheads="1"/>
          </p:cNvSpPr>
          <p:nvPr>
            <p:ph type="ftr" sz="quarter" idx="11"/>
          </p:nvPr>
        </p:nvSpPr>
        <p:spPr>
          <a:ln/>
        </p:spPr>
        <p:txBody>
          <a:bodyPr/>
          <a:lstStyle>
            <a:lvl1pPr>
              <a:defRPr/>
            </a:lvl1pPr>
          </a:lstStyle>
          <a:p>
            <a:pPr>
              <a:defRPr/>
            </a:pPr>
            <a:endParaRPr lang="it-IT"/>
          </a:p>
        </p:txBody>
      </p:sp>
      <p:sp>
        <p:nvSpPr>
          <p:cNvPr id="9" name="Rectangle 6"/>
          <p:cNvSpPr>
            <a:spLocks noGrp="1" noChangeArrowheads="1"/>
          </p:cNvSpPr>
          <p:nvPr>
            <p:ph type="sldNum" sz="quarter" idx="12"/>
          </p:nvPr>
        </p:nvSpPr>
        <p:spPr>
          <a:ln/>
        </p:spPr>
        <p:txBody>
          <a:bodyPr/>
          <a:lstStyle>
            <a:lvl1pPr>
              <a:defRPr/>
            </a:lvl1pPr>
          </a:lstStyle>
          <a:p>
            <a:pPr>
              <a:defRPr/>
            </a:pPr>
            <a:fld id="{14F75544-42FF-4A9B-9324-180EA2CC35D8}" type="slidenum">
              <a:rPr lang="it-IT"/>
              <a:pPr>
                <a:defRPr/>
              </a:pPr>
              <a:t>‹N›</a:t>
            </a:fld>
            <a:endParaRPr lang="it-IT"/>
          </a:p>
        </p:txBody>
      </p:sp>
    </p:spTree>
    <p:extLst>
      <p:ext uri="{BB962C8B-B14F-4D97-AF65-F5344CB8AC3E}">
        <p14:creationId xmlns:p14="http://schemas.microsoft.com/office/powerpoint/2010/main" val="110594561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Rectangle 4"/>
          <p:cNvSpPr>
            <a:spLocks noGrp="1" noChangeArrowheads="1"/>
          </p:cNvSpPr>
          <p:nvPr>
            <p:ph type="dt" sz="half" idx="10"/>
          </p:nvPr>
        </p:nvSpPr>
        <p:spPr>
          <a:ln/>
        </p:spPr>
        <p:txBody>
          <a:bodyPr/>
          <a:lstStyle>
            <a:lvl1pPr>
              <a:defRPr/>
            </a:lvl1pPr>
          </a:lstStyle>
          <a:p>
            <a:pPr>
              <a:defRPr/>
            </a:pPr>
            <a:endParaRPr lang="it-IT"/>
          </a:p>
        </p:txBody>
      </p:sp>
      <p:sp>
        <p:nvSpPr>
          <p:cNvPr id="4" name="Rectangle 5"/>
          <p:cNvSpPr>
            <a:spLocks noGrp="1" noChangeArrowheads="1"/>
          </p:cNvSpPr>
          <p:nvPr>
            <p:ph type="ftr" sz="quarter" idx="11"/>
          </p:nvPr>
        </p:nvSpPr>
        <p:spPr>
          <a:ln/>
        </p:spPr>
        <p:txBody>
          <a:bodyPr/>
          <a:lstStyle>
            <a:lvl1pPr>
              <a:defRPr/>
            </a:lvl1pPr>
          </a:lstStyle>
          <a:p>
            <a:pPr>
              <a:defRPr/>
            </a:pPr>
            <a:endParaRPr lang="it-IT"/>
          </a:p>
        </p:txBody>
      </p:sp>
      <p:sp>
        <p:nvSpPr>
          <p:cNvPr id="5" name="Rectangle 6"/>
          <p:cNvSpPr>
            <a:spLocks noGrp="1" noChangeArrowheads="1"/>
          </p:cNvSpPr>
          <p:nvPr>
            <p:ph type="sldNum" sz="quarter" idx="12"/>
          </p:nvPr>
        </p:nvSpPr>
        <p:spPr>
          <a:ln/>
        </p:spPr>
        <p:txBody>
          <a:bodyPr/>
          <a:lstStyle>
            <a:lvl1pPr>
              <a:defRPr/>
            </a:lvl1pPr>
          </a:lstStyle>
          <a:p>
            <a:pPr>
              <a:defRPr/>
            </a:pPr>
            <a:fld id="{29099370-CCF8-44BF-91D4-BF9410D277A9}" type="slidenum">
              <a:rPr lang="it-IT"/>
              <a:pPr>
                <a:defRPr/>
              </a:pPr>
              <a:t>‹N›</a:t>
            </a:fld>
            <a:endParaRPr lang="it-IT"/>
          </a:p>
        </p:txBody>
      </p:sp>
    </p:spTree>
    <p:extLst>
      <p:ext uri="{BB962C8B-B14F-4D97-AF65-F5344CB8AC3E}">
        <p14:creationId xmlns:p14="http://schemas.microsoft.com/office/powerpoint/2010/main" val="302269201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it-IT"/>
          </a:p>
        </p:txBody>
      </p:sp>
      <p:sp>
        <p:nvSpPr>
          <p:cNvPr id="3" name="Rectangle 5"/>
          <p:cNvSpPr>
            <a:spLocks noGrp="1" noChangeArrowheads="1"/>
          </p:cNvSpPr>
          <p:nvPr>
            <p:ph type="ftr" sz="quarter" idx="11"/>
          </p:nvPr>
        </p:nvSpPr>
        <p:spPr>
          <a:ln/>
        </p:spPr>
        <p:txBody>
          <a:bodyPr/>
          <a:lstStyle>
            <a:lvl1pPr>
              <a:defRPr/>
            </a:lvl1pPr>
          </a:lstStyle>
          <a:p>
            <a:pPr>
              <a:defRPr/>
            </a:pPr>
            <a:endParaRPr lang="it-IT"/>
          </a:p>
        </p:txBody>
      </p:sp>
      <p:sp>
        <p:nvSpPr>
          <p:cNvPr id="4" name="Rectangle 6"/>
          <p:cNvSpPr>
            <a:spLocks noGrp="1" noChangeArrowheads="1"/>
          </p:cNvSpPr>
          <p:nvPr>
            <p:ph type="sldNum" sz="quarter" idx="12"/>
          </p:nvPr>
        </p:nvSpPr>
        <p:spPr>
          <a:ln/>
        </p:spPr>
        <p:txBody>
          <a:bodyPr/>
          <a:lstStyle>
            <a:lvl1pPr>
              <a:defRPr/>
            </a:lvl1pPr>
          </a:lstStyle>
          <a:p>
            <a:pPr>
              <a:defRPr/>
            </a:pPr>
            <a:fld id="{CB8209C1-DCAB-469E-A29E-2313FE937FA0}" type="slidenum">
              <a:rPr lang="it-IT"/>
              <a:pPr>
                <a:defRPr/>
              </a:pPr>
              <a:t>‹N›</a:t>
            </a:fld>
            <a:endParaRPr lang="it-IT"/>
          </a:p>
        </p:txBody>
      </p:sp>
    </p:spTree>
    <p:extLst>
      <p:ext uri="{BB962C8B-B14F-4D97-AF65-F5344CB8AC3E}">
        <p14:creationId xmlns:p14="http://schemas.microsoft.com/office/powerpoint/2010/main" val="48059602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p:cNvSpPr>
            <a:spLocks noGrp="1" noChangeArrowheads="1"/>
          </p:cNvSpPr>
          <p:nvPr>
            <p:ph type="dt" sz="half" idx="10"/>
          </p:nvPr>
        </p:nvSpPr>
        <p:spPr>
          <a:ln/>
        </p:spPr>
        <p:txBody>
          <a:bodyPr/>
          <a:lstStyle>
            <a:lvl1pPr>
              <a:defRPr/>
            </a:lvl1pPr>
          </a:lstStyle>
          <a:p>
            <a:pPr>
              <a:defRPr/>
            </a:pPr>
            <a:r>
              <a:rPr lang="it-IT"/>
              <a:t>01/12/2010</a:t>
            </a:r>
          </a:p>
        </p:txBody>
      </p:sp>
      <p:sp>
        <p:nvSpPr>
          <p:cNvPr id="5" name="Rectangle 5"/>
          <p:cNvSpPr>
            <a:spLocks noGrp="1" noChangeArrowheads="1"/>
          </p:cNvSpPr>
          <p:nvPr>
            <p:ph type="ftr" sz="quarter" idx="11"/>
          </p:nvPr>
        </p:nvSpPr>
        <p:spPr>
          <a:ln/>
        </p:spPr>
        <p:txBody>
          <a:bodyPr/>
          <a:lstStyle>
            <a:lvl1pPr>
              <a:defRPr/>
            </a:lvl1pPr>
          </a:lstStyle>
          <a:p>
            <a:pPr>
              <a:defRPr/>
            </a:pPr>
            <a:r>
              <a:rPr lang="it-IT"/>
              <a:t>Antonio Soluri</a:t>
            </a:r>
          </a:p>
        </p:txBody>
      </p:sp>
      <p:sp>
        <p:nvSpPr>
          <p:cNvPr id="6" name="Rectangle 6"/>
          <p:cNvSpPr>
            <a:spLocks noGrp="1" noChangeArrowheads="1"/>
          </p:cNvSpPr>
          <p:nvPr>
            <p:ph type="sldNum" sz="quarter" idx="12"/>
          </p:nvPr>
        </p:nvSpPr>
        <p:spPr>
          <a:ln/>
        </p:spPr>
        <p:txBody>
          <a:bodyPr/>
          <a:lstStyle>
            <a:lvl1pPr>
              <a:defRPr/>
            </a:lvl1pPr>
          </a:lstStyle>
          <a:p>
            <a:pPr>
              <a:defRPr/>
            </a:pPr>
            <a:fld id="{7F4D5197-DED4-4FBE-83C9-0CAE675B1DA4}" type="slidenum">
              <a:rPr lang="it-IT"/>
              <a:pPr>
                <a:defRPr/>
              </a:pPr>
              <a:t>‹N›</a:t>
            </a:fld>
            <a:endParaRPr lang="it-IT"/>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95300" y="273050"/>
            <a:ext cx="3259006" cy="1162050"/>
          </a:xfrm>
        </p:spPr>
        <p:txBody>
          <a:bodyPr/>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pPr>
              <a:defRPr/>
            </a:pPr>
            <a:fld id="{4E493ECD-47F7-42F1-9E91-479AFD944AFD}" type="slidenum">
              <a:rPr lang="it-IT"/>
              <a:pPr>
                <a:defRPr/>
              </a:pPr>
              <a:t>‹N›</a:t>
            </a:fld>
            <a:endParaRPr lang="it-IT"/>
          </a:p>
        </p:txBody>
      </p:sp>
    </p:spTree>
    <p:extLst>
      <p:ext uri="{BB962C8B-B14F-4D97-AF65-F5344CB8AC3E}">
        <p14:creationId xmlns:p14="http://schemas.microsoft.com/office/powerpoint/2010/main" val="657837115"/>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941645" y="4800600"/>
            <a:ext cx="5943600" cy="566738"/>
          </a:xfrm>
        </p:spPr>
        <p:txBody>
          <a:bodyPr/>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4"/>
          <p:cNvSpPr>
            <a:spLocks noGrp="1" noChangeArrowheads="1"/>
          </p:cNvSpPr>
          <p:nvPr>
            <p:ph type="dt" sz="half" idx="10"/>
          </p:nvPr>
        </p:nvSpPr>
        <p:spPr>
          <a:ln/>
        </p:spPr>
        <p:txBody>
          <a:bodyPr/>
          <a:lstStyle>
            <a:lvl1pPr>
              <a:defRPr/>
            </a:lvl1pPr>
          </a:lstStyle>
          <a:p>
            <a:pPr>
              <a:defRPr/>
            </a:pPr>
            <a:endParaRPr lang="it-IT"/>
          </a:p>
        </p:txBody>
      </p:sp>
      <p:sp>
        <p:nvSpPr>
          <p:cNvPr id="6" name="Rectangle 5"/>
          <p:cNvSpPr>
            <a:spLocks noGrp="1" noChangeArrowheads="1"/>
          </p:cNvSpPr>
          <p:nvPr>
            <p:ph type="ftr" sz="quarter" idx="11"/>
          </p:nvPr>
        </p:nvSpPr>
        <p:spPr>
          <a:ln/>
        </p:spPr>
        <p:txBody>
          <a:bodyPr/>
          <a:lstStyle>
            <a:lvl1pPr>
              <a:defRPr/>
            </a:lvl1pPr>
          </a:lstStyle>
          <a:p>
            <a:pPr>
              <a:defRPr/>
            </a:pPr>
            <a:endParaRPr lang="it-IT"/>
          </a:p>
        </p:txBody>
      </p:sp>
      <p:sp>
        <p:nvSpPr>
          <p:cNvPr id="7" name="Rectangle 6"/>
          <p:cNvSpPr>
            <a:spLocks noGrp="1" noChangeArrowheads="1"/>
          </p:cNvSpPr>
          <p:nvPr>
            <p:ph type="sldNum" sz="quarter" idx="12"/>
          </p:nvPr>
        </p:nvSpPr>
        <p:spPr>
          <a:ln/>
        </p:spPr>
        <p:txBody>
          <a:bodyPr/>
          <a:lstStyle>
            <a:lvl1pPr>
              <a:defRPr/>
            </a:lvl1pPr>
          </a:lstStyle>
          <a:p>
            <a:pPr>
              <a:defRPr/>
            </a:pPr>
            <a:fld id="{4E9485F6-C8C7-4D7F-BBC9-FE89F96BBE16}" type="slidenum">
              <a:rPr lang="it-IT"/>
              <a:pPr>
                <a:defRPr/>
              </a:pPr>
              <a:t>‹N›</a:t>
            </a:fld>
            <a:endParaRPr lang="it-IT"/>
          </a:p>
        </p:txBody>
      </p:sp>
    </p:spTree>
    <p:extLst>
      <p:ext uri="{BB962C8B-B14F-4D97-AF65-F5344CB8AC3E}">
        <p14:creationId xmlns:p14="http://schemas.microsoft.com/office/powerpoint/2010/main" val="192798473"/>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CBF6488C-22C7-4CF9-BB91-FD1D298B30D2}" type="slidenum">
              <a:rPr lang="it-IT"/>
              <a:pPr>
                <a:defRPr/>
              </a:pPr>
              <a:t>‹N›</a:t>
            </a:fld>
            <a:endParaRPr lang="it-IT"/>
          </a:p>
        </p:txBody>
      </p:sp>
    </p:spTree>
    <p:extLst>
      <p:ext uri="{BB962C8B-B14F-4D97-AF65-F5344CB8AC3E}">
        <p14:creationId xmlns:p14="http://schemas.microsoft.com/office/powerpoint/2010/main" val="1282962914"/>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7181850" y="533401"/>
            <a:ext cx="2228850" cy="5597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95300" y="533401"/>
            <a:ext cx="6521450" cy="5597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4"/>
          <p:cNvSpPr>
            <a:spLocks noGrp="1" noChangeArrowheads="1"/>
          </p:cNvSpPr>
          <p:nvPr>
            <p:ph type="dt" sz="half" idx="10"/>
          </p:nvPr>
        </p:nvSpPr>
        <p:spPr>
          <a:ln/>
        </p:spPr>
        <p:txBody>
          <a:bodyPr/>
          <a:lstStyle>
            <a:lvl1pPr>
              <a:defRPr/>
            </a:lvl1pPr>
          </a:lstStyle>
          <a:p>
            <a:pPr>
              <a:defRPr/>
            </a:pPr>
            <a:endParaRPr lang="it-IT"/>
          </a:p>
        </p:txBody>
      </p:sp>
      <p:sp>
        <p:nvSpPr>
          <p:cNvPr id="5" name="Rectangle 5"/>
          <p:cNvSpPr>
            <a:spLocks noGrp="1" noChangeArrowheads="1"/>
          </p:cNvSpPr>
          <p:nvPr>
            <p:ph type="ftr" sz="quarter" idx="11"/>
          </p:nvPr>
        </p:nvSpPr>
        <p:spPr>
          <a:ln/>
        </p:spPr>
        <p:txBody>
          <a:bodyPr/>
          <a:lstStyle>
            <a:lvl1pPr>
              <a:defRPr/>
            </a:lvl1pPr>
          </a:lstStyle>
          <a:p>
            <a:pPr>
              <a:defRPr/>
            </a:pPr>
            <a:endParaRPr lang="it-IT"/>
          </a:p>
        </p:txBody>
      </p:sp>
      <p:sp>
        <p:nvSpPr>
          <p:cNvPr id="6" name="Rectangle 6"/>
          <p:cNvSpPr>
            <a:spLocks noGrp="1" noChangeArrowheads="1"/>
          </p:cNvSpPr>
          <p:nvPr>
            <p:ph type="sldNum" sz="quarter" idx="12"/>
          </p:nvPr>
        </p:nvSpPr>
        <p:spPr>
          <a:ln/>
        </p:spPr>
        <p:txBody>
          <a:bodyPr/>
          <a:lstStyle>
            <a:lvl1pPr>
              <a:defRPr/>
            </a:lvl1pPr>
          </a:lstStyle>
          <a:p>
            <a:pPr>
              <a:defRPr/>
            </a:pPr>
            <a:fld id="{5C9B0D2A-EB82-4AE4-A59D-EC7BE4FA068D}" type="slidenum">
              <a:rPr lang="it-IT"/>
              <a:pPr>
                <a:defRPr/>
              </a:pPr>
              <a:t>‹N›</a:t>
            </a:fld>
            <a:endParaRPr lang="it-IT"/>
          </a:p>
        </p:txBody>
      </p:sp>
    </p:spTree>
    <p:extLst>
      <p:ext uri="{BB962C8B-B14F-4D97-AF65-F5344CB8AC3E}">
        <p14:creationId xmlns:p14="http://schemas.microsoft.com/office/powerpoint/2010/main" val="269891757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82638" y="4406900"/>
            <a:ext cx="84201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stili del testo dello schema</a:t>
            </a:r>
          </a:p>
        </p:txBody>
      </p:sp>
      <p:sp>
        <p:nvSpPr>
          <p:cNvPr id="4" name="Rectangle 4"/>
          <p:cNvSpPr>
            <a:spLocks noGrp="1" noChangeArrowheads="1"/>
          </p:cNvSpPr>
          <p:nvPr>
            <p:ph type="dt" sz="half" idx="10"/>
          </p:nvPr>
        </p:nvSpPr>
        <p:spPr>
          <a:ln/>
        </p:spPr>
        <p:txBody>
          <a:bodyPr/>
          <a:lstStyle>
            <a:lvl1pPr>
              <a:defRPr/>
            </a:lvl1pPr>
          </a:lstStyle>
          <a:p>
            <a:pPr>
              <a:defRPr/>
            </a:pPr>
            <a:r>
              <a:rPr lang="it-IT"/>
              <a:t>01/12/2010</a:t>
            </a:r>
          </a:p>
        </p:txBody>
      </p:sp>
      <p:sp>
        <p:nvSpPr>
          <p:cNvPr id="5" name="Rectangle 5"/>
          <p:cNvSpPr>
            <a:spLocks noGrp="1" noChangeArrowheads="1"/>
          </p:cNvSpPr>
          <p:nvPr>
            <p:ph type="ftr" sz="quarter" idx="11"/>
          </p:nvPr>
        </p:nvSpPr>
        <p:spPr>
          <a:ln/>
        </p:spPr>
        <p:txBody>
          <a:bodyPr/>
          <a:lstStyle>
            <a:lvl1pPr>
              <a:defRPr/>
            </a:lvl1pPr>
          </a:lstStyle>
          <a:p>
            <a:pPr>
              <a:defRPr/>
            </a:pPr>
            <a:r>
              <a:rPr lang="it-IT"/>
              <a:t>Antonio Soluri</a:t>
            </a:r>
          </a:p>
        </p:txBody>
      </p:sp>
      <p:sp>
        <p:nvSpPr>
          <p:cNvPr id="6" name="Rectangle 6"/>
          <p:cNvSpPr>
            <a:spLocks noGrp="1" noChangeArrowheads="1"/>
          </p:cNvSpPr>
          <p:nvPr>
            <p:ph type="sldNum" sz="quarter" idx="12"/>
          </p:nvPr>
        </p:nvSpPr>
        <p:spPr>
          <a:ln/>
        </p:spPr>
        <p:txBody>
          <a:bodyPr/>
          <a:lstStyle>
            <a:lvl1pPr>
              <a:defRPr/>
            </a:lvl1pPr>
          </a:lstStyle>
          <a:p>
            <a:pPr>
              <a:defRPr/>
            </a:pPr>
            <a:fld id="{6149B89A-A167-4EFB-8E83-D3C5B6FD0AF0}" type="slidenum">
              <a:rPr lang="it-IT"/>
              <a:pPr>
                <a:defRPr/>
              </a:pPr>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742950" y="1981200"/>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5029200" y="1981200"/>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4"/>
          <p:cNvSpPr>
            <a:spLocks noGrp="1" noChangeArrowheads="1"/>
          </p:cNvSpPr>
          <p:nvPr>
            <p:ph type="dt" sz="half" idx="10"/>
          </p:nvPr>
        </p:nvSpPr>
        <p:spPr>
          <a:ln/>
        </p:spPr>
        <p:txBody>
          <a:bodyPr/>
          <a:lstStyle>
            <a:lvl1pPr>
              <a:defRPr/>
            </a:lvl1pPr>
          </a:lstStyle>
          <a:p>
            <a:pPr>
              <a:defRPr/>
            </a:pPr>
            <a:r>
              <a:rPr lang="it-IT"/>
              <a:t>01/12/2010</a:t>
            </a:r>
          </a:p>
        </p:txBody>
      </p:sp>
      <p:sp>
        <p:nvSpPr>
          <p:cNvPr id="6" name="Rectangle 5"/>
          <p:cNvSpPr>
            <a:spLocks noGrp="1" noChangeArrowheads="1"/>
          </p:cNvSpPr>
          <p:nvPr>
            <p:ph type="ftr" sz="quarter" idx="11"/>
          </p:nvPr>
        </p:nvSpPr>
        <p:spPr>
          <a:ln/>
        </p:spPr>
        <p:txBody>
          <a:bodyPr/>
          <a:lstStyle>
            <a:lvl1pPr>
              <a:defRPr/>
            </a:lvl1pPr>
          </a:lstStyle>
          <a:p>
            <a:pPr>
              <a:defRPr/>
            </a:pPr>
            <a:r>
              <a:rPr lang="it-IT"/>
              <a:t>Antonio Soluri</a:t>
            </a:r>
          </a:p>
        </p:txBody>
      </p:sp>
      <p:sp>
        <p:nvSpPr>
          <p:cNvPr id="7" name="Rectangle 6"/>
          <p:cNvSpPr>
            <a:spLocks noGrp="1" noChangeArrowheads="1"/>
          </p:cNvSpPr>
          <p:nvPr>
            <p:ph type="sldNum" sz="quarter" idx="12"/>
          </p:nvPr>
        </p:nvSpPr>
        <p:spPr>
          <a:ln/>
        </p:spPr>
        <p:txBody>
          <a:bodyPr/>
          <a:lstStyle>
            <a:lvl1pPr>
              <a:defRPr/>
            </a:lvl1pPr>
          </a:lstStyle>
          <a:p>
            <a:pPr>
              <a:defRPr/>
            </a:pPr>
            <a:fld id="{4FF82DA2-5945-493B-ABC9-3C2188EC9AF1}" type="slidenum">
              <a:rPr lang="it-IT"/>
              <a:pPr>
                <a:defRPr/>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95300" y="274638"/>
            <a:ext cx="8915400" cy="1143000"/>
          </a:xfrm>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4"/>
          <p:cNvSpPr>
            <a:spLocks noGrp="1" noChangeArrowheads="1"/>
          </p:cNvSpPr>
          <p:nvPr>
            <p:ph type="dt" sz="half" idx="10"/>
          </p:nvPr>
        </p:nvSpPr>
        <p:spPr>
          <a:ln/>
        </p:spPr>
        <p:txBody>
          <a:bodyPr/>
          <a:lstStyle>
            <a:lvl1pPr>
              <a:defRPr/>
            </a:lvl1pPr>
          </a:lstStyle>
          <a:p>
            <a:pPr>
              <a:defRPr/>
            </a:pPr>
            <a:r>
              <a:rPr lang="it-IT"/>
              <a:t>01/12/2010</a:t>
            </a:r>
          </a:p>
        </p:txBody>
      </p:sp>
      <p:sp>
        <p:nvSpPr>
          <p:cNvPr id="8" name="Rectangle 5"/>
          <p:cNvSpPr>
            <a:spLocks noGrp="1" noChangeArrowheads="1"/>
          </p:cNvSpPr>
          <p:nvPr>
            <p:ph type="ftr" sz="quarter" idx="11"/>
          </p:nvPr>
        </p:nvSpPr>
        <p:spPr>
          <a:ln/>
        </p:spPr>
        <p:txBody>
          <a:bodyPr/>
          <a:lstStyle>
            <a:lvl1pPr>
              <a:defRPr/>
            </a:lvl1pPr>
          </a:lstStyle>
          <a:p>
            <a:pPr>
              <a:defRPr/>
            </a:pPr>
            <a:r>
              <a:rPr lang="it-IT"/>
              <a:t>Antonio Soluri</a:t>
            </a:r>
          </a:p>
        </p:txBody>
      </p:sp>
      <p:sp>
        <p:nvSpPr>
          <p:cNvPr id="9" name="Rectangle 6"/>
          <p:cNvSpPr>
            <a:spLocks noGrp="1" noChangeArrowheads="1"/>
          </p:cNvSpPr>
          <p:nvPr>
            <p:ph type="sldNum" sz="quarter" idx="12"/>
          </p:nvPr>
        </p:nvSpPr>
        <p:spPr>
          <a:ln/>
        </p:spPr>
        <p:txBody>
          <a:bodyPr/>
          <a:lstStyle>
            <a:lvl1pPr>
              <a:defRPr/>
            </a:lvl1pPr>
          </a:lstStyle>
          <a:p>
            <a:pPr>
              <a:defRPr/>
            </a:pPr>
            <a:fld id="{9B62DC33-30D1-4FE8-8496-75E62DF445A3}" type="slidenum">
              <a:rPr lang="it-IT"/>
              <a:pPr>
                <a:defRPr/>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Rectangle 4"/>
          <p:cNvSpPr>
            <a:spLocks noGrp="1" noChangeArrowheads="1"/>
          </p:cNvSpPr>
          <p:nvPr>
            <p:ph type="dt" sz="half" idx="10"/>
          </p:nvPr>
        </p:nvSpPr>
        <p:spPr>
          <a:ln/>
        </p:spPr>
        <p:txBody>
          <a:bodyPr/>
          <a:lstStyle>
            <a:lvl1pPr>
              <a:defRPr/>
            </a:lvl1pPr>
          </a:lstStyle>
          <a:p>
            <a:pPr>
              <a:defRPr/>
            </a:pPr>
            <a:r>
              <a:rPr lang="it-IT"/>
              <a:t>01/12/2010</a:t>
            </a:r>
          </a:p>
        </p:txBody>
      </p:sp>
      <p:sp>
        <p:nvSpPr>
          <p:cNvPr id="4" name="Rectangle 5"/>
          <p:cNvSpPr>
            <a:spLocks noGrp="1" noChangeArrowheads="1"/>
          </p:cNvSpPr>
          <p:nvPr>
            <p:ph type="ftr" sz="quarter" idx="11"/>
          </p:nvPr>
        </p:nvSpPr>
        <p:spPr>
          <a:ln/>
        </p:spPr>
        <p:txBody>
          <a:bodyPr/>
          <a:lstStyle>
            <a:lvl1pPr>
              <a:defRPr/>
            </a:lvl1pPr>
          </a:lstStyle>
          <a:p>
            <a:pPr>
              <a:defRPr/>
            </a:pPr>
            <a:r>
              <a:rPr lang="it-IT"/>
              <a:t>Antonio Soluri</a:t>
            </a:r>
          </a:p>
        </p:txBody>
      </p:sp>
      <p:sp>
        <p:nvSpPr>
          <p:cNvPr id="5" name="Rectangle 6"/>
          <p:cNvSpPr>
            <a:spLocks noGrp="1" noChangeArrowheads="1"/>
          </p:cNvSpPr>
          <p:nvPr>
            <p:ph type="sldNum" sz="quarter" idx="12"/>
          </p:nvPr>
        </p:nvSpPr>
        <p:spPr>
          <a:ln/>
        </p:spPr>
        <p:txBody>
          <a:bodyPr/>
          <a:lstStyle>
            <a:lvl1pPr>
              <a:defRPr/>
            </a:lvl1pPr>
          </a:lstStyle>
          <a:p>
            <a:pPr>
              <a:defRPr/>
            </a:pPr>
            <a:fld id="{C0CBFDEE-2B26-4C4B-97BC-76EEFBFFF472}" type="slidenum">
              <a:rPr lang="it-IT"/>
              <a:pPr>
                <a:defRPr/>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it-IT"/>
              <a:t>01/12/2010</a:t>
            </a:r>
          </a:p>
        </p:txBody>
      </p:sp>
      <p:sp>
        <p:nvSpPr>
          <p:cNvPr id="3" name="Rectangle 5"/>
          <p:cNvSpPr>
            <a:spLocks noGrp="1" noChangeArrowheads="1"/>
          </p:cNvSpPr>
          <p:nvPr>
            <p:ph type="ftr" sz="quarter" idx="11"/>
          </p:nvPr>
        </p:nvSpPr>
        <p:spPr>
          <a:ln/>
        </p:spPr>
        <p:txBody>
          <a:bodyPr/>
          <a:lstStyle>
            <a:lvl1pPr>
              <a:defRPr/>
            </a:lvl1pPr>
          </a:lstStyle>
          <a:p>
            <a:pPr>
              <a:defRPr/>
            </a:pPr>
            <a:r>
              <a:rPr lang="it-IT"/>
              <a:t>Antonio Soluri</a:t>
            </a:r>
          </a:p>
        </p:txBody>
      </p:sp>
      <p:sp>
        <p:nvSpPr>
          <p:cNvPr id="4" name="Rectangle 6"/>
          <p:cNvSpPr>
            <a:spLocks noGrp="1" noChangeArrowheads="1"/>
          </p:cNvSpPr>
          <p:nvPr>
            <p:ph type="sldNum" sz="quarter" idx="12"/>
          </p:nvPr>
        </p:nvSpPr>
        <p:spPr>
          <a:ln/>
        </p:spPr>
        <p:txBody>
          <a:bodyPr/>
          <a:lstStyle>
            <a:lvl1pPr>
              <a:defRPr/>
            </a:lvl1pPr>
          </a:lstStyle>
          <a:p>
            <a:pPr>
              <a:defRPr/>
            </a:pPr>
            <a:fld id="{B0AAA506-D999-4352-AAE8-1A7E480CCAA6}" type="slidenum">
              <a:rPr lang="it-IT"/>
              <a:pPr>
                <a:defRPr/>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95300" y="273050"/>
            <a:ext cx="3259138"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4"/>
          <p:cNvSpPr>
            <a:spLocks noGrp="1" noChangeArrowheads="1"/>
          </p:cNvSpPr>
          <p:nvPr>
            <p:ph type="dt" sz="half" idx="10"/>
          </p:nvPr>
        </p:nvSpPr>
        <p:spPr>
          <a:ln/>
        </p:spPr>
        <p:txBody>
          <a:bodyPr/>
          <a:lstStyle>
            <a:lvl1pPr>
              <a:defRPr/>
            </a:lvl1pPr>
          </a:lstStyle>
          <a:p>
            <a:pPr>
              <a:defRPr/>
            </a:pPr>
            <a:r>
              <a:rPr lang="it-IT"/>
              <a:t>01/12/2010</a:t>
            </a:r>
          </a:p>
        </p:txBody>
      </p:sp>
      <p:sp>
        <p:nvSpPr>
          <p:cNvPr id="6" name="Rectangle 5"/>
          <p:cNvSpPr>
            <a:spLocks noGrp="1" noChangeArrowheads="1"/>
          </p:cNvSpPr>
          <p:nvPr>
            <p:ph type="ftr" sz="quarter" idx="11"/>
          </p:nvPr>
        </p:nvSpPr>
        <p:spPr>
          <a:ln/>
        </p:spPr>
        <p:txBody>
          <a:bodyPr/>
          <a:lstStyle>
            <a:lvl1pPr>
              <a:defRPr/>
            </a:lvl1pPr>
          </a:lstStyle>
          <a:p>
            <a:pPr>
              <a:defRPr/>
            </a:pPr>
            <a:r>
              <a:rPr lang="it-IT"/>
              <a:t>Antonio Soluri</a:t>
            </a:r>
          </a:p>
        </p:txBody>
      </p:sp>
      <p:sp>
        <p:nvSpPr>
          <p:cNvPr id="7" name="Rectangle 6"/>
          <p:cNvSpPr>
            <a:spLocks noGrp="1" noChangeArrowheads="1"/>
          </p:cNvSpPr>
          <p:nvPr>
            <p:ph type="sldNum" sz="quarter" idx="12"/>
          </p:nvPr>
        </p:nvSpPr>
        <p:spPr>
          <a:ln/>
        </p:spPr>
        <p:txBody>
          <a:bodyPr/>
          <a:lstStyle>
            <a:lvl1pPr>
              <a:defRPr/>
            </a:lvl1pPr>
          </a:lstStyle>
          <a:p>
            <a:pPr>
              <a:defRPr/>
            </a:pPr>
            <a:fld id="{42595E09-F24A-4684-B362-8AC14F6A6675}" type="slidenum">
              <a:rPr lang="it-IT"/>
              <a:pPr>
                <a:defRPr/>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941513" y="4800600"/>
            <a:ext cx="59436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4"/>
          <p:cNvSpPr>
            <a:spLocks noGrp="1" noChangeArrowheads="1"/>
          </p:cNvSpPr>
          <p:nvPr>
            <p:ph type="dt" sz="half" idx="10"/>
          </p:nvPr>
        </p:nvSpPr>
        <p:spPr>
          <a:ln/>
        </p:spPr>
        <p:txBody>
          <a:bodyPr/>
          <a:lstStyle>
            <a:lvl1pPr>
              <a:defRPr/>
            </a:lvl1pPr>
          </a:lstStyle>
          <a:p>
            <a:pPr>
              <a:defRPr/>
            </a:pPr>
            <a:r>
              <a:rPr lang="it-IT"/>
              <a:t>01/12/2010</a:t>
            </a:r>
          </a:p>
        </p:txBody>
      </p:sp>
      <p:sp>
        <p:nvSpPr>
          <p:cNvPr id="6" name="Rectangle 5"/>
          <p:cNvSpPr>
            <a:spLocks noGrp="1" noChangeArrowheads="1"/>
          </p:cNvSpPr>
          <p:nvPr>
            <p:ph type="ftr" sz="quarter" idx="11"/>
          </p:nvPr>
        </p:nvSpPr>
        <p:spPr>
          <a:ln/>
        </p:spPr>
        <p:txBody>
          <a:bodyPr/>
          <a:lstStyle>
            <a:lvl1pPr>
              <a:defRPr/>
            </a:lvl1pPr>
          </a:lstStyle>
          <a:p>
            <a:pPr>
              <a:defRPr/>
            </a:pPr>
            <a:r>
              <a:rPr lang="it-IT"/>
              <a:t>Antonio Soluri</a:t>
            </a:r>
          </a:p>
        </p:txBody>
      </p:sp>
      <p:sp>
        <p:nvSpPr>
          <p:cNvPr id="7" name="Rectangle 6"/>
          <p:cNvSpPr>
            <a:spLocks noGrp="1" noChangeArrowheads="1"/>
          </p:cNvSpPr>
          <p:nvPr>
            <p:ph type="sldNum" sz="quarter" idx="12"/>
          </p:nvPr>
        </p:nvSpPr>
        <p:spPr>
          <a:ln/>
        </p:spPr>
        <p:txBody>
          <a:bodyPr/>
          <a:lstStyle>
            <a:lvl1pPr>
              <a:defRPr/>
            </a:lvl1pPr>
          </a:lstStyle>
          <a:p>
            <a:pPr>
              <a:defRPr/>
            </a:pPr>
            <a:fld id="{C4C0E565-CF19-44E2-A0A8-750A5AE662BD}" type="slidenum">
              <a:rPr lang="it-IT"/>
              <a:pPr>
                <a:defRPr/>
              </a:pPr>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42950" y="609600"/>
            <a:ext cx="84201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it-IT"/>
              <a:t>Fare clic per modificare lo stile del titolo dello schema</a:t>
            </a:r>
          </a:p>
        </p:txBody>
      </p:sp>
      <p:sp>
        <p:nvSpPr>
          <p:cNvPr id="1027" name="Rectangle 3"/>
          <p:cNvSpPr>
            <a:spLocks noGrp="1" noChangeArrowheads="1"/>
          </p:cNvSpPr>
          <p:nvPr>
            <p:ph type="body" idx="1"/>
          </p:nvPr>
        </p:nvSpPr>
        <p:spPr bwMode="auto">
          <a:xfrm>
            <a:off x="742950" y="1981200"/>
            <a:ext cx="84201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1028" name="Rectangle 4"/>
          <p:cNvSpPr>
            <a:spLocks noGrp="1" noChangeArrowheads="1"/>
          </p:cNvSpPr>
          <p:nvPr>
            <p:ph type="dt" sz="half" idx="2"/>
          </p:nvPr>
        </p:nvSpPr>
        <p:spPr bwMode="auto">
          <a:xfrm>
            <a:off x="742950" y="6248400"/>
            <a:ext cx="20637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cs typeface="+mn-cs"/>
              </a:defRPr>
            </a:lvl1pPr>
          </a:lstStyle>
          <a:p>
            <a:pPr>
              <a:defRPr/>
            </a:pPr>
            <a:r>
              <a:rPr lang="it-IT"/>
              <a:t>01/12/2010</a:t>
            </a:r>
          </a:p>
        </p:txBody>
      </p:sp>
      <p:sp>
        <p:nvSpPr>
          <p:cNvPr id="1029" name="Rectangle 5"/>
          <p:cNvSpPr>
            <a:spLocks noGrp="1" noChangeArrowheads="1"/>
          </p:cNvSpPr>
          <p:nvPr>
            <p:ph type="ftr" sz="quarter" idx="3"/>
          </p:nvPr>
        </p:nvSpPr>
        <p:spPr bwMode="auto">
          <a:xfrm>
            <a:off x="3384550" y="6248400"/>
            <a:ext cx="31369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cs typeface="+mn-cs"/>
              </a:defRPr>
            </a:lvl1pPr>
          </a:lstStyle>
          <a:p>
            <a:pPr>
              <a:defRPr/>
            </a:pPr>
            <a:r>
              <a:rPr lang="it-IT"/>
              <a:t>Antonio Soluri</a:t>
            </a:r>
          </a:p>
        </p:txBody>
      </p:sp>
      <p:sp>
        <p:nvSpPr>
          <p:cNvPr id="1030" name="Rectangle 6"/>
          <p:cNvSpPr>
            <a:spLocks noGrp="1" noChangeArrowheads="1"/>
          </p:cNvSpPr>
          <p:nvPr>
            <p:ph type="sldNum" sz="quarter" idx="4"/>
          </p:nvPr>
        </p:nvSpPr>
        <p:spPr bwMode="auto">
          <a:xfrm>
            <a:off x="7099300" y="6248400"/>
            <a:ext cx="20637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cs typeface="+mn-cs"/>
              </a:defRPr>
            </a:lvl1pPr>
          </a:lstStyle>
          <a:p>
            <a:pPr>
              <a:defRPr/>
            </a:pPr>
            <a:fld id="{ADB3C97B-DE45-4075-B6EB-3701175C6FE2}" type="slidenum">
              <a:rPr lang="it-IT"/>
              <a:pPr>
                <a:defRPr/>
              </a:pPr>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95300" y="533400"/>
            <a:ext cx="8915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it-IT"/>
              <a:t>Fare clic per modificare lo stile del titolo</a:t>
            </a:r>
          </a:p>
        </p:txBody>
      </p:sp>
      <p:sp>
        <p:nvSpPr>
          <p:cNvPr id="1027" name="Rectangle 3"/>
          <p:cNvSpPr>
            <a:spLocks noGrp="1" noChangeArrowheads="1"/>
          </p:cNvSpPr>
          <p:nvPr>
            <p:ph type="body" idx="1"/>
          </p:nvPr>
        </p:nvSpPr>
        <p:spPr bwMode="auto">
          <a:xfrm>
            <a:off x="495300" y="1828801"/>
            <a:ext cx="8915400" cy="430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26628" name="Rectangle 4"/>
          <p:cNvSpPr>
            <a:spLocks noGrp="1" noChangeArrowheads="1"/>
          </p:cNvSpPr>
          <p:nvPr>
            <p:ph type="dt" sz="half" idx="2"/>
          </p:nvPr>
        </p:nvSpPr>
        <p:spPr bwMode="auto">
          <a:xfrm>
            <a:off x="495300" y="6248400"/>
            <a:ext cx="18161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atin typeface="Arial" charset="0"/>
              </a:defRPr>
            </a:lvl1pPr>
          </a:lstStyle>
          <a:p>
            <a:pPr>
              <a:defRPr/>
            </a:pPr>
            <a:endParaRPr lang="it-IT"/>
          </a:p>
        </p:txBody>
      </p:sp>
      <p:sp>
        <p:nvSpPr>
          <p:cNvPr id="26629" name="Rectangle 5"/>
          <p:cNvSpPr>
            <a:spLocks noGrp="1" noChangeArrowheads="1"/>
          </p:cNvSpPr>
          <p:nvPr>
            <p:ph type="ftr" sz="quarter" idx="3"/>
          </p:nvPr>
        </p:nvSpPr>
        <p:spPr bwMode="auto">
          <a:xfrm>
            <a:off x="3384550" y="6248400"/>
            <a:ext cx="31369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atin typeface="Arial" charset="0"/>
              </a:defRPr>
            </a:lvl1pPr>
          </a:lstStyle>
          <a:p>
            <a:pPr>
              <a:defRPr/>
            </a:pPr>
            <a:endParaRPr lang="it-IT"/>
          </a:p>
        </p:txBody>
      </p:sp>
      <p:sp>
        <p:nvSpPr>
          <p:cNvPr id="26630" name="Rectangle 6"/>
          <p:cNvSpPr>
            <a:spLocks noGrp="1" noChangeArrowheads="1"/>
          </p:cNvSpPr>
          <p:nvPr>
            <p:ph type="sldNum" sz="quarter" idx="4"/>
          </p:nvPr>
        </p:nvSpPr>
        <p:spPr bwMode="auto">
          <a:xfrm>
            <a:off x="7346950" y="6248400"/>
            <a:ext cx="20637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panose="020B0604020202020204" pitchFamily="34" charset="0"/>
              </a:defRPr>
            </a:lvl1pPr>
          </a:lstStyle>
          <a:p>
            <a:pPr>
              <a:defRPr/>
            </a:pPr>
            <a:fld id="{37B444D4-9A99-430D-B270-611613EA9868}" type="slidenum">
              <a:rPr lang="it-IT"/>
              <a:pPr>
                <a:defRPr/>
              </a:pPr>
              <a:t>‹N›</a:t>
            </a:fld>
            <a:endParaRPr lang="it-IT"/>
          </a:p>
        </p:txBody>
      </p:sp>
      <p:grpSp>
        <p:nvGrpSpPr>
          <p:cNvPr id="1031" name="Group 7"/>
          <p:cNvGrpSpPr>
            <a:grpSpLocks/>
          </p:cNvGrpSpPr>
          <p:nvPr/>
        </p:nvGrpSpPr>
        <p:grpSpPr bwMode="auto">
          <a:xfrm>
            <a:off x="302683" y="152400"/>
            <a:ext cx="9410700" cy="1600200"/>
            <a:chOff x="176" y="96"/>
            <a:chExt cx="5472" cy="1008"/>
          </a:xfrm>
        </p:grpSpPr>
        <p:sp>
          <p:nvSpPr>
            <p:cNvPr id="1032" name="Line 8"/>
            <p:cNvSpPr>
              <a:spLocks noChangeShapeType="1"/>
            </p:cNvSpPr>
            <p:nvPr/>
          </p:nvSpPr>
          <p:spPr bwMode="auto">
            <a:xfrm flipH="1">
              <a:off x="288" y="1104"/>
              <a:ext cx="523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it-IT" sz="2400"/>
            </a:p>
          </p:txBody>
        </p:sp>
        <p:sp>
          <p:nvSpPr>
            <p:cNvPr id="1033" name="Rectangle 9"/>
            <p:cNvSpPr>
              <a:spLocks noChangeArrowheads="1"/>
            </p:cNvSpPr>
            <p:nvPr/>
          </p:nvSpPr>
          <p:spPr bwMode="auto">
            <a:xfrm>
              <a:off x="5504" y="96"/>
              <a:ext cx="144" cy="144"/>
            </a:xfrm>
            <a:prstGeom prst="rect">
              <a:avLst/>
            </a:prstGeom>
            <a:solidFill>
              <a:schemeClr val="bg2"/>
            </a:solidFill>
            <a:ln w="12700">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defRPr/>
              </a:pPr>
              <a:endParaRPr lang="it-IT" sz="2400"/>
            </a:p>
          </p:txBody>
        </p:sp>
        <p:sp>
          <p:nvSpPr>
            <p:cNvPr id="1034" name="Rectangle 10"/>
            <p:cNvSpPr>
              <a:spLocks noChangeArrowheads="1"/>
            </p:cNvSpPr>
            <p:nvPr/>
          </p:nvSpPr>
          <p:spPr bwMode="auto">
            <a:xfrm>
              <a:off x="176" y="96"/>
              <a:ext cx="5326" cy="144"/>
            </a:xfrm>
            <a:prstGeom prst="rect">
              <a:avLst/>
            </a:prstGeom>
            <a:solidFill>
              <a:schemeClr val="accent2"/>
            </a:solidFill>
            <a:ln w="12700">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defRPr/>
              </a:pPr>
              <a:endParaRPr lang="it-IT" sz="2400"/>
            </a:p>
          </p:txBody>
        </p:sp>
        <p:sp>
          <p:nvSpPr>
            <p:cNvPr id="1035" name="Rectangle 11"/>
            <p:cNvSpPr>
              <a:spLocks noChangeArrowheads="1"/>
            </p:cNvSpPr>
            <p:nvPr/>
          </p:nvSpPr>
          <p:spPr bwMode="auto">
            <a:xfrm>
              <a:off x="176" y="240"/>
              <a:ext cx="5326" cy="88"/>
            </a:xfrm>
            <a:prstGeom prst="rect">
              <a:avLst/>
            </a:prstGeom>
            <a:solidFill>
              <a:schemeClr val="bg2"/>
            </a:solidFill>
            <a:ln w="12700">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defRPr/>
              </a:pPr>
              <a:endParaRPr lang="it-IT" sz="2400"/>
            </a:p>
          </p:txBody>
        </p:sp>
        <p:sp>
          <p:nvSpPr>
            <p:cNvPr id="1036" name="Rectangle 12"/>
            <p:cNvSpPr>
              <a:spLocks noChangeArrowheads="1"/>
            </p:cNvSpPr>
            <p:nvPr/>
          </p:nvSpPr>
          <p:spPr bwMode="auto">
            <a:xfrm>
              <a:off x="5504" y="241"/>
              <a:ext cx="144" cy="86"/>
            </a:xfrm>
            <a:prstGeom prst="rect">
              <a:avLst/>
            </a:prstGeom>
            <a:solidFill>
              <a:schemeClr val="accent2"/>
            </a:solidFill>
            <a:ln w="12700">
              <a:solidFill>
                <a:schemeClr val="tx1"/>
              </a:solidFill>
              <a:miter lim="800000"/>
              <a:headEnd/>
              <a:tailEnd/>
            </a:ln>
          </p:spPr>
          <p:txBody>
            <a:bodyPr wrap="none" anchor="ctr"/>
            <a:lstStyle>
              <a:lvl1pPr eaLnBrk="0" hangingPunct="0">
                <a:defRPr>
                  <a:solidFill>
                    <a:schemeClr val="tx1"/>
                  </a:solidFill>
                  <a:latin typeface="Times New Roman" panose="02020603050405020304" pitchFamily="18" charset="0"/>
                </a:defRPr>
              </a:lvl1pPr>
              <a:lvl2pPr marL="742950" indent="-285750" eaLnBrk="0" hangingPunct="0">
                <a:defRPr>
                  <a:solidFill>
                    <a:schemeClr val="tx1"/>
                  </a:solidFill>
                  <a:latin typeface="Times New Roman" panose="02020603050405020304" pitchFamily="18" charset="0"/>
                </a:defRPr>
              </a:lvl2pPr>
              <a:lvl3pPr marL="1143000" indent="-228600" eaLnBrk="0" hangingPunct="0">
                <a:defRPr>
                  <a:solidFill>
                    <a:schemeClr val="tx1"/>
                  </a:solidFill>
                  <a:latin typeface="Times New Roman" panose="02020603050405020304" pitchFamily="18" charset="0"/>
                </a:defRPr>
              </a:lvl3pPr>
              <a:lvl4pPr marL="1600200" indent="-228600" eaLnBrk="0" hangingPunct="0">
                <a:defRPr>
                  <a:solidFill>
                    <a:schemeClr val="tx1"/>
                  </a:solidFill>
                  <a:latin typeface="Times New Roman" panose="02020603050405020304" pitchFamily="18" charset="0"/>
                </a:defRPr>
              </a:lvl4pPr>
              <a:lvl5pPr marL="2057400" indent="-228600" eaLnBrk="0" hangingPunct="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algn="ctr" eaLnBrk="1" hangingPunct="1">
                <a:defRPr/>
              </a:pPr>
              <a:endParaRPr lang="it-IT" sz="2400"/>
            </a:p>
          </p:txBody>
        </p:sp>
      </p:grpSp>
    </p:spTree>
    <p:extLst>
      <p:ext uri="{BB962C8B-B14F-4D97-AF65-F5344CB8AC3E}">
        <p14:creationId xmlns:p14="http://schemas.microsoft.com/office/powerpoint/2010/main" val="417683814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p:titleStyle>
    <p:bodyStyle>
      <a:lvl1pPr marL="469900" indent="-469900" algn="l" rtl="0" eaLnBrk="0" fontAlgn="base" hangingPunct="0">
        <a:spcBef>
          <a:spcPct val="20000"/>
        </a:spcBef>
        <a:spcAft>
          <a:spcPct val="0"/>
        </a:spcAft>
        <a:buClr>
          <a:schemeClr val="bg2"/>
        </a:buClr>
        <a:buSzPct val="70000"/>
        <a:buFont typeface="Wingdings" panose="05000000000000000000" pitchFamily="2" charset="2"/>
        <a:buChar char="o"/>
        <a:defRPr sz="3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SzPct val="75000"/>
        <a:buFont typeface="Wingdings" panose="05000000000000000000" pitchFamily="2" charset="2"/>
        <a:buChar char="n"/>
        <a:defRPr sz="2800">
          <a:solidFill>
            <a:schemeClr val="tx1"/>
          </a:solidFill>
          <a:latin typeface="+mn-lt"/>
        </a:defRPr>
      </a:lvl2pPr>
      <a:lvl3pPr marL="1377950" indent="-468313" algn="l" rtl="0" eaLnBrk="0" fontAlgn="base" hangingPunct="0">
        <a:spcBef>
          <a:spcPct val="20000"/>
        </a:spcBef>
        <a:spcAft>
          <a:spcPct val="0"/>
        </a:spcAft>
        <a:buClr>
          <a:schemeClr val="bg2"/>
        </a:buClr>
        <a:buSzPct val="65000"/>
        <a:buFont typeface="Wingdings" panose="05000000000000000000" pitchFamily="2" charset="2"/>
        <a:buChar char="o"/>
        <a:defRPr sz="2400">
          <a:solidFill>
            <a:schemeClr val="tx1"/>
          </a:solidFill>
          <a:latin typeface="+mn-lt"/>
        </a:defRPr>
      </a:lvl3pPr>
      <a:lvl4pPr marL="1827213" indent="-438150" algn="l" rtl="0" eaLnBrk="0" fontAlgn="base" hangingPunct="0">
        <a:spcBef>
          <a:spcPct val="20000"/>
        </a:spcBef>
        <a:spcAft>
          <a:spcPct val="0"/>
        </a:spcAft>
        <a:buClr>
          <a:schemeClr val="accent2"/>
        </a:buClr>
        <a:buSzPct val="75000"/>
        <a:buFont typeface="Wingdings" panose="05000000000000000000" pitchFamily="2" charset="2"/>
        <a:buChar char="n"/>
        <a:defRPr sz="2000">
          <a:solidFill>
            <a:schemeClr val="tx1"/>
          </a:solidFill>
          <a:latin typeface="+mn-lt"/>
        </a:defRPr>
      </a:lvl4pPr>
      <a:lvl5pPr marL="2297113" indent="-468313" algn="l" rtl="0" eaLnBrk="0" fontAlgn="base" hangingPunct="0">
        <a:spcBef>
          <a:spcPct val="20000"/>
        </a:spcBef>
        <a:spcAft>
          <a:spcPct val="0"/>
        </a:spcAft>
        <a:buClr>
          <a:schemeClr val="accent1"/>
        </a:buClr>
        <a:buSzPct val="50000"/>
        <a:buFont typeface="Wingdings" panose="05000000000000000000" pitchFamily="2" charset="2"/>
        <a:buChar char="o"/>
        <a:defRPr sz="2000">
          <a:solidFill>
            <a:schemeClr val="tx1"/>
          </a:solidFill>
          <a:latin typeface="+mn-lt"/>
        </a:defRPr>
      </a:lvl5pPr>
      <a:lvl6pPr marL="27543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fontAlgn="base">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wmf"/><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5.xml"/><Relationship Id="rId7" Type="http://schemas.openxmlformats.org/officeDocument/2006/relationships/image" Target="../media/image12.wmf"/><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5.jpe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image" Target="../media/image19.png"/><Relationship Id="rId3" Type="http://schemas.openxmlformats.org/officeDocument/2006/relationships/notesSlide" Target="../notesSlides/notesSlide6.xml"/><Relationship Id="rId7" Type="http://schemas.openxmlformats.org/officeDocument/2006/relationships/oleObject" Target="../embeddings/oleObject2.bin"/><Relationship Id="rId12"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png"/><Relationship Id="rId11" Type="http://schemas.openxmlformats.org/officeDocument/2006/relationships/image" Target="../media/image21.png"/><Relationship Id="rId5" Type="http://schemas.openxmlformats.org/officeDocument/2006/relationships/image" Target="../media/image18.png"/><Relationship Id="rId10" Type="http://schemas.openxmlformats.org/officeDocument/2006/relationships/image" Target="../media/image17.wmf"/><Relationship Id="rId4" Type="http://schemas.openxmlformats.org/officeDocument/2006/relationships/image" Target="../media/image7.png"/><Relationship Id="rId9" Type="http://schemas.openxmlformats.org/officeDocument/2006/relationships/oleObject" Target="../embeddings/oleObject3.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notesSlide" Target="../notesSlides/notesSlide7.xml"/><Relationship Id="rId7" Type="http://schemas.openxmlformats.org/officeDocument/2006/relationships/image" Target="../media/image24.png"/><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14.png"/><Relationship Id="rId5" Type="http://schemas.openxmlformats.org/officeDocument/2006/relationships/image" Target="../media/image23.png"/><Relationship Id="rId4" Type="http://schemas.openxmlformats.org/officeDocument/2006/relationships/image" Target="../media/image20.png"/><Relationship Id="rId9" Type="http://schemas.openxmlformats.org/officeDocument/2006/relationships/image" Target="../media/image19.wmf"/></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25.wmf"/><Relationship Id="rId5" Type="http://schemas.openxmlformats.org/officeDocument/2006/relationships/oleObject" Target="../embeddings/oleObject5.bin"/><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jpeg"/><Relationship Id="rId7" Type="http://schemas.openxmlformats.org/officeDocument/2006/relationships/diagramQuickStyle" Target="../diagrams/quickStyle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3.png"/><Relationship Id="rId9" Type="http://schemas.microsoft.com/office/2007/relationships/diagramDrawing" Target="../diagrams/drawing1.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806708" y="1772816"/>
            <a:ext cx="8351068" cy="905272"/>
          </a:xfrm>
        </p:spPr>
        <p:txBody>
          <a:bodyPr/>
          <a:lstStyle/>
          <a:p>
            <a:pPr algn="ctr" eaLnBrk="1" hangingPunct="1"/>
            <a:r>
              <a:rPr lang="it-IT" sz="6000" b="1" dirty="0"/>
              <a:t>Gestione Week Hospital</a:t>
            </a:r>
            <a:endParaRPr lang="it-IT" sz="6000" dirty="0"/>
          </a:p>
        </p:txBody>
      </p:sp>
      <p:sp>
        <p:nvSpPr>
          <p:cNvPr id="3" name="Sottotitolo 2">
            <a:extLst>
              <a:ext uri="{FF2B5EF4-FFF2-40B4-BE49-F238E27FC236}">
                <a16:creationId xmlns:a16="http://schemas.microsoft.com/office/drawing/2014/main" id="{F432F792-219F-48B2-AF4F-F4AEA0F11856}"/>
              </a:ext>
            </a:extLst>
          </p:cNvPr>
          <p:cNvSpPr>
            <a:spLocks noGrp="1"/>
          </p:cNvSpPr>
          <p:nvPr>
            <p:ph type="subTitle" idx="1"/>
          </p:nvPr>
        </p:nvSpPr>
        <p:spPr/>
        <p:txBody>
          <a:bodyPr/>
          <a:lstStyle/>
          <a:p>
            <a:pPr lvl="0" algn="ctr">
              <a:buClr>
                <a:srgbClr val="CC0000"/>
              </a:buClr>
            </a:pPr>
            <a:r>
              <a:rPr lang="it-IT" dirty="0">
                <a:solidFill>
                  <a:srgbClr val="000000"/>
                </a:solidFill>
              </a:rPr>
              <a:t>LM-41 Medicina TD - PGSS A.A. 23/24</a:t>
            </a:r>
          </a:p>
          <a:p>
            <a:pPr lvl="0" algn="ctr">
              <a:buClr>
                <a:srgbClr val="CC0000"/>
              </a:buClr>
            </a:pPr>
            <a:r>
              <a:rPr lang="it-IT" dirty="0">
                <a:solidFill>
                  <a:srgbClr val="000000"/>
                </a:solidFill>
              </a:rPr>
              <a:t>Mimmo Conforti</a:t>
            </a:r>
            <a:endParaRPr lang="it-IT"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Grp="1" noChangeArrowheads="1"/>
          </p:cNvSpPr>
          <p:nvPr>
            <p:ph type="title"/>
          </p:nvPr>
        </p:nvSpPr>
        <p:spPr>
          <a:xfrm>
            <a:off x="619095" y="214290"/>
            <a:ext cx="8915400" cy="838446"/>
          </a:xfrm>
        </p:spPr>
        <p:txBody>
          <a:bodyPr/>
          <a:lstStyle/>
          <a:p>
            <a:pPr eaLnBrk="1" hangingPunct="1">
              <a:defRPr/>
            </a:pPr>
            <a:r>
              <a:rPr lang="en-US" dirty="0">
                <a:latin typeface="Aharoni" pitchFamily="2" charset="-79"/>
                <a:cs typeface="Aharoni" pitchFamily="2" charset="-79"/>
              </a:rPr>
              <a:t>Optimization Model Concept</a:t>
            </a:r>
            <a:endParaRPr lang="en-CA" dirty="0">
              <a:latin typeface="Aharoni" pitchFamily="2" charset="-79"/>
              <a:cs typeface="Aharoni" pitchFamily="2" charset="-79"/>
            </a:endParaRPr>
          </a:p>
        </p:txBody>
      </p:sp>
      <p:grpSp>
        <p:nvGrpSpPr>
          <p:cNvPr id="2" name="Group 3"/>
          <p:cNvGrpSpPr>
            <a:grpSpLocks/>
          </p:cNvGrpSpPr>
          <p:nvPr/>
        </p:nvGrpSpPr>
        <p:grpSpPr bwMode="auto">
          <a:xfrm>
            <a:off x="6321153" y="2285993"/>
            <a:ext cx="2160240" cy="1431039"/>
            <a:chOff x="113" y="942"/>
            <a:chExt cx="2676" cy="1626"/>
          </a:xfrm>
        </p:grpSpPr>
        <p:sp>
          <p:nvSpPr>
            <p:cNvPr id="36917" name="Rectangle 4"/>
            <p:cNvSpPr>
              <a:spLocks noChangeArrowheads="1"/>
            </p:cNvSpPr>
            <p:nvPr/>
          </p:nvSpPr>
          <p:spPr bwMode="auto">
            <a:xfrm>
              <a:off x="2364" y="2007"/>
              <a:ext cx="425" cy="189"/>
            </a:xfrm>
            <a:prstGeom prst="rect">
              <a:avLst/>
            </a:prstGeom>
            <a:solidFill>
              <a:srgbClr val="000000"/>
            </a:solidFill>
            <a:ln w="9525">
              <a:noFill/>
              <a:miter lim="800000"/>
              <a:headEnd/>
              <a:tailEnd/>
            </a:ln>
          </p:spPr>
          <p:txBody>
            <a:bodyPr anchor="b"/>
            <a:lstStyle/>
            <a:p>
              <a:pPr fontAlgn="b"/>
              <a:r>
                <a:rPr lang="en-US" sz="100" b="1">
                  <a:solidFill>
                    <a:srgbClr val="FFFFFF"/>
                  </a:solidFill>
                  <a:effectLst/>
                  <a:cs typeface="Arial" charset="0"/>
                </a:rPr>
                <a:t> </a:t>
              </a:r>
              <a:endParaRPr lang="en-US" sz="100">
                <a:solidFill>
                  <a:schemeClr val="tx1"/>
                </a:solidFill>
                <a:effectLst/>
              </a:endParaRPr>
            </a:p>
          </p:txBody>
        </p:sp>
        <p:sp>
          <p:nvSpPr>
            <p:cNvPr id="36918" name="Rectangle 5"/>
            <p:cNvSpPr>
              <a:spLocks noChangeArrowheads="1"/>
            </p:cNvSpPr>
            <p:nvPr/>
          </p:nvSpPr>
          <p:spPr bwMode="auto">
            <a:xfrm>
              <a:off x="1939" y="2007"/>
              <a:ext cx="425" cy="189"/>
            </a:xfrm>
            <a:prstGeom prst="rect">
              <a:avLst/>
            </a:prstGeom>
            <a:noFill/>
            <a:ln w="9525">
              <a:noFill/>
              <a:miter lim="800000"/>
              <a:headEnd/>
              <a:tailEnd/>
            </a:ln>
          </p:spPr>
          <p:txBody>
            <a:bodyPr anchor="ctr"/>
            <a:lstStyle/>
            <a:p>
              <a:pPr fontAlgn="ctr"/>
              <a:r>
                <a:rPr lang="en-US" sz="100" b="1">
                  <a:solidFill>
                    <a:srgbClr val="000000"/>
                  </a:solidFill>
                  <a:effectLst/>
                  <a:cs typeface="Arial" charset="0"/>
                </a:rPr>
                <a:t> </a:t>
              </a:r>
              <a:endParaRPr lang="en-US" sz="100">
                <a:solidFill>
                  <a:schemeClr val="tx1"/>
                </a:solidFill>
                <a:effectLst/>
              </a:endParaRPr>
            </a:p>
          </p:txBody>
        </p:sp>
        <p:sp>
          <p:nvSpPr>
            <p:cNvPr id="36919" name="Rectangle 6"/>
            <p:cNvSpPr>
              <a:spLocks noChangeArrowheads="1"/>
            </p:cNvSpPr>
            <p:nvPr/>
          </p:nvSpPr>
          <p:spPr bwMode="auto">
            <a:xfrm>
              <a:off x="1515" y="2007"/>
              <a:ext cx="424" cy="189"/>
            </a:xfrm>
            <a:prstGeom prst="rect">
              <a:avLst/>
            </a:prstGeom>
            <a:solidFill>
              <a:srgbClr val="FFFF00"/>
            </a:solidFill>
            <a:ln w="9525">
              <a:noFill/>
              <a:miter lim="800000"/>
              <a:headEnd/>
              <a:tailEnd/>
            </a:ln>
          </p:spPr>
          <p:txBody>
            <a:bodyPr anchor="ctr"/>
            <a:lstStyle/>
            <a:p>
              <a:pPr fontAlgn="ctr"/>
              <a:r>
                <a:rPr lang="en-US" sz="100" b="1">
                  <a:solidFill>
                    <a:srgbClr val="000000"/>
                  </a:solidFill>
                  <a:effectLst/>
                  <a:cs typeface="Arial" charset="0"/>
                </a:rPr>
                <a:t> </a:t>
              </a:r>
              <a:endParaRPr lang="en-US" sz="100">
                <a:solidFill>
                  <a:schemeClr val="tx1"/>
                </a:solidFill>
                <a:effectLst/>
              </a:endParaRPr>
            </a:p>
          </p:txBody>
        </p:sp>
        <p:sp>
          <p:nvSpPr>
            <p:cNvPr id="36920" name="Rectangle 7"/>
            <p:cNvSpPr>
              <a:spLocks noChangeArrowheads="1"/>
            </p:cNvSpPr>
            <p:nvPr/>
          </p:nvSpPr>
          <p:spPr bwMode="auto">
            <a:xfrm>
              <a:off x="1090" y="2007"/>
              <a:ext cx="425" cy="189"/>
            </a:xfrm>
            <a:prstGeom prst="rect">
              <a:avLst/>
            </a:prstGeom>
            <a:solidFill>
              <a:srgbClr val="000000"/>
            </a:solidFill>
            <a:ln w="9525">
              <a:noFill/>
              <a:miter lim="800000"/>
              <a:headEnd/>
              <a:tailEnd/>
            </a:ln>
          </p:spPr>
          <p:txBody>
            <a:bodyPr anchor="b"/>
            <a:lstStyle/>
            <a:p>
              <a:pPr fontAlgn="b"/>
              <a:r>
                <a:rPr lang="en-US" sz="100" b="1">
                  <a:solidFill>
                    <a:srgbClr val="FFFFFF"/>
                  </a:solidFill>
                  <a:effectLst/>
                  <a:cs typeface="Arial" charset="0"/>
                </a:rPr>
                <a:t> </a:t>
              </a:r>
              <a:endParaRPr lang="en-US" sz="100">
                <a:solidFill>
                  <a:schemeClr val="tx1"/>
                </a:solidFill>
                <a:effectLst/>
              </a:endParaRPr>
            </a:p>
          </p:txBody>
        </p:sp>
        <p:sp>
          <p:nvSpPr>
            <p:cNvPr id="36921" name="Rectangle 8"/>
            <p:cNvSpPr>
              <a:spLocks noChangeArrowheads="1"/>
            </p:cNvSpPr>
            <p:nvPr/>
          </p:nvSpPr>
          <p:spPr bwMode="auto">
            <a:xfrm>
              <a:off x="664" y="2007"/>
              <a:ext cx="426" cy="189"/>
            </a:xfrm>
            <a:prstGeom prst="rect">
              <a:avLst/>
            </a:prstGeom>
            <a:noFill/>
            <a:ln w="9525">
              <a:noFill/>
              <a:miter lim="800000"/>
              <a:headEnd/>
              <a:tailEnd/>
            </a:ln>
          </p:spPr>
          <p:txBody>
            <a:bodyPr anchor="ctr"/>
            <a:lstStyle/>
            <a:p>
              <a:pPr fontAlgn="ctr"/>
              <a:r>
                <a:rPr lang="en-US" sz="100" b="1">
                  <a:solidFill>
                    <a:srgbClr val="000000"/>
                  </a:solidFill>
                  <a:effectLst/>
                  <a:cs typeface="Arial" charset="0"/>
                </a:rPr>
                <a:t> </a:t>
              </a:r>
              <a:endParaRPr lang="en-US" sz="100">
                <a:solidFill>
                  <a:schemeClr val="tx1"/>
                </a:solidFill>
                <a:effectLst/>
              </a:endParaRPr>
            </a:p>
          </p:txBody>
        </p:sp>
        <p:sp>
          <p:nvSpPr>
            <p:cNvPr id="36922" name="Rectangle 9"/>
            <p:cNvSpPr>
              <a:spLocks noChangeArrowheads="1"/>
            </p:cNvSpPr>
            <p:nvPr/>
          </p:nvSpPr>
          <p:spPr bwMode="auto">
            <a:xfrm>
              <a:off x="341" y="2007"/>
              <a:ext cx="323" cy="189"/>
            </a:xfrm>
            <a:prstGeom prst="rect">
              <a:avLst/>
            </a:prstGeom>
            <a:noFill/>
            <a:ln w="9525">
              <a:noFill/>
              <a:miter lim="800000"/>
              <a:headEnd/>
              <a:tailEnd/>
            </a:ln>
          </p:spPr>
          <p:txBody>
            <a:bodyPr anchor="b"/>
            <a:lstStyle/>
            <a:p>
              <a:pPr fontAlgn="b"/>
              <a:r>
                <a:rPr lang="en-US" sz="100" b="1">
                  <a:solidFill>
                    <a:schemeClr val="tx1"/>
                  </a:solidFill>
                  <a:effectLst/>
                  <a:cs typeface="Arial" charset="0"/>
                </a:rPr>
                <a:t>P.M</a:t>
              </a:r>
              <a:endParaRPr lang="en-US" sz="100">
                <a:solidFill>
                  <a:schemeClr val="tx1"/>
                </a:solidFill>
                <a:effectLst/>
              </a:endParaRPr>
            </a:p>
          </p:txBody>
        </p:sp>
        <p:sp>
          <p:nvSpPr>
            <p:cNvPr id="36923" name="Rectangle 10"/>
            <p:cNvSpPr>
              <a:spLocks noChangeArrowheads="1"/>
            </p:cNvSpPr>
            <p:nvPr/>
          </p:nvSpPr>
          <p:spPr bwMode="auto">
            <a:xfrm>
              <a:off x="2364" y="1842"/>
              <a:ext cx="425" cy="165"/>
            </a:xfrm>
            <a:prstGeom prst="rect">
              <a:avLst/>
            </a:prstGeom>
            <a:solidFill>
              <a:srgbClr val="000000"/>
            </a:solidFill>
            <a:ln w="9525">
              <a:noFill/>
              <a:miter lim="800000"/>
              <a:headEnd/>
              <a:tailEnd/>
            </a:ln>
          </p:spPr>
          <p:txBody>
            <a:bodyPr anchor="b"/>
            <a:lstStyle/>
            <a:p>
              <a:pPr fontAlgn="b"/>
              <a:r>
                <a:rPr lang="en-US" sz="100" b="1">
                  <a:solidFill>
                    <a:srgbClr val="FFFFFF"/>
                  </a:solidFill>
                  <a:effectLst/>
                  <a:cs typeface="Arial" charset="0"/>
                </a:rPr>
                <a:t> </a:t>
              </a:r>
              <a:endParaRPr lang="en-US" sz="100">
                <a:solidFill>
                  <a:schemeClr val="tx1"/>
                </a:solidFill>
                <a:effectLst/>
              </a:endParaRPr>
            </a:p>
          </p:txBody>
        </p:sp>
        <p:sp>
          <p:nvSpPr>
            <p:cNvPr id="36924" name="Rectangle 11"/>
            <p:cNvSpPr>
              <a:spLocks noChangeArrowheads="1"/>
            </p:cNvSpPr>
            <p:nvPr/>
          </p:nvSpPr>
          <p:spPr bwMode="auto">
            <a:xfrm>
              <a:off x="1939" y="1842"/>
              <a:ext cx="425" cy="165"/>
            </a:xfrm>
            <a:prstGeom prst="rect">
              <a:avLst/>
            </a:prstGeom>
            <a:noFill/>
            <a:ln w="9525">
              <a:noFill/>
              <a:miter lim="800000"/>
              <a:headEnd/>
              <a:tailEnd/>
            </a:ln>
          </p:spPr>
          <p:txBody>
            <a:bodyPr anchor="ctr"/>
            <a:lstStyle/>
            <a:p>
              <a:pPr fontAlgn="ctr"/>
              <a:r>
                <a:rPr lang="en-US" sz="100" b="1">
                  <a:solidFill>
                    <a:srgbClr val="000000"/>
                  </a:solidFill>
                  <a:effectLst/>
                  <a:cs typeface="Arial" charset="0"/>
                </a:rPr>
                <a:t> </a:t>
              </a:r>
              <a:endParaRPr lang="en-US" sz="100">
                <a:solidFill>
                  <a:schemeClr val="tx1"/>
                </a:solidFill>
                <a:effectLst/>
              </a:endParaRPr>
            </a:p>
          </p:txBody>
        </p:sp>
        <p:sp>
          <p:nvSpPr>
            <p:cNvPr id="36925" name="Rectangle 12"/>
            <p:cNvSpPr>
              <a:spLocks noChangeArrowheads="1"/>
            </p:cNvSpPr>
            <p:nvPr/>
          </p:nvSpPr>
          <p:spPr bwMode="auto">
            <a:xfrm>
              <a:off x="1515" y="1842"/>
              <a:ext cx="424" cy="165"/>
            </a:xfrm>
            <a:prstGeom prst="rect">
              <a:avLst/>
            </a:prstGeom>
            <a:solidFill>
              <a:srgbClr val="FFFF00"/>
            </a:solidFill>
            <a:ln w="9525">
              <a:noFill/>
              <a:miter lim="800000"/>
              <a:headEnd/>
              <a:tailEnd/>
            </a:ln>
          </p:spPr>
          <p:txBody>
            <a:bodyPr anchor="ctr"/>
            <a:lstStyle/>
            <a:p>
              <a:pPr fontAlgn="ctr"/>
              <a:r>
                <a:rPr lang="en-US" sz="100" b="1">
                  <a:solidFill>
                    <a:srgbClr val="000000"/>
                  </a:solidFill>
                  <a:effectLst/>
                  <a:cs typeface="Arial" charset="0"/>
                </a:rPr>
                <a:t> </a:t>
              </a:r>
              <a:endParaRPr lang="en-US" sz="100">
                <a:solidFill>
                  <a:schemeClr val="tx1"/>
                </a:solidFill>
                <a:effectLst/>
              </a:endParaRPr>
            </a:p>
          </p:txBody>
        </p:sp>
        <p:sp>
          <p:nvSpPr>
            <p:cNvPr id="36926" name="Rectangle 13"/>
            <p:cNvSpPr>
              <a:spLocks noChangeArrowheads="1"/>
            </p:cNvSpPr>
            <p:nvPr/>
          </p:nvSpPr>
          <p:spPr bwMode="auto">
            <a:xfrm>
              <a:off x="1090" y="1842"/>
              <a:ext cx="425" cy="165"/>
            </a:xfrm>
            <a:prstGeom prst="rect">
              <a:avLst/>
            </a:prstGeom>
            <a:solidFill>
              <a:srgbClr val="000000"/>
            </a:solidFill>
            <a:ln w="9525">
              <a:noFill/>
              <a:miter lim="800000"/>
              <a:headEnd/>
              <a:tailEnd/>
            </a:ln>
          </p:spPr>
          <p:txBody>
            <a:bodyPr anchor="b"/>
            <a:lstStyle/>
            <a:p>
              <a:pPr fontAlgn="b"/>
              <a:r>
                <a:rPr lang="en-US" sz="100" b="1">
                  <a:solidFill>
                    <a:srgbClr val="FFFFFF"/>
                  </a:solidFill>
                  <a:effectLst/>
                  <a:cs typeface="Arial" charset="0"/>
                </a:rPr>
                <a:t> </a:t>
              </a:r>
              <a:endParaRPr lang="en-US" sz="100">
                <a:solidFill>
                  <a:schemeClr val="tx1"/>
                </a:solidFill>
                <a:effectLst/>
              </a:endParaRPr>
            </a:p>
          </p:txBody>
        </p:sp>
        <p:sp>
          <p:nvSpPr>
            <p:cNvPr id="36927" name="Rectangle 14"/>
            <p:cNvSpPr>
              <a:spLocks noChangeArrowheads="1"/>
            </p:cNvSpPr>
            <p:nvPr/>
          </p:nvSpPr>
          <p:spPr bwMode="auto">
            <a:xfrm>
              <a:off x="664" y="1842"/>
              <a:ext cx="426" cy="165"/>
            </a:xfrm>
            <a:prstGeom prst="rect">
              <a:avLst/>
            </a:prstGeom>
            <a:noFill/>
            <a:ln w="9525">
              <a:noFill/>
              <a:miter lim="800000"/>
              <a:headEnd/>
              <a:tailEnd/>
            </a:ln>
          </p:spPr>
          <p:txBody>
            <a:bodyPr anchor="ctr"/>
            <a:lstStyle/>
            <a:p>
              <a:pPr fontAlgn="ctr"/>
              <a:r>
                <a:rPr lang="en-US" sz="100" b="1">
                  <a:solidFill>
                    <a:srgbClr val="000000"/>
                  </a:solidFill>
                  <a:effectLst/>
                  <a:cs typeface="Arial" charset="0"/>
                </a:rPr>
                <a:t> </a:t>
              </a:r>
              <a:endParaRPr lang="en-US" sz="100">
                <a:solidFill>
                  <a:schemeClr val="tx1"/>
                </a:solidFill>
                <a:effectLst/>
              </a:endParaRPr>
            </a:p>
          </p:txBody>
        </p:sp>
        <p:sp>
          <p:nvSpPr>
            <p:cNvPr id="36928" name="Rectangle 15"/>
            <p:cNvSpPr>
              <a:spLocks noChangeArrowheads="1"/>
            </p:cNvSpPr>
            <p:nvPr/>
          </p:nvSpPr>
          <p:spPr bwMode="auto">
            <a:xfrm>
              <a:off x="341" y="1842"/>
              <a:ext cx="323" cy="165"/>
            </a:xfrm>
            <a:prstGeom prst="rect">
              <a:avLst/>
            </a:prstGeom>
            <a:noFill/>
            <a:ln w="9525">
              <a:noFill/>
              <a:miter lim="800000"/>
              <a:headEnd/>
              <a:tailEnd/>
            </a:ln>
          </p:spPr>
          <p:txBody>
            <a:bodyPr anchor="b"/>
            <a:lstStyle/>
            <a:p>
              <a:pPr fontAlgn="b"/>
              <a:r>
                <a:rPr lang="en-US" sz="100" b="1">
                  <a:solidFill>
                    <a:schemeClr val="tx1"/>
                  </a:solidFill>
                  <a:effectLst/>
                  <a:cs typeface="Arial" charset="0"/>
                </a:rPr>
                <a:t>A.M.</a:t>
              </a:r>
              <a:endParaRPr lang="en-US" sz="100">
                <a:solidFill>
                  <a:schemeClr val="tx1"/>
                </a:solidFill>
                <a:effectLst/>
              </a:endParaRPr>
            </a:p>
          </p:txBody>
        </p:sp>
        <p:sp>
          <p:nvSpPr>
            <p:cNvPr id="36929" name="Rectangle 16"/>
            <p:cNvSpPr>
              <a:spLocks noChangeArrowheads="1"/>
            </p:cNvSpPr>
            <p:nvPr/>
          </p:nvSpPr>
          <p:spPr bwMode="auto">
            <a:xfrm>
              <a:off x="113" y="1842"/>
              <a:ext cx="228" cy="354"/>
            </a:xfrm>
            <a:prstGeom prst="rect">
              <a:avLst/>
            </a:prstGeom>
            <a:noFill/>
            <a:ln w="9525">
              <a:noFill/>
              <a:miter lim="800000"/>
              <a:headEnd/>
              <a:tailEnd/>
            </a:ln>
          </p:spPr>
          <p:txBody>
            <a:bodyPr anchor="ctr"/>
            <a:lstStyle/>
            <a:p>
              <a:pPr fontAlgn="ctr"/>
              <a:r>
                <a:rPr lang="en-US" sz="100" b="1">
                  <a:solidFill>
                    <a:schemeClr val="tx1"/>
                  </a:solidFill>
                  <a:effectLst/>
                  <a:cs typeface="Arial" charset="0"/>
                </a:rPr>
                <a:t>OR # 3</a:t>
              </a:r>
              <a:endParaRPr lang="en-US" sz="100">
                <a:solidFill>
                  <a:schemeClr val="tx1"/>
                </a:solidFill>
                <a:effectLst/>
              </a:endParaRPr>
            </a:p>
          </p:txBody>
        </p:sp>
        <p:sp>
          <p:nvSpPr>
            <p:cNvPr id="36930" name="Rectangle 17"/>
            <p:cNvSpPr>
              <a:spLocks noChangeArrowheads="1"/>
            </p:cNvSpPr>
            <p:nvPr/>
          </p:nvSpPr>
          <p:spPr bwMode="auto">
            <a:xfrm>
              <a:off x="2364" y="1655"/>
              <a:ext cx="425" cy="187"/>
            </a:xfrm>
            <a:prstGeom prst="rect">
              <a:avLst/>
            </a:prstGeom>
            <a:noFill/>
            <a:ln w="9525">
              <a:noFill/>
              <a:miter lim="800000"/>
              <a:headEnd/>
              <a:tailEnd/>
            </a:ln>
          </p:spPr>
          <p:txBody>
            <a:bodyPr anchor="b"/>
            <a:lstStyle/>
            <a:p>
              <a:pPr fontAlgn="b"/>
              <a:r>
                <a:rPr lang="en-US" sz="100" b="1">
                  <a:solidFill>
                    <a:srgbClr val="000000"/>
                  </a:solidFill>
                  <a:effectLst/>
                  <a:cs typeface="Arial" charset="0"/>
                </a:rPr>
                <a:t> </a:t>
              </a:r>
              <a:endParaRPr lang="en-US" sz="100">
                <a:solidFill>
                  <a:schemeClr val="tx1"/>
                </a:solidFill>
                <a:effectLst/>
              </a:endParaRPr>
            </a:p>
          </p:txBody>
        </p:sp>
        <p:sp>
          <p:nvSpPr>
            <p:cNvPr id="36931" name="Rectangle 18"/>
            <p:cNvSpPr>
              <a:spLocks noChangeArrowheads="1"/>
            </p:cNvSpPr>
            <p:nvPr/>
          </p:nvSpPr>
          <p:spPr bwMode="auto">
            <a:xfrm>
              <a:off x="1939" y="1655"/>
              <a:ext cx="425" cy="187"/>
            </a:xfrm>
            <a:prstGeom prst="rect">
              <a:avLst/>
            </a:prstGeom>
            <a:solidFill>
              <a:srgbClr val="FF0000"/>
            </a:solidFill>
            <a:ln w="9525">
              <a:noFill/>
              <a:miter lim="800000"/>
              <a:headEnd/>
              <a:tailEnd/>
            </a:ln>
          </p:spPr>
          <p:txBody>
            <a:bodyPr anchor="ctr"/>
            <a:lstStyle/>
            <a:p>
              <a:pPr fontAlgn="ctr"/>
              <a:r>
                <a:rPr lang="en-US" sz="100" b="1">
                  <a:solidFill>
                    <a:srgbClr val="000000"/>
                  </a:solidFill>
                  <a:effectLst/>
                  <a:cs typeface="Arial" charset="0"/>
                </a:rPr>
                <a:t> </a:t>
              </a:r>
              <a:endParaRPr lang="en-US" sz="100">
                <a:solidFill>
                  <a:schemeClr val="tx1"/>
                </a:solidFill>
                <a:effectLst/>
              </a:endParaRPr>
            </a:p>
          </p:txBody>
        </p:sp>
        <p:sp>
          <p:nvSpPr>
            <p:cNvPr id="36932" name="Rectangle 19"/>
            <p:cNvSpPr>
              <a:spLocks noChangeArrowheads="1"/>
            </p:cNvSpPr>
            <p:nvPr/>
          </p:nvSpPr>
          <p:spPr bwMode="auto">
            <a:xfrm>
              <a:off x="1515" y="1655"/>
              <a:ext cx="424" cy="187"/>
            </a:xfrm>
            <a:prstGeom prst="rect">
              <a:avLst/>
            </a:prstGeom>
            <a:solidFill>
              <a:srgbClr val="99CCFF"/>
            </a:solidFill>
            <a:ln w="9525">
              <a:noFill/>
              <a:miter lim="800000"/>
              <a:headEnd/>
              <a:tailEnd/>
            </a:ln>
          </p:spPr>
          <p:txBody>
            <a:bodyPr anchor="ctr"/>
            <a:lstStyle/>
            <a:p>
              <a:pPr fontAlgn="ctr"/>
              <a:r>
                <a:rPr lang="en-US" sz="100" b="1">
                  <a:solidFill>
                    <a:srgbClr val="000000"/>
                  </a:solidFill>
                  <a:effectLst/>
                  <a:cs typeface="Arial" charset="0"/>
                </a:rPr>
                <a:t> </a:t>
              </a:r>
              <a:endParaRPr lang="en-US" sz="100">
                <a:solidFill>
                  <a:schemeClr val="tx1"/>
                </a:solidFill>
                <a:effectLst/>
              </a:endParaRPr>
            </a:p>
          </p:txBody>
        </p:sp>
        <p:sp>
          <p:nvSpPr>
            <p:cNvPr id="36933" name="Rectangle 20"/>
            <p:cNvSpPr>
              <a:spLocks noChangeArrowheads="1"/>
            </p:cNvSpPr>
            <p:nvPr/>
          </p:nvSpPr>
          <p:spPr bwMode="auto">
            <a:xfrm>
              <a:off x="1090" y="1655"/>
              <a:ext cx="425" cy="187"/>
            </a:xfrm>
            <a:prstGeom prst="rect">
              <a:avLst/>
            </a:prstGeom>
            <a:solidFill>
              <a:srgbClr val="99CCFF"/>
            </a:solidFill>
            <a:ln w="9525">
              <a:noFill/>
              <a:miter lim="800000"/>
              <a:headEnd/>
              <a:tailEnd/>
            </a:ln>
          </p:spPr>
          <p:txBody>
            <a:bodyPr anchor="ctr"/>
            <a:lstStyle/>
            <a:p>
              <a:pPr fontAlgn="ctr"/>
              <a:r>
                <a:rPr lang="en-US" sz="100" b="1">
                  <a:solidFill>
                    <a:srgbClr val="000000"/>
                  </a:solidFill>
                  <a:effectLst/>
                  <a:cs typeface="Arial" charset="0"/>
                </a:rPr>
                <a:t> </a:t>
              </a:r>
              <a:endParaRPr lang="en-US" sz="100">
                <a:solidFill>
                  <a:schemeClr val="tx1"/>
                </a:solidFill>
                <a:effectLst/>
              </a:endParaRPr>
            </a:p>
          </p:txBody>
        </p:sp>
        <p:sp>
          <p:nvSpPr>
            <p:cNvPr id="36934" name="Rectangle 21"/>
            <p:cNvSpPr>
              <a:spLocks noChangeArrowheads="1"/>
            </p:cNvSpPr>
            <p:nvPr/>
          </p:nvSpPr>
          <p:spPr bwMode="auto">
            <a:xfrm>
              <a:off x="664" y="1655"/>
              <a:ext cx="426" cy="187"/>
            </a:xfrm>
            <a:prstGeom prst="rect">
              <a:avLst/>
            </a:prstGeom>
            <a:solidFill>
              <a:srgbClr val="FF0000"/>
            </a:solidFill>
            <a:ln w="9525">
              <a:noFill/>
              <a:miter lim="800000"/>
              <a:headEnd/>
              <a:tailEnd/>
            </a:ln>
          </p:spPr>
          <p:txBody>
            <a:bodyPr anchor="ctr"/>
            <a:lstStyle/>
            <a:p>
              <a:pPr fontAlgn="ctr"/>
              <a:r>
                <a:rPr lang="en-US" sz="100" b="1">
                  <a:solidFill>
                    <a:srgbClr val="FFFFFF"/>
                  </a:solidFill>
                  <a:effectLst/>
                  <a:cs typeface="Arial" charset="0"/>
                </a:rPr>
                <a:t> </a:t>
              </a:r>
              <a:endParaRPr lang="en-US" sz="100">
                <a:solidFill>
                  <a:schemeClr val="tx1"/>
                </a:solidFill>
                <a:effectLst/>
              </a:endParaRPr>
            </a:p>
          </p:txBody>
        </p:sp>
        <p:sp>
          <p:nvSpPr>
            <p:cNvPr id="36935" name="Rectangle 22"/>
            <p:cNvSpPr>
              <a:spLocks noChangeArrowheads="1"/>
            </p:cNvSpPr>
            <p:nvPr/>
          </p:nvSpPr>
          <p:spPr bwMode="auto">
            <a:xfrm>
              <a:off x="341" y="1655"/>
              <a:ext cx="323" cy="187"/>
            </a:xfrm>
            <a:prstGeom prst="rect">
              <a:avLst/>
            </a:prstGeom>
            <a:noFill/>
            <a:ln w="9525">
              <a:noFill/>
              <a:miter lim="800000"/>
              <a:headEnd/>
              <a:tailEnd/>
            </a:ln>
          </p:spPr>
          <p:txBody>
            <a:bodyPr anchor="b"/>
            <a:lstStyle/>
            <a:p>
              <a:pPr fontAlgn="b"/>
              <a:r>
                <a:rPr lang="en-US" sz="100" b="1">
                  <a:solidFill>
                    <a:schemeClr val="tx1"/>
                  </a:solidFill>
                  <a:effectLst/>
                  <a:cs typeface="Arial" charset="0"/>
                </a:rPr>
                <a:t>P.M</a:t>
              </a:r>
              <a:endParaRPr lang="en-US" sz="100">
                <a:solidFill>
                  <a:schemeClr val="tx1"/>
                </a:solidFill>
                <a:effectLst/>
              </a:endParaRPr>
            </a:p>
          </p:txBody>
        </p:sp>
        <p:sp>
          <p:nvSpPr>
            <p:cNvPr id="36936" name="Rectangle 23"/>
            <p:cNvSpPr>
              <a:spLocks noChangeArrowheads="1"/>
            </p:cNvSpPr>
            <p:nvPr/>
          </p:nvSpPr>
          <p:spPr bwMode="auto">
            <a:xfrm>
              <a:off x="2364" y="1472"/>
              <a:ext cx="425" cy="183"/>
            </a:xfrm>
            <a:prstGeom prst="rect">
              <a:avLst/>
            </a:prstGeom>
            <a:noFill/>
            <a:ln w="9525">
              <a:noFill/>
              <a:miter lim="800000"/>
              <a:headEnd/>
              <a:tailEnd/>
            </a:ln>
          </p:spPr>
          <p:txBody>
            <a:bodyPr anchor="b"/>
            <a:lstStyle/>
            <a:p>
              <a:pPr fontAlgn="b"/>
              <a:r>
                <a:rPr lang="en-US" sz="100" b="1">
                  <a:solidFill>
                    <a:srgbClr val="000000"/>
                  </a:solidFill>
                  <a:effectLst/>
                  <a:cs typeface="Arial" charset="0"/>
                </a:rPr>
                <a:t> </a:t>
              </a:r>
              <a:endParaRPr lang="en-US" sz="100">
                <a:solidFill>
                  <a:schemeClr val="tx1"/>
                </a:solidFill>
                <a:effectLst/>
              </a:endParaRPr>
            </a:p>
          </p:txBody>
        </p:sp>
        <p:sp>
          <p:nvSpPr>
            <p:cNvPr id="36937" name="Rectangle 24"/>
            <p:cNvSpPr>
              <a:spLocks noChangeArrowheads="1"/>
            </p:cNvSpPr>
            <p:nvPr/>
          </p:nvSpPr>
          <p:spPr bwMode="auto">
            <a:xfrm>
              <a:off x="1939" y="1472"/>
              <a:ext cx="425" cy="183"/>
            </a:xfrm>
            <a:prstGeom prst="rect">
              <a:avLst/>
            </a:prstGeom>
            <a:solidFill>
              <a:srgbClr val="FF0000"/>
            </a:solidFill>
            <a:ln w="9525">
              <a:noFill/>
              <a:miter lim="800000"/>
              <a:headEnd/>
              <a:tailEnd/>
            </a:ln>
          </p:spPr>
          <p:txBody>
            <a:bodyPr anchor="ctr"/>
            <a:lstStyle/>
            <a:p>
              <a:pPr fontAlgn="ctr"/>
              <a:r>
                <a:rPr lang="en-US" sz="100" b="1">
                  <a:solidFill>
                    <a:srgbClr val="000000"/>
                  </a:solidFill>
                  <a:effectLst/>
                  <a:cs typeface="Arial" charset="0"/>
                </a:rPr>
                <a:t> </a:t>
              </a:r>
              <a:endParaRPr lang="en-US" sz="100">
                <a:solidFill>
                  <a:schemeClr val="tx1"/>
                </a:solidFill>
                <a:effectLst/>
              </a:endParaRPr>
            </a:p>
          </p:txBody>
        </p:sp>
        <p:sp>
          <p:nvSpPr>
            <p:cNvPr id="36938" name="Rectangle 25"/>
            <p:cNvSpPr>
              <a:spLocks noChangeArrowheads="1"/>
            </p:cNvSpPr>
            <p:nvPr/>
          </p:nvSpPr>
          <p:spPr bwMode="auto">
            <a:xfrm>
              <a:off x="1515" y="1472"/>
              <a:ext cx="424" cy="183"/>
            </a:xfrm>
            <a:prstGeom prst="rect">
              <a:avLst/>
            </a:prstGeom>
            <a:solidFill>
              <a:srgbClr val="99CCFF"/>
            </a:solidFill>
            <a:ln w="9525">
              <a:noFill/>
              <a:miter lim="800000"/>
              <a:headEnd/>
              <a:tailEnd/>
            </a:ln>
          </p:spPr>
          <p:txBody>
            <a:bodyPr anchor="ctr"/>
            <a:lstStyle/>
            <a:p>
              <a:pPr fontAlgn="ctr"/>
              <a:r>
                <a:rPr lang="en-US" sz="100" b="1">
                  <a:solidFill>
                    <a:srgbClr val="000000"/>
                  </a:solidFill>
                  <a:effectLst/>
                  <a:cs typeface="Arial" charset="0"/>
                </a:rPr>
                <a:t> </a:t>
              </a:r>
              <a:endParaRPr lang="en-US" sz="100">
                <a:solidFill>
                  <a:schemeClr val="tx1"/>
                </a:solidFill>
                <a:effectLst/>
              </a:endParaRPr>
            </a:p>
          </p:txBody>
        </p:sp>
        <p:sp>
          <p:nvSpPr>
            <p:cNvPr id="36939" name="Rectangle 26"/>
            <p:cNvSpPr>
              <a:spLocks noChangeArrowheads="1"/>
            </p:cNvSpPr>
            <p:nvPr/>
          </p:nvSpPr>
          <p:spPr bwMode="auto">
            <a:xfrm>
              <a:off x="1090" y="1472"/>
              <a:ext cx="425" cy="183"/>
            </a:xfrm>
            <a:prstGeom prst="rect">
              <a:avLst/>
            </a:prstGeom>
            <a:solidFill>
              <a:srgbClr val="99CCFF"/>
            </a:solidFill>
            <a:ln w="9525">
              <a:noFill/>
              <a:miter lim="800000"/>
              <a:headEnd/>
              <a:tailEnd/>
            </a:ln>
          </p:spPr>
          <p:txBody>
            <a:bodyPr anchor="ctr"/>
            <a:lstStyle/>
            <a:p>
              <a:pPr fontAlgn="ctr"/>
              <a:r>
                <a:rPr lang="en-US" sz="100" b="1">
                  <a:solidFill>
                    <a:srgbClr val="000000"/>
                  </a:solidFill>
                  <a:effectLst/>
                  <a:cs typeface="Arial" charset="0"/>
                </a:rPr>
                <a:t> </a:t>
              </a:r>
              <a:endParaRPr lang="en-US" sz="100">
                <a:solidFill>
                  <a:schemeClr val="tx1"/>
                </a:solidFill>
                <a:effectLst/>
              </a:endParaRPr>
            </a:p>
          </p:txBody>
        </p:sp>
        <p:sp>
          <p:nvSpPr>
            <p:cNvPr id="36940" name="Rectangle 27"/>
            <p:cNvSpPr>
              <a:spLocks noChangeArrowheads="1"/>
            </p:cNvSpPr>
            <p:nvPr/>
          </p:nvSpPr>
          <p:spPr bwMode="auto">
            <a:xfrm>
              <a:off x="664" y="1472"/>
              <a:ext cx="426" cy="183"/>
            </a:xfrm>
            <a:prstGeom prst="rect">
              <a:avLst/>
            </a:prstGeom>
            <a:solidFill>
              <a:srgbClr val="FF0000"/>
            </a:solidFill>
            <a:ln w="9525">
              <a:noFill/>
              <a:miter lim="800000"/>
              <a:headEnd/>
              <a:tailEnd/>
            </a:ln>
          </p:spPr>
          <p:txBody>
            <a:bodyPr anchor="ctr"/>
            <a:lstStyle/>
            <a:p>
              <a:pPr fontAlgn="ctr"/>
              <a:r>
                <a:rPr lang="en-US" sz="100" b="1">
                  <a:solidFill>
                    <a:srgbClr val="FFFFFF"/>
                  </a:solidFill>
                  <a:effectLst/>
                  <a:cs typeface="Arial" charset="0"/>
                </a:rPr>
                <a:t> </a:t>
              </a:r>
              <a:endParaRPr lang="en-US" sz="100">
                <a:solidFill>
                  <a:schemeClr val="tx1"/>
                </a:solidFill>
                <a:effectLst/>
              </a:endParaRPr>
            </a:p>
          </p:txBody>
        </p:sp>
        <p:sp>
          <p:nvSpPr>
            <p:cNvPr id="36941" name="Rectangle 28"/>
            <p:cNvSpPr>
              <a:spLocks noChangeArrowheads="1"/>
            </p:cNvSpPr>
            <p:nvPr/>
          </p:nvSpPr>
          <p:spPr bwMode="auto">
            <a:xfrm>
              <a:off x="341" y="1472"/>
              <a:ext cx="323" cy="183"/>
            </a:xfrm>
            <a:prstGeom prst="rect">
              <a:avLst/>
            </a:prstGeom>
            <a:noFill/>
            <a:ln w="9525">
              <a:noFill/>
              <a:miter lim="800000"/>
              <a:headEnd/>
              <a:tailEnd/>
            </a:ln>
          </p:spPr>
          <p:txBody>
            <a:bodyPr anchor="b"/>
            <a:lstStyle/>
            <a:p>
              <a:pPr fontAlgn="b"/>
              <a:r>
                <a:rPr lang="en-US" sz="100" b="1">
                  <a:solidFill>
                    <a:schemeClr val="tx1"/>
                  </a:solidFill>
                  <a:effectLst/>
                  <a:cs typeface="Arial" charset="0"/>
                </a:rPr>
                <a:t>A.M.</a:t>
              </a:r>
              <a:endParaRPr lang="en-US" sz="100">
                <a:solidFill>
                  <a:schemeClr val="tx1"/>
                </a:solidFill>
                <a:effectLst/>
              </a:endParaRPr>
            </a:p>
          </p:txBody>
        </p:sp>
        <p:sp>
          <p:nvSpPr>
            <p:cNvPr id="36942" name="Rectangle 29"/>
            <p:cNvSpPr>
              <a:spLocks noChangeArrowheads="1"/>
            </p:cNvSpPr>
            <p:nvPr/>
          </p:nvSpPr>
          <p:spPr bwMode="auto">
            <a:xfrm>
              <a:off x="113" y="1472"/>
              <a:ext cx="228" cy="370"/>
            </a:xfrm>
            <a:prstGeom prst="rect">
              <a:avLst/>
            </a:prstGeom>
            <a:noFill/>
            <a:ln w="9525">
              <a:noFill/>
              <a:miter lim="800000"/>
              <a:headEnd/>
              <a:tailEnd/>
            </a:ln>
          </p:spPr>
          <p:txBody>
            <a:bodyPr anchor="ctr"/>
            <a:lstStyle/>
            <a:p>
              <a:pPr fontAlgn="ctr"/>
              <a:r>
                <a:rPr lang="en-US" sz="100" b="1">
                  <a:solidFill>
                    <a:schemeClr val="tx1"/>
                  </a:solidFill>
                  <a:effectLst/>
                  <a:cs typeface="Arial" charset="0"/>
                </a:rPr>
                <a:t>OR # 2</a:t>
              </a:r>
              <a:endParaRPr lang="en-US" sz="100">
                <a:solidFill>
                  <a:schemeClr val="tx1"/>
                </a:solidFill>
                <a:effectLst/>
              </a:endParaRPr>
            </a:p>
          </p:txBody>
        </p:sp>
        <p:sp>
          <p:nvSpPr>
            <p:cNvPr id="36943" name="Rectangle 30"/>
            <p:cNvSpPr>
              <a:spLocks noChangeArrowheads="1"/>
            </p:cNvSpPr>
            <p:nvPr/>
          </p:nvSpPr>
          <p:spPr bwMode="auto">
            <a:xfrm>
              <a:off x="2364" y="1285"/>
              <a:ext cx="425" cy="187"/>
            </a:xfrm>
            <a:prstGeom prst="rect">
              <a:avLst/>
            </a:prstGeom>
            <a:solidFill>
              <a:srgbClr val="0000CC"/>
            </a:solidFill>
            <a:ln w="9525">
              <a:noFill/>
              <a:miter lim="800000"/>
              <a:headEnd/>
              <a:tailEnd/>
            </a:ln>
          </p:spPr>
          <p:txBody>
            <a:bodyPr anchor="ctr"/>
            <a:lstStyle/>
            <a:p>
              <a:pPr fontAlgn="ctr"/>
              <a:r>
                <a:rPr lang="en-US" sz="100" b="1">
                  <a:solidFill>
                    <a:srgbClr val="000000"/>
                  </a:solidFill>
                  <a:effectLst/>
                  <a:cs typeface="Arial" charset="0"/>
                </a:rPr>
                <a:t> </a:t>
              </a:r>
              <a:endParaRPr lang="en-US" sz="100">
                <a:solidFill>
                  <a:schemeClr val="tx1"/>
                </a:solidFill>
                <a:effectLst/>
              </a:endParaRPr>
            </a:p>
          </p:txBody>
        </p:sp>
        <p:sp>
          <p:nvSpPr>
            <p:cNvPr id="36944" name="Rectangle 31"/>
            <p:cNvSpPr>
              <a:spLocks noChangeArrowheads="1"/>
            </p:cNvSpPr>
            <p:nvPr/>
          </p:nvSpPr>
          <p:spPr bwMode="auto">
            <a:xfrm>
              <a:off x="1939" y="1285"/>
              <a:ext cx="425" cy="187"/>
            </a:xfrm>
            <a:prstGeom prst="rect">
              <a:avLst/>
            </a:prstGeom>
            <a:solidFill>
              <a:srgbClr val="993300"/>
            </a:solidFill>
            <a:ln w="9525">
              <a:noFill/>
              <a:miter lim="800000"/>
              <a:headEnd/>
              <a:tailEnd/>
            </a:ln>
          </p:spPr>
          <p:txBody>
            <a:bodyPr anchor="ctr"/>
            <a:lstStyle/>
            <a:p>
              <a:pPr fontAlgn="ctr"/>
              <a:r>
                <a:rPr lang="en-US" sz="100" b="1">
                  <a:solidFill>
                    <a:srgbClr val="FFFFFF"/>
                  </a:solidFill>
                  <a:effectLst/>
                  <a:cs typeface="Arial" charset="0"/>
                </a:rPr>
                <a:t> </a:t>
              </a:r>
              <a:endParaRPr lang="en-US" sz="100">
                <a:solidFill>
                  <a:schemeClr val="tx1"/>
                </a:solidFill>
                <a:effectLst/>
              </a:endParaRPr>
            </a:p>
          </p:txBody>
        </p:sp>
        <p:sp>
          <p:nvSpPr>
            <p:cNvPr id="36945" name="Rectangle 32"/>
            <p:cNvSpPr>
              <a:spLocks noChangeArrowheads="1"/>
            </p:cNvSpPr>
            <p:nvPr/>
          </p:nvSpPr>
          <p:spPr bwMode="auto">
            <a:xfrm>
              <a:off x="1515" y="1285"/>
              <a:ext cx="424" cy="187"/>
            </a:xfrm>
            <a:prstGeom prst="rect">
              <a:avLst/>
            </a:prstGeom>
            <a:solidFill>
              <a:srgbClr val="00FF00"/>
            </a:solidFill>
            <a:ln w="9525">
              <a:noFill/>
              <a:miter lim="800000"/>
              <a:headEnd/>
              <a:tailEnd/>
            </a:ln>
          </p:spPr>
          <p:txBody>
            <a:bodyPr anchor="ctr"/>
            <a:lstStyle/>
            <a:p>
              <a:pPr fontAlgn="ctr"/>
              <a:r>
                <a:rPr lang="en-US" sz="100" b="1">
                  <a:solidFill>
                    <a:srgbClr val="000000"/>
                  </a:solidFill>
                  <a:effectLst/>
                  <a:cs typeface="Arial" charset="0"/>
                </a:rPr>
                <a:t> </a:t>
              </a:r>
              <a:endParaRPr lang="en-US" sz="100">
                <a:solidFill>
                  <a:schemeClr val="tx1"/>
                </a:solidFill>
                <a:effectLst/>
              </a:endParaRPr>
            </a:p>
          </p:txBody>
        </p:sp>
        <p:sp>
          <p:nvSpPr>
            <p:cNvPr id="36946" name="Rectangle 33"/>
            <p:cNvSpPr>
              <a:spLocks noChangeArrowheads="1"/>
            </p:cNvSpPr>
            <p:nvPr/>
          </p:nvSpPr>
          <p:spPr bwMode="auto">
            <a:xfrm>
              <a:off x="1090" y="1285"/>
              <a:ext cx="425" cy="187"/>
            </a:xfrm>
            <a:prstGeom prst="rect">
              <a:avLst/>
            </a:prstGeom>
            <a:solidFill>
              <a:srgbClr val="993300"/>
            </a:solidFill>
            <a:ln w="9525">
              <a:noFill/>
              <a:miter lim="800000"/>
              <a:headEnd/>
              <a:tailEnd/>
            </a:ln>
          </p:spPr>
          <p:txBody>
            <a:bodyPr anchor="ctr"/>
            <a:lstStyle/>
            <a:p>
              <a:pPr fontAlgn="ctr"/>
              <a:r>
                <a:rPr lang="en-US" sz="100" b="1">
                  <a:solidFill>
                    <a:srgbClr val="FFFFFF"/>
                  </a:solidFill>
                  <a:effectLst/>
                  <a:cs typeface="Arial" charset="0"/>
                </a:rPr>
                <a:t> </a:t>
              </a:r>
              <a:endParaRPr lang="en-US" sz="100">
                <a:solidFill>
                  <a:schemeClr val="tx1"/>
                </a:solidFill>
                <a:effectLst/>
              </a:endParaRPr>
            </a:p>
          </p:txBody>
        </p:sp>
        <p:sp>
          <p:nvSpPr>
            <p:cNvPr id="36947" name="Rectangle 34"/>
            <p:cNvSpPr>
              <a:spLocks noChangeArrowheads="1"/>
            </p:cNvSpPr>
            <p:nvPr/>
          </p:nvSpPr>
          <p:spPr bwMode="auto">
            <a:xfrm>
              <a:off x="664" y="1285"/>
              <a:ext cx="426" cy="187"/>
            </a:xfrm>
            <a:prstGeom prst="rect">
              <a:avLst/>
            </a:prstGeom>
            <a:solidFill>
              <a:srgbClr val="0000CC"/>
            </a:solidFill>
            <a:ln w="9525">
              <a:noFill/>
              <a:miter lim="800000"/>
              <a:headEnd/>
              <a:tailEnd/>
            </a:ln>
          </p:spPr>
          <p:txBody>
            <a:bodyPr anchor="ctr"/>
            <a:lstStyle/>
            <a:p>
              <a:pPr fontAlgn="ctr"/>
              <a:r>
                <a:rPr lang="en-US" sz="100" b="1">
                  <a:solidFill>
                    <a:srgbClr val="FFFFFF"/>
                  </a:solidFill>
                  <a:effectLst/>
                  <a:cs typeface="Arial" charset="0"/>
                </a:rPr>
                <a:t> </a:t>
              </a:r>
              <a:endParaRPr lang="en-US" sz="100">
                <a:solidFill>
                  <a:schemeClr val="tx1"/>
                </a:solidFill>
                <a:effectLst/>
              </a:endParaRPr>
            </a:p>
          </p:txBody>
        </p:sp>
        <p:sp>
          <p:nvSpPr>
            <p:cNvPr id="36948" name="Rectangle 35"/>
            <p:cNvSpPr>
              <a:spLocks noChangeArrowheads="1"/>
            </p:cNvSpPr>
            <p:nvPr/>
          </p:nvSpPr>
          <p:spPr bwMode="auto">
            <a:xfrm>
              <a:off x="341" y="1285"/>
              <a:ext cx="323" cy="187"/>
            </a:xfrm>
            <a:prstGeom prst="rect">
              <a:avLst/>
            </a:prstGeom>
            <a:noFill/>
            <a:ln w="9525">
              <a:noFill/>
              <a:miter lim="800000"/>
              <a:headEnd/>
              <a:tailEnd/>
            </a:ln>
          </p:spPr>
          <p:txBody>
            <a:bodyPr anchor="b"/>
            <a:lstStyle/>
            <a:p>
              <a:pPr fontAlgn="b"/>
              <a:r>
                <a:rPr lang="en-US" sz="100" b="1">
                  <a:solidFill>
                    <a:schemeClr val="tx1"/>
                  </a:solidFill>
                  <a:effectLst/>
                  <a:cs typeface="Arial" charset="0"/>
                </a:rPr>
                <a:t>P.M</a:t>
              </a:r>
              <a:endParaRPr lang="en-US" sz="100">
                <a:solidFill>
                  <a:schemeClr val="tx1"/>
                </a:solidFill>
                <a:effectLst/>
              </a:endParaRPr>
            </a:p>
          </p:txBody>
        </p:sp>
        <p:sp>
          <p:nvSpPr>
            <p:cNvPr id="36949" name="Rectangle 36"/>
            <p:cNvSpPr>
              <a:spLocks noChangeArrowheads="1"/>
            </p:cNvSpPr>
            <p:nvPr/>
          </p:nvSpPr>
          <p:spPr bwMode="auto">
            <a:xfrm>
              <a:off x="2364" y="1094"/>
              <a:ext cx="425" cy="191"/>
            </a:xfrm>
            <a:prstGeom prst="rect">
              <a:avLst/>
            </a:prstGeom>
            <a:solidFill>
              <a:srgbClr val="0000CC"/>
            </a:solidFill>
            <a:ln w="9525">
              <a:noFill/>
              <a:miter lim="800000"/>
              <a:headEnd/>
              <a:tailEnd/>
            </a:ln>
          </p:spPr>
          <p:txBody>
            <a:bodyPr anchor="ctr"/>
            <a:lstStyle/>
            <a:p>
              <a:pPr fontAlgn="ctr"/>
              <a:r>
                <a:rPr lang="en-US" sz="100" b="1">
                  <a:solidFill>
                    <a:srgbClr val="000000"/>
                  </a:solidFill>
                  <a:effectLst/>
                  <a:cs typeface="Arial" charset="0"/>
                </a:rPr>
                <a:t> </a:t>
              </a:r>
              <a:endParaRPr lang="en-US" sz="100">
                <a:solidFill>
                  <a:schemeClr val="tx1"/>
                </a:solidFill>
                <a:effectLst/>
              </a:endParaRPr>
            </a:p>
          </p:txBody>
        </p:sp>
        <p:sp>
          <p:nvSpPr>
            <p:cNvPr id="36950" name="Rectangle 37"/>
            <p:cNvSpPr>
              <a:spLocks noChangeArrowheads="1"/>
            </p:cNvSpPr>
            <p:nvPr/>
          </p:nvSpPr>
          <p:spPr bwMode="auto">
            <a:xfrm>
              <a:off x="1939" y="1094"/>
              <a:ext cx="425" cy="191"/>
            </a:xfrm>
            <a:prstGeom prst="rect">
              <a:avLst/>
            </a:prstGeom>
            <a:solidFill>
              <a:srgbClr val="993300"/>
            </a:solidFill>
            <a:ln w="9525">
              <a:noFill/>
              <a:miter lim="800000"/>
              <a:headEnd/>
              <a:tailEnd/>
            </a:ln>
          </p:spPr>
          <p:txBody>
            <a:bodyPr anchor="ctr"/>
            <a:lstStyle/>
            <a:p>
              <a:pPr fontAlgn="ctr"/>
              <a:r>
                <a:rPr lang="en-US" sz="100" b="1">
                  <a:solidFill>
                    <a:srgbClr val="FFFFFF"/>
                  </a:solidFill>
                  <a:effectLst/>
                  <a:cs typeface="Arial" charset="0"/>
                </a:rPr>
                <a:t> </a:t>
              </a:r>
              <a:endParaRPr lang="en-US" sz="100">
                <a:solidFill>
                  <a:schemeClr val="tx1"/>
                </a:solidFill>
                <a:effectLst/>
              </a:endParaRPr>
            </a:p>
          </p:txBody>
        </p:sp>
        <p:sp>
          <p:nvSpPr>
            <p:cNvPr id="36951" name="Rectangle 38"/>
            <p:cNvSpPr>
              <a:spLocks noChangeArrowheads="1"/>
            </p:cNvSpPr>
            <p:nvPr/>
          </p:nvSpPr>
          <p:spPr bwMode="auto">
            <a:xfrm>
              <a:off x="1515" y="1094"/>
              <a:ext cx="424" cy="191"/>
            </a:xfrm>
            <a:prstGeom prst="rect">
              <a:avLst/>
            </a:prstGeom>
            <a:solidFill>
              <a:srgbClr val="00FF00"/>
            </a:solidFill>
            <a:ln w="9525">
              <a:noFill/>
              <a:miter lim="800000"/>
              <a:headEnd/>
              <a:tailEnd/>
            </a:ln>
          </p:spPr>
          <p:txBody>
            <a:bodyPr anchor="ctr"/>
            <a:lstStyle/>
            <a:p>
              <a:pPr fontAlgn="ctr"/>
              <a:r>
                <a:rPr lang="en-US" sz="100" b="1">
                  <a:solidFill>
                    <a:srgbClr val="000000"/>
                  </a:solidFill>
                  <a:effectLst/>
                  <a:cs typeface="Arial" charset="0"/>
                </a:rPr>
                <a:t> </a:t>
              </a:r>
              <a:endParaRPr lang="en-US" sz="100">
                <a:solidFill>
                  <a:schemeClr val="tx1"/>
                </a:solidFill>
                <a:effectLst/>
              </a:endParaRPr>
            </a:p>
          </p:txBody>
        </p:sp>
        <p:sp>
          <p:nvSpPr>
            <p:cNvPr id="36952" name="Rectangle 39"/>
            <p:cNvSpPr>
              <a:spLocks noChangeArrowheads="1"/>
            </p:cNvSpPr>
            <p:nvPr/>
          </p:nvSpPr>
          <p:spPr bwMode="auto">
            <a:xfrm>
              <a:off x="1090" y="1094"/>
              <a:ext cx="425" cy="191"/>
            </a:xfrm>
            <a:prstGeom prst="rect">
              <a:avLst/>
            </a:prstGeom>
            <a:solidFill>
              <a:srgbClr val="993300"/>
            </a:solidFill>
            <a:ln w="9525">
              <a:noFill/>
              <a:miter lim="800000"/>
              <a:headEnd/>
              <a:tailEnd/>
            </a:ln>
          </p:spPr>
          <p:txBody>
            <a:bodyPr anchor="ctr"/>
            <a:lstStyle/>
            <a:p>
              <a:pPr fontAlgn="ctr"/>
              <a:r>
                <a:rPr lang="en-US" sz="100" b="1">
                  <a:solidFill>
                    <a:srgbClr val="FFFFFF"/>
                  </a:solidFill>
                  <a:effectLst/>
                  <a:cs typeface="Arial" charset="0"/>
                </a:rPr>
                <a:t> </a:t>
              </a:r>
              <a:endParaRPr lang="en-US" sz="100">
                <a:solidFill>
                  <a:schemeClr val="tx1"/>
                </a:solidFill>
                <a:effectLst/>
              </a:endParaRPr>
            </a:p>
          </p:txBody>
        </p:sp>
        <p:sp>
          <p:nvSpPr>
            <p:cNvPr id="36953" name="Rectangle 40"/>
            <p:cNvSpPr>
              <a:spLocks noChangeArrowheads="1"/>
            </p:cNvSpPr>
            <p:nvPr/>
          </p:nvSpPr>
          <p:spPr bwMode="auto">
            <a:xfrm>
              <a:off x="664" y="1094"/>
              <a:ext cx="426" cy="191"/>
            </a:xfrm>
            <a:prstGeom prst="rect">
              <a:avLst/>
            </a:prstGeom>
            <a:solidFill>
              <a:srgbClr val="0000CC"/>
            </a:solidFill>
            <a:ln w="9525">
              <a:noFill/>
              <a:miter lim="800000"/>
              <a:headEnd/>
              <a:tailEnd/>
            </a:ln>
          </p:spPr>
          <p:txBody>
            <a:bodyPr anchor="ctr"/>
            <a:lstStyle/>
            <a:p>
              <a:pPr fontAlgn="ctr"/>
              <a:r>
                <a:rPr lang="en-US" sz="100" b="1">
                  <a:solidFill>
                    <a:srgbClr val="FFFFFF"/>
                  </a:solidFill>
                  <a:effectLst/>
                  <a:cs typeface="Arial" charset="0"/>
                </a:rPr>
                <a:t> </a:t>
              </a:r>
              <a:endParaRPr lang="en-US" sz="100">
                <a:solidFill>
                  <a:schemeClr val="tx1"/>
                </a:solidFill>
                <a:effectLst/>
              </a:endParaRPr>
            </a:p>
          </p:txBody>
        </p:sp>
        <p:sp>
          <p:nvSpPr>
            <p:cNvPr id="36954" name="Rectangle 41"/>
            <p:cNvSpPr>
              <a:spLocks noChangeArrowheads="1"/>
            </p:cNvSpPr>
            <p:nvPr/>
          </p:nvSpPr>
          <p:spPr bwMode="auto">
            <a:xfrm>
              <a:off x="341" y="1094"/>
              <a:ext cx="323" cy="191"/>
            </a:xfrm>
            <a:prstGeom prst="rect">
              <a:avLst/>
            </a:prstGeom>
            <a:noFill/>
            <a:ln w="9525">
              <a:noFill/>
              <a:miter lim="800000"/>
              <a:headEnd/>
              <a:tailEnd/>
            </a:ln>
          </p:spPr>
          <p:txBody>
            <a:bodyPr anchor="b"/>
            <a:lstStyle/>
            <a:p>
              <a:pPr fontAlgn="b"/>
              <a:r>
                <a:rPr lang="en-US" sz="100" b="1">
                  <a:solidFill>
                    <a:schemeClr val="tx1"/>
                  </a:solidFill>
                  <a:effectLst/>
                  <a:cs typeface="Arial" charset="0"/>
                </a:rPr>
                <a:t>A.M.</a:t>
              </a:r>
              <a:endParaRPr lang="en-US" sz="100">
                <a:solidFill>
                  <a:schemeClr val="tx1"/>
                </a:solidFill>
                <a:effectLst/>
              </a:endParaRPr>
            </a:p>
          </p:txBody>
        </p:sp>
        <p:sp>
          <p:nvSpPr>
            <p:cNvPr id="36955" name="Rectangle 42"/>
            <p:cNvSpPr>
              <a:spLocks noChangeArrowheads="1"/>
            </p:cNvSpPr>
            <p:nvPr/>
          </p:nvSpPr>
          <p:spPr bwMode="auto">
            <a:xfrm>
              <a:off x="113" y="1094"/>
              <a:ext cx="228" cy="378"/>
            </a:xfrm>
            <a:prstGeom prst="rect">
              <a:avLst/>
            </a:prstGeom>
            <a:noFill/>
            <a:ln w="9525">
              <a:noFill/>
              <a:miter lim="800000"/>
              <a:headEnd/>
              <a:tailEnd/>
            </a:ln>
          </p:spPr>
          <p:txBody>
            <a:bodyPr anchor="ctr"/>
            <a:lstStyle/>
            <a:p>
              <a:pPr fontAlgn="ctr"/>
              <a:r>
                <a:rPr lang="en-US" sz="100" b="1">
                  <a:solidFill>
                    <a:schemeClr val="tx1"/>
                  </a:solidFill>
                  <a:effectLst/>
                  <a:cs typeface="Arial" charset="0"/>
                </a:rPr>
                <a:t>OR # 1</a:t>
              </a:r>
              <a:endParaRPr lang="en-US" sz="100">
                <a:solidFill>
                  <a:schemeClr val="tx1"/>
                </a:solidFill>
                <a:effectLst/>
              </a:endParaRPr>
            </a:p>
          </p:txBody>
        </p:sp>
        <p:sp>
          <p:nvSpPr>
            <p:cNvPr id="36956" name="Rectangle 43"/>
            <p:cNvSpPr>
              <a:spLocks noChangeArrowheads="1"/>
            </p:cNvSpPr>
            <p:nvPr/>
          </p:nvSpPr>
          <p:spPr bwMode="auto">
            <a:xfrm>
              <a:off x="2364" y="942"/>
              <a:ext cx="425" cy="152"/>
            </a:xfrm>
            <a:prstGeom prst="rect">
              <a:avLst/>
            </a:prstGeom>
            <a:solidFill>
              <a:srgbClr val="FFFFFF"/>
            </a:solidFill>
            <a:ln w="9525">
              <a:noFill/>
              <a:miter lim="800000"/>
              <a:headEnd/>
              <a:tailEnd/>
            </a:ln>
          </p:spPr>
          <p:txBody>
            <a:bodyPr anchor="b"/>
            <a:lstStyle/>
            <a:p>
              <a:pPr fontAlgn="b"/>
              <a:r>
                <a:rPr lang="en-US" sz="100" b="1">
                  <a:solidFill>
                    <a:schemeClr val="tx1"/>
                  </a:solidFill>
                  <a:effectLst/>
                  <a:cs typeface="Arial" charset="0"/>
                </a:rPr>
                <a:t>Fri</a:t>
              </a:r>
              <a:endParaRPr lang="en-US" sz="100">
                <a:solidFill>
                  <a:schemeClr val="tx1"/>
                </a:solidFill>
                <a:effectLst/>
              </a:endParaRPr>
            </a:p>
          </p:txBody>
        </p:sp>
        <p:sp>
          <p:nvSpPr>
            <p:cNvPr id="36957" name="Rectangle 44"/>
            <p:cNvSpPr>
              <a:spLocks noChangeArrowheads="1"/>
            </p:cNvSpPr>
            <p:nvPr/>
          </p:nvSpPr>
          <p:spPr bwMode="auto">
            <a:xfrm>
              <a:off x="1939" y="942"/>
              <a:ext cx="425" cy="152"/>
            </a:xfrm>
            <a:prstGeom prst="rect">
              <a:avLst/>
            </a:prstGeom>
            <a:solidFill>
              <a:srgbClr val="FFFFFF"/>
            </a:solidFill>
            <a:ln w="9525">
              <a:noFill/>
              <a:miter lim="800000"/>
              <a:headEnd/>
              <a:tailEnd/>
            </a:ln>
          </p:spPr>
          <p:txBody>
            <a:bodyPr anchor="b"/>
            <a:lstStyle/>
            <a:p>
              <a:pPr fontAlgn="b"/>
              <a:r>
                <a:rPr lang="en-US" sz="100" b="1">
                  <a:solidFill>
                    <a:schemeClr val="tx1"/>
                  </a:solidFill>
                  <a:effectLst/>
                  <a:cs typeface="Arial" charset="0"/>
                </a:rPr>
                <a:t>Thurs</a:t>
              </a:r>
              <a:endParaRPr lang="en-US" sz="100">
                <a:solidFill>
                  <a:schemeClr val="tx1"/>
                </a:solidFill>
                <a:effectLst/>
              </a:endParaRPr>
            </a:p>
          </p:txBody>
        </p:sp>
        <p:sp>
          <p:nvSpPr>
            <p:cNvPr id="36958" name="Rectangle 45"/>
            <p:cNvSpPr>
              <a:spLocks noChangeArrowheads="1"/>
            </p:cNvSpPr>
            <p:nvPr/>
          </p:nvSpPr>
          <p:spPr bwMode="auto">
            <a:xfrm>
              <a:off x="1515" y="942"/>
              <a:ext cx="424" cy="152"/>
            </a:xfrm>
            <a:prstGeom prst="rect">
              <a:avLst/>
            </a:prstGeom>
            <a:solidFill>
              <a:srgbClr val="FFFFFF"/>
            </a:solidFill>
            <a:ln w="9525">
              <a:noFill/>
              <a:miter lim="800000"/>
              <a:headEnd/>
              <a:tailEnd/>
            </a:ln>
          </p:spPr>
          <p:txBody>
            <a:bodyPr anchor="b"/>
            <a:lstStyle/>
            <a:p>
              <a:pPr fontAlgn="b"/>
              <a:r>
                <a:rPr lang="en-US" sz="100" b="1">
                  <a:solidFill>
                    <a:schemeClr val="tx1"/>
                  </a:solidFill>
                  <a:effectLst/>
                  <a:cs typeface="Arial" charset="0"/>
                </a:rPr>
                <a:t>Wed</a:t>
              </a:r>
              <a:endParaRPr lang="en-US" sz="100">
                <a:solidFill>
                  <a:schemeClr val="tx1"/>
                </a:solidFill>
                <a:effectLst/>
              </a:endParaRPr>
            </a:p>
          </p:txBody>
        </p:sp>
        <p:sp>
          <p:nvSpPr>
            <p:cNvPr id="36959" name="Rectangle 46"/>
            <p:cNvSpPr>
              <a:spLocks noChangeArrowheads="1"/>
            </p:cNvSpPr>
            <p:nvPr/>
          </p:nvSpPr>
          <p:spPr bwMode="auto">
            <a:xfrm>
              <a:off x="1090" y="942"/>
              <a:ext cx="425" cy="152"/>
            </a:xfrm>
            <a:prstGeom prst="rect">
              <a:avLst/>
            </a:prstGeom>
            <a:solidFill>
              <a:srgbClr val="FFFFFF"/>
            </a:solidFill>
            <a:ln w="9525">
              <a:noFill/>
              <a:miter lim="800000"/>
              <a:headEnd/>
              <a:tailEnd/>
            </a:ln>
          </p:spPr>
          <p:txBody>
            <a:bodyPr anchor="b"/>
            <a:lstStyle/>
            <a:p>
              <a:pPr fontAlgn="b"/>
              <a:r>
                <a:rPr lang="en-US" sz="100" b="1">
                  <a:solidFill>
                    <a:schemeClr val="tx1"/>
                  </a:solidFill>
                  <a:effectLst/>
                  <a:cs typeface="Arial" charset="0"/>
                </a:rPr>
                <a:t>Tues</a:t>
              </a:r>
              <a:endParaRPr lang="en-US" sz="100">
                <a:solidFill>
                  <a:schemeClr val="tx1"/>
                </a:solidFill>
                <a:effectLst/>
              </a:endParaRPr>
            </a:p>
          </p:txBody>
        </p:sp>
        <p:sp>
          <p:nvSpPr>
            <p:cNvPr id="36960" name="Rectangle 47"/>
            <p:cNvSpPr>
              <a:spLocks noChangeArrowheads="1"/>
            </p:cNvSpPr>
            <p:nvPr/>
          </p:nvSpPr>
          <p:spPr bwMode="auto">
            <a:xfrm>
              <a:off x="664" y="942"/>
              <a:ext cx="426" cy="152"/>
            </a:xfrm>
            <a:prstGeom prst="rect">
              <a:avLst/>
            </a:prstGeom>
            <a:solidFill>
              <a:srgbClr val="FFFFFF"/>
            </a:solidFill>
            <a:ln w="9525">
              <a:noFill/>
              <a:miter lim="800000"/>
              <a:headEnd/>
              <a:tailEnd/>
            </a:ln>
          </p:spPr>
          <p:txBody>
            <a:bodyPr anchor="b"/>
            <a:lstStyle/>
            <a:p>
              <a:pPr fontAlgn="b"/>
              <a:r>
                <a:rPr lang="en-US" sz="100" b="1">
                  <a:solidFill>
                    <a:schemeClr val="tx1"/>
                  </a:solidFill>
                  <a:effectLst/>
                  <a:cs typeface="Arial" charset="0"/>
                </a:rPr>
                <a:t>Mon</a:t>
              </a:r>
              <a:endParaRPr lang="en-US" sz="100">
                <a:solidFill>
                  <a:schemeClr val="tx1"/>
                </a:solidFill>
                <a:effectLst/>
              </a:endParaRPr>
            </a:p>
          </p:txBody>
        </p:sp>
        <p:sp>
          <p:nvSpPr>
            <p:cNvPr id="36961" name="Rectangle 48"/>
            <p:cNvSpPr>
              <a:spLocks noChangeArrowheads="1"/>
            </p:cNvSpPr>
            <p:nvPr/>
          </p:nvSpPr>
          <p:spPr bwMode="auto">
            <a:xfrm>
              <a:off x="113" y="942"/>
              <a:ext cx="551" cy="152"/>
            </a:xfrm>
            <a:prstGeom prst="rect">
              <a:avLst/>
            </a:prstGeom>
            <a:solidFill>
              <a:srgbClr val="FFFFFF"/>
            </a:solidFill>
            <a:ln w="9525">
              <a:noFill/>
              <a:miter lim="800000"/>
              <a:headEnd/>
              <a:tailEnd/>
            </a:ln>
          </p:spPr>
          <p:txBody>
            <a:bodyPr anchor="ctr"/>
            <a:lstStyle/>
            <a:p>
              <a:pPr fontAlgn="ctr"/>
              <a:r>
                <a:rPr lang="en-US" sz="100" b="1">
                  <a:solidFill>
                    <a:srgbClr val="FFFFFF"/>
                  </a:solidFill>
                  <a:effectLst/>
                  <a:cs typeface="Arial" charset="0"/>
                </a:rPr>
                <a:t> </a:t>
              </a:r>
              <a:endParaRPr lang="en-US" sz="100">
                <a:solidFill>
                  <a:schemeClr val="tx1"/>
                </a:solidFill>
                <a:effectLst/>
              </a:endParaRPr>
            </a:p>
          </p:txBody>
        </p:sp>
        <p:sp>
          <p:nvSpPr>
            <p:cNvPr id="576561" name="Line 49"/>
            <p:cNvSpPr>
              <a:spLocks noChangeShapeType="1"/>
            </p:cNvSpPr>
            <p:nvPr/>
          </p:nvSpPr>
          <p:spPr bwMode="auto">
            <a:xfrm>
              <a:off x="113" y="2197"/>
              <a:ext cx="2676" cy="0"/>
            </a:xfrm>
            <a:prstGeom prst="line">
              <a:avLst/>
            </a:prstGeom>
            <a:noFill/>
            <a:ln w="12700" cap="rnd">
              <a:solidFill>
                <a:srgbClr val="000000"/>
              </a:solidFill>
              <a:round/>
              <a:headEnd/>
              <a:tailEnd/>
            </a:ln>
            <a:effectLst/>
          </p:spPr>
          <p:txBody>
            <a:bodyPr/>
            <a:lstStyle/>
            <a:p>
              <a:pPr>
                <a:defRPr/>
              </a:pPr>
              <a:endParaRPr lang="en-CA"/>
            </a:p>
          </p:txBody>
        </p:sp>
        <p:sp>
          <p:nvSpPr>
            <p:cNvPr id="576562" name="Line 50"/>
            <p:cNvSpPr>
              <a:spLocks noChangeShapeType="1"/>
            </p:cNvSpPr>
            <p:nvPr/>
          </p:nvSpPr>
          <p:spPr bwMode="auto">
            <a:xfrm>
              <a:off x="2789" y="942"/>
              <a:ext cx="0" cy="1255"/>
            </a:xfrm>
            <a:prstGeom prst="line">
              <a:avLst/>
            </a:prstGeom>
            <a:noFill/>
            <a:ln w="12700" cap="rnd">
              <a:solidFill>
                <a:srgbClr val="000000"/>
              </a:solidFill>
              <a:round/>
              <a:headEnd/>
              <a:tailEnd/>
            </a:ln>
            <a:effectLst/>
          </p:spPr>
          <p:txBody>
            <a:bodyPr/>
            <a:lstStyle/>
            <a:p>
              <a:pPr>
                <a:defRPr/>
              </a:pPr>
              <a:endParaRPr lang="en-CA"/>
            </a:p>
          </p:txBody>
        </p:sp>
        <p:sp>
          <p:nvSpPr>
            <p:cNvPr id="576563" name="Line 51"/>
            <p:cNvSpPr>
              <a:spLocks noChangeShapeType="1"/>
            </p:cNvSpPr>
            <p:nvPr/>
          </p:nvSpPr>
          <p:spPr bwMode="auto">
            <a:xfrm>
              <a:off x="665" y="942"/>
              <a:ext cx="0" cy="1255"/>
            </a:xfrm>
            <a:prstGeom prst="line">
              <a:avLst/>
            </a:prstGeom>
            <a:noFill/>
            <a:ln w="12700" cap="rnd">
              <a:solidFill>
                <a:srgbClr val="000000"/>
              </a:solidFill>
              <a:round/>
              <a:headEnd/>
              <a:tailEnd/>
            </a:ln>
            <a:effectLst/>
          </p:spPr>
          <p:txBody>
            <a:bodyPr/>
            <a:lstStyle/>
            <a:p>
              <a:pPr>
                <a:defRPr/>
              </a:pPr>
              <a:endParaRPr lang="en-CA"/>
            </a:p>
          </p:txBody>
        </p:sp>
        <p:sp>
          <p:nvSpPr>
            <p:cNvPr id="576564" name="Line 52"/>
            <p:cNvSpPr>
              <a:spLocks noChangeShapeType="1"/>
            </p:cNvSpPr>
            <p:nvPr/>
          </p:nvSpPr>
          <p:spPr bwMode="auto">
            <a:xfrm>
              <a:off x="1514" y="942"/>
              <a:ext cx="0" cy="1255"/>
            </a:xfrm>
            <a:prstGeom prst="line">
              <a:avLst/>
            </a:prstGeom>
            <a:noFill/>
            <a:ln w="12700" cap="rnd">
              <a:solidFill>
                <a:srgbClr val="000000"/>
              </a:solidFill>
              <a:round/>
              <a:headEnd/>
              <a:tailEnd/>
            </a:ln>
            <a:effectLst/>
          </p:spPr>
          <p:txBody>
            <a:bodyPr/>
            <a:lstStyle/>
            <a:p>
              <a:pPr>
                <a:defRPr/>
              </a:pPr>
              <a:endParaRPr lang="en-CA"/>
            </a:p>
          </p:txBody>
        </p:sp>
        <p:sp>
          <p:nvSpPr>
            <p:cNvPr id="576565" name="Line 53"/>
            <p:cNvSpPr>
              <a:spLocks noChangeShapeType="1"/>
            </p:cNvSpPr>
            <p:nvPr/>
          </p:nvSpPr>
          <p:spPr bwMode="auto">
            <a:xfrm>
              <a:off x="1938" y="942"/>
              <a:ext cx="0" cy="1255"/>
            </a:xfrm>
            <a:prstGeom prst="line">
              <a:avLst/>
            </a:prstGeom>
            <a:noFill/>
            <a:ln w="12700" cap="rnd">
              <a:solidFill>
                <a:srgbClr val="000000"/>
              </a:solidFill>
              <a:round/>
              <a:headEnd/>
              <a:tailEnd/>
            </a:ln>
            <a:effectLst/>
          </p:spPr>
          <p:txBody>
            <a:bodyPr/>
            <a:lstStyle/>
            <a:p>
              <a:pPr>
                <a:defRPr/>
              </a:pPr>
              <a:endParaRPr lang="en-CA"/>
            </a:p>
          </p:txBody>
        </p:sp>
        <p:sp>
          <p:nvSpPr>
            <p:cNvPr id="576566" name="Line 54"/>
            <p:cNvSpPr>
              <a:spLocks noChangeShapeType="1"/>
            </p:cNvSpPr>
            <p:nvPr/>
          </p:nvSpPr>
          <p:spPr bwMode="auto">
            <a:xfrm>
              <a:off x="2365" y="942"/>
              <a:ext cx="0" cy="1255"/>
            </a:xfrm>
            <a:prstGeom prst="line">
              <a:avLst/>
            </a:prstGeom>
            <a:noFill/>
            <a:ln w="12700" cap="rnd">
              <a:solidFill>
                <a:srgbClr val="000000"/>
              </a:solidFill>
              <a:round/>
              <a:headEnd/>
              <a:tailEnd/>
            </a:ln>
            <a:effectLst/>
          </p:spPr>
          <p:txBody>
            <a:bodyPr/>
            <a:lstStyle/>
            <a:p>
              <a:pPr>
                <a:defRPr/>
              </a:pPr>
              <a:endParaRPr lang="en-CA"/>
            </a:p>
          </p:txBody>
        </p:sp>
        <p:sp>
          <p:nvSpPr>
            <p:cNvPr id="576567" name="Line 55"/>
            <p:cNvSpPr>
              <a:spLocks noChangeShapeType="1"/>
            </p:cNvSpPr>
            <p:nvPr/>
          </p:nvSpPr>
          <p:spPr bwMode="auto">
            <a:xfrm>
              <a:off x="113" y="1472"/>
              <a:ext cx="2676" cy="0"/>
            </a:xfrm>
            <a:prstGeom prst="line">
              <a:avLst/>
            </a:prstGeom>
            <a:noFill/>
            <a:ln w="12700" cap="rnd">
              <a:solidFill>
                <a:srgbClr val="000000"/>
              </a:solidFill>
              <a:round/>
              <a:headEnd/>
              <a:tailEnd/>
            </a:ln>
            <a:effectLst/>
          </p:spPr>
          <p:txBody>
            <a:bodyPr/>
            <a:lstStyle/>
            <a:p>
              <a:pPr>
                <a:defRPr/>
              </a:pPr>
              <a:endParaRPr lang="en-CA"/>
            </a:p>
          </p:txBody>
        </p:sp>
        <p:sp>
          <p:nvSpPr>
            <p:cNvPr id="576568" name="Line 56"/>
            <p:cNvSpPr>
              <a:spLocks noChangeShapeType="1"/>
            </p:cNvSpPr>
            <p:nvPr/>
          </p:nvSpPr>
          <p:spPr bwMode="auto">
            <a:xfrm>
              <a:off x="340" y="1094"/>
              <a:ext cx="0" cy="1103"/>
            </a:xfrm>
            <a:prstGeom prst="line">
              <a:avLst/>
            </a:prstGeom>
            <a:noFill/>
            <a:ln w="12700" cap="rnd">
              <a:solidFill>
                <a:srgbClr val="000000"/>
              </a:solidFill>
              <a:round/>
              <a:headEnd/>
              <a:tailEnd/>
            </a:ln>
            <a:effectLst/>
          </p:spPr>
          <p:txBody>
            <a:bodyPr/>
            <a:lstStyle/>
            <a:p>
              <a:pPr>
                <a:defRPr/>
              </a:pPr>
              <a:endParaRPr lang="en-CA"/>
            </a:p>
          </p:txBody>
        </p:sp>
        <p:sp>
          <p:nvSpPr>
            <p:cNvPr id="576569" name="Line 57"/>
            <p:cNvSpPr>
              <a:spLocks noChangeShapeType="1"/>
            </p:cNvSpPr>
            <p:nvPr/>
          </p:nvSpPr>
          <p:spPr bwMode="auto">
            <a:xfrm>
              <a:off x="340" y="1286"/>
              <a:ext cx="2449" cy="0"/>
            </a:xfrm>
            <a:prstGeom prst="line">
              <a:avLst/>
            </a:prstGeom>
            <a:noFill/>
            <a:ln w="12700" cap="rnd">
              <a:solidFill>
                <a:srgbClr val="000000"/>
              </a:solidFill>
              <a:round/>
              <a:headEnd/>
              <a:tailEnd/>
            </a:ln>
            <a:effectLst/>
          </p:spPr>
          <p:txBody>
            <a:bodyPr/>
            <a:lstStyle/>
            <a:p>
              <a:pPr>
                <a:defRPr/>
              </a:pPr>
              <a:endParaRPr lang="en-CA"/>
            </a:p>
          </p:txBody>
        </p:sp>
        <p:sp>
          <p:nvSpPr>
            <p:cNvPr id="576570" name="Line 58"/>
            <p:cNvSpPr>
              <a:spLocks noChangeShapeType="1"/>
            </p:cNvSpPr>
            <p:nvPr/>
          </p:nvSpPr>
          <p:spPr bwMode="auto">
            <a:xfrm>
              <a:off x="113" y="1842"/>
              <a:ext cx="2676" cy="0"/>
            </a:xfrm>
            <a:prstGeom prst="line">
              <a:avLst/>
            </a:prstGeom>
            <a:noFill/>
            <a:ln w="12700" cap="rnd">
              <a:solidFill>
                <a:srgbClr val="000000"/>
              </a:solidFill>
              <a:round/>
              <a:headEnd/>
              <a:tailEnd/>
            </a:ln>
            <a:effectLst/>
          </p:spPr>
          <p:txBody>
            <a:bodyPr/>
            <a:lstStyle/>
            <a:p>
              <a:pPr>
                <a:defRPr/>
              </a:pPr>
              <a:endParaRPr lang="en-CA"/>
            </a:p>
          </p:txBody>
        </p:sp>
        <p:sp>
          <p:nvSpPr>
            <p:cNvPr id="576571" name="Line 59"/>
            <p:cNvSpPr>
              <a:spLocks noChangeShapeType="1"/>
            </p:cNvSpPr>
            <p:nvPr/>
          </p:nvSpPr>
          <p:spPr bwMode="auto">
            <a:xfrm>
              <a:off x="340" y="1656"/>
              <a:ext cx="2449" cy="0"/>
            </a:xfrm>
            <a:prstGeom prst="line">
              <a:avLst/>
            </a:prstGeom>
            <a:noFill/>
            <a:ln w="12700" cap="rnd">
              <a:solidFill>
                <a:srgbClr val="000000"/>
              </a:solidFill>
              <a:round/>
              <a:headEnd/>
              <a:tailEnd/>
            </a:ln>
            <a:effectLst/>
          </p:spPr>
          <p:txBody>
            <a:bodyPr/>
            <a:lstStyle/>
            <a:p>
              <a:pPr>
                <a:defRPr/>
              </a:pPr>
              <a:endParaRPr lang="en-CA"/>
            </a:p>
          </p:txBody>
        </p:sp>
        <p:sp>
          <p:nvSpPr>
            <p:cNvPr id="576572" name="Line 60"/>
            <p:cNvSpPr>
              <a:spLocks noChangeShapeType="1"/>
            </p:cNvSpPr>
            <p:nvPr/>
          </p:nvSpPr>
          <p:spPr bwMode="auto">
            <a:xfrm>
              <a:off x="340" y="2008"/>
              <a:ext cx="2449" cy="0"/>
            </a:xfrm>
            <a:prstGeom prst="line">
              <a:avLst/>
            </a:prstGeom>
            <a:noFill/>
            <a:ln w="12700" cap="rnd">
              <a:solidFill>
                <a:srgbClr val="000000"/>
              </a:solidFill>
              <a:round/>
              <a:headEnd/>
              <a:tailEnd/>
            </a:ln>
            <a:effectLst/>
          </p:spPr>
          <p:txBody>
            <a:bodyPr/>
            <a:lstStyle/>
            <a:p>
              <a:pPr>
                <a:defRPr/>
              </a:pPr>
              <a:endParaRPr lang="en-CA"/>
            </a:p>
          </p:txBody>
        </p:sp>
        <p:sp>
          <p:nvSpPr>
            <p:cNvPr id="576573" name="Line 61"/>
            <p:cNvSpPr>
              <a:spLocks noChangeShapeType="1"/>
            </p:cNvSpPr>
            <p:nvPr/>
          </p:nvSpPr>
          <p:spPr bwMode="auto">
            <a:xfrm>
              <a:off x="113" y="1094"/>
              <a:ext cx="0" cy="1103"/>
            </a:xfrm>
            <a:prstGeom prst="line">
              <a:avLst/>
            </a:prstGeom>
            <a:noFill/>
            <a:ln w="12700" cap="rnd">
              <a:solidFill>
                <a:srgbClr val="000000"/>
              </a:solidFill>
              <a:round/>
              <a:headEnd/>
              <a:tailEnd/>
            </a:ln>
            <a:effectLst/>
          </p:spPr>
          <p:txBody>
            <a:bodyPr/>
            <a:lstStyle/>
            <a:p>
              <a:pPr>
                <a:defRPr/>
              </a:pPr>
              <a:endParaRPr lang="en-CA"/>
            </a:p>
          </p:txBody>
        </p:sp>
        <p:sp>
          <p:nvSpPr>
            <p:cNvPr id="576574" name="Line 62"/>
            <p:cNvSpPr>
              <a:spLocks noChangeShapeType="1"/>
            </p:cNvSpPr>
            <p:nvPr/>
          </p:nvSpPr>
          <p:spPr bwMode="auto">
            <a:xfrm>
              <a:off x="113" y="942"/>
              <a:ext cx="0" cy="152"/>
            </a:xfrm>
            <a:prstGeom prst="line">
              <a:avLst/>
            </a:prstGeom>
            <a:noFill/>
            <a:ln w="12700" cap="sq">
              <a:solidFill>
                <a:schemeClr val="tx1"/>
              </a:solidFill>
              <a:round/>
              <a:headEnd/>
              <a:tailEnd/>
            </a:ln>
            <a:effectLst/>
          </p:spPr>
          <p:txBody>
            <a:bodyPr/>
            <a:lstStyle/>
            <a:p>
              <a:pPr>
                <a:defRPr/>
              </a:pPr>
              <a:endParaRPr lang="en-CA"/>
            </a:p>
          </p:txBody>
        </p:sp>
        <p:sp>
          <p:nvSpPr>
            <p:cNvPr id="576575" name="Line 63"/>
            <p:cNvSpPr>
              <a:spLocks noChangeShapeType="1"/>
            </p:cNvSpPr>
            <p:nvPr/>
          </p:nvSpPr>
          <p:spPr bwMode="auto">
            <a:xfrm>
              <a:off x="1089" y="942"/>
              <a:ext cx="1700" cy="0"/>
            </a:xfrm>
            <a:prstGeom prst="line">
              <a:avLst/>
            </a:prstGeom>
            <a:noFill/>
            <a:ln w="12700" cap="rnd">
              <a:solidFill>
                <a:srgbClr val="000000"/>
              </a:solidFill>
              <a:round/>
              <a:headEnd/>
              <a:tailEnd/>
            </a:ln>
            <a:effectLst/>
          </p:spPr>
          <p:txBody>
            <a:bodyPr/>
            <a:lstStyle/>
            <a:p>
              <a:pPr>
                <a:defRPr/>
              </a:pPr>
              <a:endParaRPr lang="en-CA"/>
            </a:p>
          </p:txBody>
        </p:sp>
        <p:sp>
          <p:nvSpPr>
            <p:cNvPr id="576576" name="Line 64"/>
            <p:cNvSpPr>
              <a:spLocks noChangeShapeType="1"/>
            </p:cNvSpPr>
            <p:nvPr/>
          </p:nvSpPr>
          <p:spPr bwMode="auto">
            <a:xfrm>
              <a:off x="113" y="942"/>
              <a:ext cx="976" cy="0"/>
            </a:xfrm>
            <a:prstGeom prst="line">
              <a:avLst/>
            </a:prstGeom>
            <a:noFill/>
            <a:ln w="12700" cap="sq">
              <a:solidFill>
                <a:schemeClr val="tx1"/>
              </a:solidFill>
              <a:round/>
              <a:headEnd/>
              <a:tailEnd/>
            </a:ln>
            <a:effectLst/>
          </p:spPr>
          <p:txBody>
            <a:bodyPr/>
            <a:lstStyle/>
            <a:p>
              <a:pPr>
                <a:defRPr/>
              </a:pPr>
              <a:endParaRPr lang="en-CA"/>
            </a:p>
          </p:txBody>
        </p:sp>
        <p:sp>
          <p:nvSpPr>
            <p:cNvPr id="576577" name="Line 65"/>
            <p:cNvSpPr>
              <a:spLocks noChangeShapeType="1"/>
            </p:cNvSpPr>
            <p:nvPr/>
          </p:nvSpPr>
          <p:spPr bwMode="auto">
            <a:xfrm>
              <a:off x="1089" y="1094"/>
              <a:ext cx="0" cy="1103"/>
            </a:xfrm>
            <a:prstGeom prst="line">
              <a:avLst/>
            </a:prstGeom>
            <a:noFill/>
            <a:ln w="12700" cap="rnd">
              <a:solidFill>
                <a:srgbClr val="000000"/>
              </a:solidFill>
              <a:round/>
              <a:headEnd/>
              <a:tailEnd/>
            </a:ln>
            <a:effectLst/>
          </p:spPr>
          <p:txBody>
            <a:bodyPr/>
            <a:lstStyle/>
            <a:p>
              <a:pPr>
                <a:defRPr/>
              </a:pPr>
              <a:endParaRPr lang="en-CA"/>
            </a:p>
          </p:txBody>
        </p:sp>
        <p:sp>
          <p:nvSpPr>
            <p:cNvPr id="576578" name="Line 66"/>
            <p:cNvSpPr>
              <a:spLocks noChangeShapeType="1"/>
            </p:cNvSpPr>
            <p:nvPr/>
          </p:nvSpPr>
          <p:spPr bwMode="auto">
            <a:xfrm>
              <a:off x="1089" y="942"/>
              <a:ext cx="0" cy="152"/>
            </a:xfrm>
            <a:prstGeom prst="line">
              <a:avLst/>
            </a:prstGeom>
            <a:noFill/>
            <a:ln w="12700" cap="sq">
              <a:solidFill>
                <a:schemeClr val="tx1"/>
              </a:solidFill>
              <a:round/>
              <a:headEnd/>
              <a:tailEnd/>
            </a:ln>
            <a:effectLst/>
          </p:spPr>
          <p:txBody>
            <a:bodyPr/>
            <a:lstStyle/>
            <a:p>
              <a:pPr>
                <a:defRPr/>
              </a:pPr>
              <a:endParaRPr lang="en-CA"/>
            </a:p>
          </p:txBody>
        </p:sp>
        <p:sp>
          <p:nvSpPr>
            <p:cNvPr id="576579" name="Line 67"/>
            <p:cNvSpPr>
              <a:spLocks noChangeShapeType="1"/>
            </p:cNvSpPr>
            <p:nvPr/>
          </p:nvSpPr>
          <p:spPr bwMode="auto">
            <a:xfrm>
              <a:off x="1089" y="1094"/>
              <a:ext cx="1700" cy="0"/>
            </a:xfrm>
            <a:prstGeom prst="line">
              <a:avLst/>
            </a:prstGeom>
            <a:noFill/>
            <a:ln w="12700" cap="rnd">
              <a:solidFill>
                <a:srgbClr val="000000"/>
              </a:solidFill>
              <a:round/>
              <a:headEnd/>
              <a:tailEnd/>
            </a:ln>
            <a:effectLst/>
          </p:spPr>
          <p:txBody>
            <a:bodyPr/>
            <a:lstStyle/>
            <a:p>
              <a:pPr>
                <a:defRPr/>
              </a:pPr>
              <a:endParaRPr lang="en-CA"/>
            </a:p>
          </p:txBody>
        </p:sp>
        <p:sp>
          <p:nvSpPr>
            <p:cNvPr id="576580" name="Line 68"/>
            <p:cNvSpPr>
              <a:spLocks noChangeShapeType="1"/>
            </p:cNvSpPr>
            <p:nvPr/>
          </p:nvSpPr>
          <p:spPr bwMode="auto">
            <a:xfrm>
              <a:off x="113" y="1094"/>
              <a:ext cx="976" cy="0"/>
            </a:xfrm>
            <a:prstGeom prst="line">
              <a:avLst/>
            </a:prstGeom>
            <a:noFill/>
            <a:ln w="12700" cap="sq">
              <a:solidFill>
                <a:schemeClr val="tx1"/>
              </a:solidFill>
              <a:round/>
              <a:headEnd/>
              <a:tailEnd/>
            </a:ln>
            <a:effectLst/>
          </p:spPr>
          <p:txBody>
            <a:bodyPr/>
            <a:lstStyle/>
            <a:p>
              <a:pPr>
                <a:defRPr/>
              </a:pPr>
              <a:endParaRPr lang="en-CA"/>
            </a:p>
          </p:txBody>
        </p:sp>
        <p:sp>
          <p:nvSpPr>
            <p:cNvPr id="36982" name="Text Box 69"/>
            <p:cNvSpPr txBox="1">
              <a:spLocks noChangeArrowheads="1"/>
            </p:cNvSpPr>
            <p:nvPr/>
          </p:nvSpPr>
          <p:spPr bwMode="auto">
            <a:xfrm rot="5400000">
              <a:off x="1383" y="2317"/>
              <a:ext cx="336" cy="160"/>
            </a:xfrm>
            <a:prstGeom prst="rect">
              <a:avLst/>
            </a:prstGeom>
            <a:noFill/>
            <a:ln w="9525">
              <a:noFill/>
              <a:miter lim="800000"/>
              <a:headEnd/>
              <a:tailEnd/>
            </a:ln>
          </p:spPr>
          <p:txBody>
            <a:bodyPr rot="10800000" vert="eaVert">
              <a:spAutoFit/>
            </a:bodyPr>
            <a:lstStyle/>
            <a:p>
              <a:pPr algn="l">
                <a:spcBef>
                  <a:spcPct val="50000"/>
                </a:spcBef>
              </a:pPr>
              <a:endParaRPr lang="en-CA" sz="100" b="1">
                <a:solidFill>
                  <a:schemeClr val="tx1"/>
                </a:solidFill>
                <a:effectLst/>
              </a:endParaRPr>
            </a:p>
          </p:txBody>
        </p:sp>
        <p:sp>
          <p:nvSpPr>
            <p:cNvPr id="36983" name="Text Box 70"/>
            <p:cNvSpPr txBox="1">
              <a:spLocks noChangeArrowheads="1"/>
            </p:cNvSpPr>
            <p:nvPr/>
          </p:nvSpPr>
          <p:spPr bwMode="auto">
            <a:xfrm rot="5400000">
              <a:off x="228" y="2317"/>
              <a:ext cx="336" cy="160"/>
            </a:xfrm>
            <a:prstGeom prst="rect">
              <a:avLst/>
            </a:prstGeom>
            <a:noFill/>
            <a:ln w="9525">
              <a:noFill/>
              <a:miter lim="800000"/>
              <a:headEnd/>
              <a:tailEnd/>
            </a:ln>
          </p:spPr>
          <p:txBody>
            <a:bodyPr rot="10800000" vert="eaVert">
              <a:spAutoFit/>
            </a:bodyPr>
            <a:lstStyle/>
            <a:p>
              <a:pPr algn="l">
                <a:spcBef>
                  <a:spcPct val="50000"/>
                </a:spcBef>
              </a:pPr>
              <a:endParaRPr lang="en-CA" sz="100" b="1">
                <a:solidFill>
                  <a:schemeClr val="tx1"/>
                </a:solidFill>
                <a:effectLst/>
              </a:endParaRPr>
            </a:p>
          </p:txBody>
        </p:sp>
        <p:sp>
          <p:nvSpPr>
            <p:cNvPr id="36984" name="Text Box 71"/>
            <p:cNvSpPr txBox="1">
              <a:spLocks noChangeArrowheads="1"/>
            </p:cNvSpPr>
            <p:nvPr/>
          </p:nvSpPr>
          <p:spPr bwMode="auto">
            <a:xfrm rot="5400000">
              <a:off x="2465" y="2321"/>
              <a:ext cx="336" cy="158"/>
            </a:xfrm>
            <a:prstGeom prst="rect">
              <a:avLst/>
            </a:prstGeom>
            <a:noFill/>
            <a:ln w="9525">
              <a:noFill/>
              <a:miter lim="800000"/>
              <a:headEnd/>
              <a:tailEnd/>
            </a:ln>
          </p:spPr>
          <p:txBody>
            <a:bodyPr rot="10800000" vert="eaVert">
              <a:spAutoFit/>
            </a:bodyPr>
            <a:lstStyle/>
            <a:p>
              <a:pPr algn="l">
                <a:spcBef>
                  <a:spcPct val="50000"/>
                </a:spcBef>
              </a:pPr>
              <a:endParaRPr lang="en-CA" sz="100" b="1">
                <a:solidFill>
                  <a:schemeClr val="tx1"/>
                </a:solidFill>
                <a:effectLst/>
              </a:endParaRPr>
            </a:p>
          </p:txBody>
        </p:sp>
      </p:grpSp>
      <p:sp>
        <p:nvSpPr>
          <p:cNvPr id="576605" name="Text Box 93"/>
          <p:cNvSpPr txBox="1">
            <a:spLocks noChangeArrowheads="1"/>
          </p:cNvSpPr>
          <p:nvPr/>
        </p:nvSpPr>
        <p:spPr bwMode="auto">
          <a:xfrm>
            <a:off x="6609184" y="1844824"/>
            <a:ext cx="1698991" cy="338554"/>
          </a:xfrm>
          <a:prstGeom prst="rect">
            <a:avLst/>
          </a:prstGeom>
          <a:noFill/>
          <a:ln w="9525" algn="ctr">
            <a:noFill/>
            <a:miter lim="800000"/>
            <a:headEnd/>
            <a:tailEnd/>
          </a:ln>
        </p:spPr>
        <p:txBody>
          <a:bodyPr wrap="none">
            <a:spAutoFit/>
          </a:bodyPr>
          <a:lstStyle/>
          <a:p>
            <a:r>
              <a:rPr lang="en-US" sz="1600" b="1" dirty="0">
                <a:solidFill>
                  <a:schemeClr val="tx1"/>
                </a:solidFill>
                <a:effectLst/>
              </a:rPr>
              <a:t>Master Schedule</a:t>
            </a:r>
            <a:r>
              <a:rPr lang="en-US" sz="1600" dirty="0">
                <a:solidFill>
                  <a:schemeClr val="tx1"/>
                </a:solidFill>
                <a:effectLst/>
              </a:rPr>
              <a:t> </a:t>
            </a:r>
            <a:endParaRPr lang="en-CA" sz="1600" dirty="0">
              <a:solidFill>
                <a:schemeClr val="tx1"/>
              </a:solidFill>
              <a:effectLst/>
            </a:endParaRPr>
          </a:p>
        </p:txBody>
      </p:sp>
      <p:sp>
        <p:nvSpPr>
          <p:cNvPr id="123" name="CasellaDiTesto 122"/>
          <p:cNvSpPr txBox="1"/>
          <p:nvPr/>
        </p:nvSpPr>
        <p:spPr>
          <a:xfrm>
            <a:off x="2936776" y="1196752"/>
            <a:ext cx="2321735" cy="584775"/>
          </a:xfrm>
          <a:prstGeom prst="rect">
            <a:avLst/>
          </a:prstGeom>
          <a:gradFill flip="none" rotWithShape="1">
            <a:gsLst>
              <a:gs pos="0">
                <a:schemeClr val="bg2">
                  <a:lumMod val="50000"/>
                </a:schemeClr>
              </a:gs>
              <a:gs pos="25000">
                <a:srgbClr val="21D6E0"/>
              </a:gs>
              <a:gs pos="75000">
                <a:srgbClr val="0087E6"/>
              </a:gs>
              <a:gs pos="100000">
                <a:srgbClr val="005CBF"/>
              </a:gs>
            </a:gsLst>
            <a:path path="circle">
              <a:fillToRect l="100000" t="100000"/>
            </a:path>
            <a:tileRect r="-100000" b="-100000"/>
          </a:gradFill>
          <a:ln/>
        </p:spPr>
        <p:style>
          <a:lnRef idx="1">
            <a:schemeClr val="dk1"/>
          </a:lnRef>
          <a:fillRef idx="3">
            <a:schemeClr val="dk1"/>
          </a:fillRef>
          <a:effectRef idx="2">
            <a:schemeClr val="dk1"/>
          </a:effectRef>
          <a:fontRef idx="minor">
            <a:schemeClr val="lt1"/>
          </a:fontRef>
        </p:style>
        <p:txBody>
          <a:bodyPr wrap="square">
            <a:spAutoFit/>
          </a:bodyPr>
          <a:lstStyle/>
          <a:p>
            <a:pPr algn="ctr" fontAlgn="auto">
              <a:spcBef>
                <a:spcPts val="0"/>
              </a:spcBef>
              <a:spcAft>
                <a:spcPts val="0"/>
              </a:spcAft>
              <a:defRPr/>
            </a:pPr>
            <a:r>
              <a:rPr lang="it-IT" sz="3200" b="1" dirty="0" err="1">
                <a:ln w="17780" cmpd="sng">
                  <a:solidFill>
                    <a:srgbClr val="FFFFFF"/>
                  </a:solidFill>
                  <a:prstDash val="solid"/>
                  <a:miter lim="800000"/>
                </a:ln>
                <a:effectLst>
                  <a:outerShdw blurRad="50800" algn="tl" rotWithShape="0">
                    <a:srgbClr val="000000"/>
                  </a:outerShdw>
                </a:effectLst>
                <a:latin typeface="Segoe Print" pitchFamily="2" charset="0"/>
              </a:rPr>
              <a:t>Decisions</a:t>
            </a:r>
            <a:endParaRPr lang="it-IT" sz="3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125" name="CasellaDiTesto 124"/>
          <p:cNvSpPr txBox="1"/>
          <p:nvPr/>
        </p:nvSpPr>
        <p:spPr>
          <a:xfrm>
            <a:off x="3080792" y="2060848"/>
            <a:ext cx="2250168" cy="461665"/>
          </a:xfrm>
          <a:prstGeom prst="rect">
            <a:avLst/>
          </a:prstGeom>
          <a:noFill/>
        </p:spPr>
        <p:txBody>
          <a:bodyPr wrap="none" rtlCol="0">
            <a:spAutoFit/>
          </a:bodyPr>
          <a:lstStyle/>
          <a:p>
            <a:r>
              <a:rPr lang="it-IT" b="1" dirty="0" err="1"/>
              <a:t>Who</a:t>
            </a:r>
            <a:r>
              <a:rPr lang="it-IT" b="1" dirty="0"/>
              <a:t> and </a:t>
            </a:r>
            <a:r>
              <a:rPr lang="it-IT" b="1" dirty="0" err="1"/>
              <a:t>When</a:t>
            </a:r>
            <a:endParaRPr lang="it-IT" b="1" dirty="0"/>
          </a:p>
        </p:txBody>
      </p:sp>
      <p:sp>
        <p:nvSpPr>
          <p:cNvPr id="126" name="CasellaDiTesto 125"/>
          <p:cNvSpPr txBox="1"/>
          <p:nvPr/>
        </p:nvSpPr>
        <p:spPr>
          <a:xfrm>
            <a:off x="6279147" y="980729"/>
            <a:ext cx="2708691" cy="584775"/>
          </a:xfrm>
          <a:prstGeom prst="rect">
            <a:avLst/>
          </a:prstGeom>
          <a:gradFill flip="none" rotWithShape="1">
            <a:gsLst>
              <a:gs pos="0">
                <a:schemeClr val="bg2">
                  <a:lumMod val="50000"/>
                </a:schemeClr>
              </a:gs>
              <a:gs pos="25000">
                <a:srgbClr val="21D6E0"/>
              </a:gs>
              <a:gs pos="75000">
                <a:srgbClr val="0087E6"/>
              </a:gs>
              <a:gs pos="100000">
                <a:srgbClr val="005CBF"/>
              </a:gs>
            </a:gsLst>
            <a:path path="circle">
              <a:fillToRect l="100000" t="100000"/>
            </a:path>
            <a:tileRect r="-100000" b="-100000"/>
          </a:gradFill>
          <a:ln>
            <a:solidFill>
              <a:schemeClr val="tx2"/>
            </a:solidFill>
          </a:ln>
        </p:spPr>
        <p:style>
          <a:lnRef idx="1">
            <a:schemeClr val="dk1"/>
          </a:lnRef>
          <a:fillRef idx="3">
            <a:schemeClr val="dk1"/>
          </a:fillRef>
          <a:effectRef idx="2">
            <a:schemeClr val="dk1"/>
          </a:effectRef>
          <a:fontRef idx="minor">
            <a:schemeClr val="lt1"/>
          </a:fontRef>
        </p:style>
        <p:txBody>
          <a:bodyPr wrap="square">
            <a:spAutoFit/>
          </a:bodyPr>
          <a:lstStyle/>
          <a:p>
            <a:pPr algn="ctr" fontAlgn="auto">
              <a:spcBef>
                <a:spcPts val="0"/>
              </a:spcBef>
              <a:spcAft>
                <a:spcPts val="0"/>
              </a:spcAft>
              <a:defRPr/>
            </a:pPr>
            <a:r>
              <a:rPr lang="it-IT" sz="3200" b="1" dirty="0" err="1">
                <a:ln w="17780" cmpd="sng">
                  <a:solidFill>
                    <a:srgbClr val="FFFFFF"/>
                  </a:solidFill>
                  <a:prstDash val="solid"/>
                  <a:miter lim="800000"/>
                </a:ln>
                <a:effectLst>
                  <a:outerShdw blurRad="50800" algn="tl" rotWithShape="0">
                    <a:srgbClr val="000000"/>
                  </a:outerShdw>
                </a:effectLst>
                <a:latin typeface="Segoe Print" pitchFamily="2" charset="0"/>
              </a:rPr>
              <a:t>Constraints</a:t>
            </a:r>
            <a:endParaRPr lang="it-IT" sz="3200" b="1" dirty="0">
              <a:ln w="17780" cmpd="sng">
                <a:solidFill>
                  <a:srgbClr val="FFFFFF"/>
                </a:solidFill>
                <a:prstDash val="solid"/>
                <a:miter lim="800000"/>
              </a:ln>
              <a:effectLst>
                <a:outerShdw blurRad="50800" algn="tl" rotWithShape="0">
                  <a:srgbClr val="000000"/>
                </a:outerShdw>
              </a:effectLst>
              <a:latin typeface="Segoe Print" pitchFamily="2" charset="0"/>
            </a:endParaRPr>
          </a:p>
        </p:txBody>
      </p:sp>
      <p:sp>
        <p:nvSpPr>
          <p:cNvPr id="127" name="Rettangolo 126"/>
          <p:cNvSpPr/>
          <p:nvPr/>
        </p:nvSpPr>
        <p:spPr>
          <a:xfrm>
            <a:off x="5572129" y="3429000"/>
            <a:ext cx="4061391" cy="1200329"/>
          </a:xfrm>
          <a:prstGeom prst="rect">
            <a:avLst/>
          </a:prstGeom>
        </p:spPr>
        <p:txBody>
          <a:bodyPr wrap="square">
            <a:spAutoFit/>
          </a:bodyPr>
          <a:lstStyle/>
          <a:p>
            <a:pPr fontAlgn="auto">
              <a:spcBef>
                <a:spcPts val="0"/>
              </a:spcBef>
              <a:spcAft>
                <a:spcPts val="0"/>
              </a:spcAft>
              <a:buFont typeface="Wingdings" pitchFamily="2" charset="2"/>
              <a:buChar char="Ø"/>
              <a:defRPr/>
            </a:pPr>
            <a:r>
              <a:rPr lang="it-IT" sz="1800" b="1" dirty="0"/>
              <a:t> </a:t>
            </a:r>
            <a:r>
              <a:rPr lang="it-IT" sz="1800" b="1" dirty="0" err="1"/>
              <a:t>availability</a:t>
            </a:r>
            <a:r>
              <a:rPr lang="it-IT" sz="1800" b="1" dirty="0"/>
              <a:t> </a:t>
            </a:r>
            <a:r>
              <a:rPr lang="it-IT" sz="1800" dirty="0" err="1"/>
              <a:t>of</a:t>
            </a:r>
            <a:r>
              <a:rPr lang="it-IT" sz="1800" dirty="0"/>
              <a:t> </a:t>
            </a:r>
            <a:r>
              <a:rPr lang="it-IT" sz="1800" dirty="0" err="1"/>
              <a:t>clinical</a:t>
            </a:r>
            <a:r>
              <a:rPr lang="it-IT" sz="1800" dirty="0"/>
              <a:t> </a:t>
            </a:r>
            <a:r>
              <a:rPr lang="it-IT" sz="1800" dirty="0" err="1"/>
              <a:t>resources</a:t>
            </a:r>
            <a:r>
              <a:rPr lang="it-IT" sz="1800" dirty="0"/>
              <a:t>  </a:t>
            </a:r>
            <a:r>
              <a:rPr lang="it-IT" sz="1800" dirty="0" err="1"/>
              <a:t>for</a:t>
            </a:r>
            <a:r>
              <a:rPr lang="it-IT" sz="1800" dirty="0"/>
              <a:t> </a:t>
            </a:r>
            <a:r>
              <a:rPr lang="it-IT" sz="1800" dirty="0" err="1"/>
              <a:t>diagnostic</a:t>
            </a:r>
            <a:r>
              <a:rPr lang="it-IT" sz="1800" dirty="0"/>
              <a:t> </a:t>
            </a:r>
            <a:r>
              <a:rPr lang="it-IT" sz="1800" dirty="0" err="1"/>
              <a:t>tests</a:t>
            </a:r>
            <a:r>
              <a:rPr lang="it-IT" sz="1800" dirty="0"/>
              <a:t> and </a:t>
            </a:r>
            <a:r>
              <a:rPr lang="it-IT" sz="1800" dirty="0" err="1"/>
              <a:t>therapeutic</a:t>
            </a:r>
            <a:r>
              <a:rPr lang="it-IT" sz="1800" dirty="0"/>
              <a:t>     </a:t>
            </a:r>
            <a:r>
              <a:rPr lang="it-IT" sz="1800" dirty="0" err="1"/>
              <a:t>treatments</a:t>
            </a:r>
            <a:r>
              <a:rPr lang="it-IT" sz="1800" b="1" dirty="0"/>
              <a:t> </a:t>
            </a:r>
          </a:p>
          <a:p>
            <a:pPr fontAlgn="auto">
              <a:spcBef>
                <a:spcPts val="0"/>
              </a:spcBef>
              <a:spcAft>
                <a:spcPts val="0"/>
              </a:spcAft>
              <a:buFont typeface="Wingdings" pitchFamily="2" charset="2"/>
              <a:buChar char="Ø"/>
              <a:defRPr/>
            </a:pPr>
            <a:r>
              <a:rPr lang="it-IT" sz="1800" b="1" dirty="0"/>
              <a:t> </a:t>
            </a:r>
            <a:r>
              <a:rPr lang="it-IT" sz="1800" b="1" dirty="0" err="1"/>
              <a:t>availability</a:t>
            </a:r>
            <a:r>
              <a:rPr lang="it-IT" sz="1800" b="1" dirty="0"/>
              <a:t> </a:t>
            </a:r>
            <a:r>
              <a:rPr lang="it-IT" sz="1800" dirty="0" err="1"/>
              <a:t>of</a:t>
            </a:r>
            <a:r>
              <a:rPr lang="it-IT" sz="1800" dirty="0"/>
              <a:t> </a:t>
            </a:r>
            <a:r>
              <a:rPr lang="it-IT" sz="1800" dirty="0" err="1"/>
              <a:t>beds</a:t>
            </a:r>
            <a:endParaRPr lang="it-IT" sz="1800" dirty="0"/>
          </a:p>
        </p:txBody>
      </p:sp>
      <p:grpSp>
        <p:nvGrpSpPr>
          <p:cNvPr id="3" name="Gruppo 131"/>
          <p:cNvGrpSpPr/>
          <p:nvPr/>
        </p:nvGrpSpPr>
        <p:grpSpPr>
          <a:xfrm>
            <a:off x="309530" y="1500174"/>
            <a:ext cx="2321735" cy="1962334"/>
            <a:chOff x="6215074" y="1428736"/>
            <a:chExt cx="2214578" cy="2207626"/>
          </a:xfrm>
        </p:grpSpPr>
        <p:sp>
          <p:nvSpPr>
            <p:cNvPr id="124" name="AutoShape 6"/>
            <p:cNvSpPr>
              <a:spLocks noChangeArrowheads="1"/>
            </p:cNvSpPr>
            <p:nvPr/>
          </p:nvSpPr>
          <p:spPr bwMode="auto">
            <a:xfrm>
              <a:off x="6215074" y="1428736"/>
              <a:ext cx="2214578" cy="1928826"/>
            </a:xfrm>
            <a:prstGeom prst="flowChartMultidocument">
              <a:avLst/>
            </a:prstGeom>
            <a:solidFill>
              <a:srgbClr val="FFFFFF"/>
            </a:solidFill>
            <a:ln w="15875">
              <a:solidFill>
                <a:srgbClr val="000000"/>
              </a:solidFill>
              <a:miter lim="800000"/>
              <a:headEnd/>
              <a:tailEnd/>
            </a:ln>
          </p:spPr>
          <p:txBody>
            <a:bodyPr/>
            <a:lstStyle/>
            <a:p>
              <a:pPr algn="ctr"/>
              <a:endParaRPr lang="it-IT">
                <a:solidFill>
                  <a:schemeClr val="bg1"/>
                </a:solidFill>
                <a:latin typeface="Times New Roman" pitchFamily="18" charset="0"/>
              </a:endParaRPr>
            </a:p>
          </p:txBody>
        </p:sp>
        <p:grpSp>
          <p:nvGrpSpPr>
            <p:cNvPr id="4" name="Gruppo 130"/>
            <p:cNvGrpSpPr/>
            <p:nvPr/>
          </p:nvGrpSpPr>
          <p:grpSpPr>
            <a:xfrm>
              <a:off x="6286512" y="2000241"/>
              <a:ext cx="1523209" cy="1636121"/>
              <a:chOff x="6286512" y="2000241"/>
              <a:chExt cx="1523209" cy="1636121"/>
            </a:xfrm>
          </p:grpSpPr>
          <p:sp>
            <p:nvSpPr>
              <p:cNvPr id="122" name="Text Box 80"/>
              <p:cNvSpPr txBox="1">
                <a:spLocks noChangeArrowheads="1"/>
              </p:cNvSpPr>
              <p:nvPr/>
            </p:nvSpPr>
            <p:spPr bwMode="auto">
              <a:xfrm>
                <a:off x="6858016" y="2285992"/>
                <a:ext cx="249536" cy="1350370"/>
              </a:xfrm>
              <a:prstGeom prst="rect">
                <a:avLst/>
              </a:prstGeom>
              <a:noFill/>
              <a:ln w="9525" algn="ctr">
                <a:noFill/>
                <a:miter lim="800000"/>
                <a:headEnd/>
                <a:tailEnd/>
              </a:ln>
            </p:spPr>
            <p:txBody>
              <a:bodyPr wrap="none">
                <a:spAutoFit/>
              </a:bodyPr>
              <a:lstStyle/>
              <a:p>
                <a:r>
                  <a:rPr lang="en-CA"/>
                  <a:t>.</a:t>
                </a:r>
              </a:p>
              <a:p>
                <a:r>
                  <a:rPr lang="en-CA"/>
                  <a:t>.</a:t>
                </a:r>
              </a:p>
              <a:p>
                <a:r>
                  <a:rPr lang="en-CA"/>
                  <a:t>.</a:t>
                </a:r>
              </a:p>
            </p:txBody>
          </p:sp>
          <p:sp>
            <p:nvSpPr>
              <p:cNvPr id="128" name="Text Box 79"/>
              <p:cNvSpPr txBox="1">
                <a:spLocks noChangeArrowheads="1"/>
              </p:cNvSpPr>
              <p:nvPr/>
            </p:nvSpPr>
            <p:spPr bwMode="auto">
              <a:xfrm>
                <a:off x="6286512" y="2000241"/>
                <a:ext cx="1523209" cy="242374"/>
              </a:xfrm>
              <a:prstGeom prst="rect">
                <a:avLst/>
              </a:prstGeom>
              <a:noFill/>
              <a:ln w="9525" algn="ctr">
                <a:noFill/>
                <a:miter lim="800000"/>
                <a:headEnd/>
                <a:tailEnd/>
              </a:ln>
            </p:spPr>
            <p:txBody>
              <a:bodyPr wrap="none">
                <a:spAutoFit/>
              </a:bodyPr>
              <a:lstStyle/>
              <a:p>
                <a:r>
                  <a:rPr lang="en-US" sz="800" b="1" dirty="0">
                    <a:solidFill>
                      <a:schemeClr val="tx1"/>
                    </a:solidFill>
                    <a:effectLst/>
                  </a:rPr>
                  <a:t>Patient  1  Priority   Date of visit</a:t>
                </a:r>
                <a:endParaRPr lang="en-CA" sz="800" b="1" dirty="0">
                  <a:solidFill>
                    <a:schemeClr val="tx1"/>
                  </a:solidFill>
                  <a:effectLst/>
                </a:endParaRPr>
              </a:p>
            </p:txBody>
          </p:sp>
          <p:sp>
            <p:nvSpPr>
              <p:cNvPr id="129" name="Text Box 80"/>
              <p:cNvSpPr txBox="1">
                <a:spLocks noChangeArrowheads="1"/>
              </p:cNvSpPr>
              <p:nvPr/>
            </p:nvSpPr>
            <p:spPr bwMode="auto">
              <a:xfrm>
                <a:off x="6286512" y="2214555"/>
                <a:ext cx="1498744" cy="242374"/>
              </a:xfrm>
              <a:prstGeom prst="rect">
                <a:avLst/>
              </a:prstGeom>
              <a:noFill/>
              <a:ln w="9525" algn="ctr">
                <a:noFill/>
                <a:miter lim="800000"/>
                <a:headEnd/>
                <a:tailEnd/>
              </a:ln>
            </p:spPr>
            <p:txBody>
              <a:bodyPr wrap="none">
                <a:spAutoFit/>
              </a:bodyPr>
              <a:lstStyle/>
              <a:p>
                <a:r>
                  <a:rPr lang="en-US" sz="800" b="1" dirty="0"/>
                  <a:t>Patient  2  Priority  Date of visit</a:t>
                </a:r>
                <a:endParaRPr lang="en-CA" sz="800" b="1" dirty="0"/>
              </a:p>
            </p:txBody>
          </p:sp>
          <p:sp>
            <p:nvSpPr>
              <p:cNvPr id="130" name="Text Box 82"/>
              <p:cNvSpPr txBox="1">
                <a:spLocks noChangeArrowheads="1"/>
              </p:cNvSpPr>
              <p:nvPr/>
            </p:nvSpPr>
            <p:spPr bwMode="auto">
              <a:xfrm>
                <a:off x="6286512" y="2857499"/>
                <a:ext cx="1504860" cy="242374"/>
              </a:xfrm>
              <a:prstGeom prst="rect">
                <a:avLst/>
              </a:prstGeom>
              <a:noFill/>
              <a:ln w="9525" algn="ctr">
                <a:noFill/>
                <a:miter lim="800000"/>
                <a:headEnd/>
                <a:tailEnd/>
              </a:ln>
            </p:spPr>
            <p:txBody>
              <a:bodyPr wrap="none">
                <a:spAutoFit/>
              </a:bodyPr>
              <a:lstStyle/>
              <a:p>
                <a:r>
                  <a:rPr lang="en-US" sz="800" b="1" dirty="0"/>
                  <a:t>Patient  n  Priority  Date of visit</a:t>
                </a:r>
                <a:endParaRPr lang="en-CA" sz="800" b="1" dirty="0"/>
              </a:p>
            </p:txBody>
          </p:sp>
        </p:grpSp>
      </p:grpSp>
      <p:sp>
        <p:nvSpPr>
          <p:cNvPr id="133" name="Text Box 74"/>
          <p:cNvSpPr txBox="1">
            <a:spLocks noChangeArrowheads="1"/>
          </p:cNvSpPr>
          <p:nvPr/>
        </p:nvSpPr>
        <p:spPr bwMode="auto">
          <a:xfrm>
            <a:off x="464312" y="3286125"/>
            <a:ext cx="1470432" cy="307777"/>
          </a:xfrm>
          <a:prstGeom prst="rect">
            <a:avLst/>
          </a:prstGeom>
          <a:noFill/>
          <a:ln w="9525" algn="ctr">
            <a:noFill/>
            <a:miter lim="800000"/>
            <a:headEnd/>
            <a:tailEnd/>
          </a:ln>
        </p:spPr>
        <p:txBody>
          <a:bodyPr wrap="square">
            <a:spAutoFit/>
          </a:bodyPr>
          <a:lstStyle/>
          <a:p>
            <a:r>
              <a:rPr lang="en-US" sz="1400" b="1" dirty="0">
                <a:solidFill>
                  <a:schemeClr val="tx1"/>
                </a:solidFill>
                <a:effectLst/>
              </a:rPr>
              <a:t>Waiting list</a:t>
            </a:r>
          </a:p>
        </p:txBody>
      </p:sp>
      <p:grpSp>
        <p:nvGrpSpPr>
          <p:cNvPr id="5" name="Group 7"/>
          <p:cNvGrpSpPr>
            <a:grpSpLocks/>
          </p:cNvGrpSpPr>
          <p:nvPr/>
        </p:nvGrpSpPr>
        <p:grpSpPr bwMode="auto">
          <a:xfrm>
            <a:off x="3152654" y="2714622"/>
            <a:ext cx="2127853" cy="1084264"/>
            <a:chOff x="-139" y="2560"/>
            <a:chExt cx="1215" cy="671"/>
          </a:xfrm>
        </p:grpSpPr>
        <p:pic>
          <p:nvPicPr>
            <p:cNvPr id="135" name="Picture 8" descr="MCBS01337_0000[1]"/>
            <p:cNvPicPr>
              <a:picLocks noChangeAspect="1" noChangeArrowheads="1"/>
            </p:cNvPicPr>
            <p:nvPr/>
          </p:nvPicPr>
          <p:blipFill>
            <a:blip r:embed="rId3" cstate="print"/>
            <a:srcRect/>
            <a:stretch>
              <a:fillRect/>
            </a:stretch>
          </p:blipFill>
          <p:spPr bwMode="auto">
            <a:xfrm>
              <a:off x="138" y="2560"/>
              <a:ext cx="600" cy="474"/>
            </a:xfrm>
            <a:prstGeom prst="rect">
              <a:avLst/>
            </a:prstGeom>
            <a:noFill/>
            <a:ln w="9525">
              <a:noFill/>
              <a:miter lim="800000"/>
              <a:headEnd/>
              <a:tailEnd/>
            </a:ln>
          </p:spPr>
        </p:pic>
        <p:sp>
          <p:nvSpPr>
            <p:cNvPr id="136" name="Text Box 9"/>
            <p:cNvSpPr txBox="1">
              <a:spLocks noChangeArrowheads="1"/>
            </p:cNvSpPr>
            <p:nvPr/>
          </p:nvSpPr>
          <p:spPr bwMode="auto">
            <a:xfrm>
              <a:off x="-139" y="3002"/>
              <a:ext cx="1215" cy="229"/>
            </a:xfrm>
            <a:prstGeom prst="rect">
              <a:avLst/>
            </a:prstGeom>
            <a:noFill/>
            <a:ln w="9525">
              <a:noFill/>
              <a:miter lim="800000"/>
              <a:headEnd/>
              <a:tailEnd/>
            </a:ln>
          </p:spPr>
          <p:txBody>
            <a:bodyPr wrap="none">
              <a:spAutoFit/>
            </a:bodyPr>
            <a:lstStyle/>
            <a:p>
              <a:pPr algn="l"/>
              <a:r>
                <a:rPr lang="en-US" sz="1800" b="1" dirty="0">
                  <a:solidFill>
                    <a:schemeClr val="tx1"/>
                  </a:solidFill>
                  <a:effectLst/>
                </a:rPr>
                <a:t>Patients Scheduling</a:t>
              </a:r>
              <a:endParaRPr lang="en-CA" sz="1800" b="1" dirty="0">
                <a:solidFill>
                  <a:schemeClr val="tx1"/>
                </a:solidFill>
                <a:effectLst/>
              </a:endParaRPr>
            </a:p>
          </p:txBody>
        </p:sp>
      </p:grpSp>
      <p:sp>
        <p:nvSpPr>
          <p:cNvPr id="88" name="CasellaDiTesto 87"/>
          <p:cNvSpPr txBox="1"/>
          <p:nvPr/>
        </p:nvSpPr>
        <p:spPr>
          <a:xfrm>
            <a:off x="2456723" y="5517232"/>
            <a:ext cx="6006667" cy="830997"/>
          </a:xfrm>
          <a:prstGeom prst="rect">
            <a:avLst/>
          </a:prstGeom>
          <a:solidFill>
            <a:srgbClr val="FFFF00"/>
          </a:solidFill>
        </p:spPr>
        <p:txBody>
          <a:bodyPr wrap="square" rtlCol="0">
            <a:spAutoFit/>
          </a:bodyPr>
          <a:lstStyle/>
          <a:p>
            <a:r>
              <a:rPr lang="it-IT" b="1" dirty="0"/>
              <a:t>Goal</a:t>
            </a:r>
            <a:r>
              <a:rPr lang="it-IT" dirty="0"/>
              <a:t>: </a:t>
            </a:r>
            <a:r>
              <a:rPr lang="it-IT" dirty="0" err="1"/>
              <a:t>schedule</a:t>
            </a:r>
            <a:r>
              <a:rPr lang="it-IT" dirty="0"/>
              <a:t> </a:t>
            </a:r>
            <a:r>
              <a:rPr lang="it-IT" dirty="0" err="1"/>
              <a:t>waiting</a:t>
            </a:r>
            <a:r>
              <a:rPr lang="it-IT" dirty="0"/>
              <a:t> </a:t>
            </a:r>
            <a:r>
              <a:rPr lang="it-IT" dirty="0" err="1"/>
              <a:t>patients</a:t>
            </a:r>
            <a:r>
              <a:rPr lang="it-IT" dirty="0"/>
              <a:t> </a:t>
            </a:r>
            <a:r>
              <a:rPr lang="it-IT" dirty="0" err="1"/>
              <a:t>by</a:t>
            </a:r>
            <a:r>
              <a:rPr lang="it-IT" dirty="0"/>
              <a:t> </a:t>
            </a:r>
            <a:r>
              <a:rPr lang="it-IT" dirty="0" err="1"/>
              <a:t>reducing</a:t>
            </a:r>
            <a:r>
              <a:rPr lang="it-IT" dirty="0"/>
              <a:t>  LOS (</a:t>
            </a:r>
            <a:r>
              <a:rPr lang="it-IT" dirty="0" err="1"/>
              <a:t>Lenght</a:t>
            </a:r>
            <a:r>
              <a:rPr lang="it-IT" dirty="0"/>
              <a:t> </a:t>
            </a:r>
            <a:r>
              <a:rPr lang="it-IT" dirty="0" err="1"/>
              <a:t>Of</a:t>
            </a:r>
            <a:r>
              <a:rPr lang="it-IT" dirty="0"/>
              <a:t> Stay)</a:t>
            </a:r>
          </a:p>
        </p:txBody>
      </p:sp>
      <p:sp>
        <p:nvSpPr>
          <p:cNvPr id="89" name="Rettangolo 88"/>
          <p:cNvSpPr/>
          <p:nvPr/>
        </p:nvSpPr>
        <p:spPr>
          <a:xfrm>
            <a:off x="2936776" y="1988840"/>
            <a:ext cx="2376263" cy="20762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0" name="Rettangolo 89"/>
          <p:cNvSpPr/>
          <p:nvPr/>
        </p:nvSpPr>
        <p:spPr>
          <a:xfrm>
            <a:off x="5572130" y="1700808"/>
            <a:ext cx="4139399" cy="30243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1" name="Ovale 90"/>
          <p:cNvSpPr/>
          <p:nvPr/>
        </p:nvSpPr>
        <p:spPr>
          <a:xfrm>
            <a:off x="2072680" y="5301208"/>
            <a:ext cx="6502093" cy="1296144"/>
          </a:xfrm>
          <a:prstGeom prst="ellipse">
            <a:avLst/>
          </a:prstGeom>
          <a:noFill/>
          <a:ln cap="rnd">
            <a:solidFill>
              <a:srgbClr val="0E9C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2" name="Segnaposto numero diapositiva 91"/>
          <p:cNvSpPr>
            <a:spLocks noGrp="1"/>
          </p:cNvSpPr>
          <p:nvPr>
            <p:ph type="sldNum" sz="quarter" idx="12"/>
          </p:nvPr>
        </p:nvSpPr>
        <p:spPr/>
        <p:txBody>
          <a:bodyPr/>
          <a:lstStyle/>
          <a:p>
            <a:pPr>
              <a:defRPr/>
            </a:pPr>
            <a:fld id="{A479D7E8-7CA1-465F-9FC5-A7BC0FD3C0F5}" type="slidenum">
              <a:rPr lang="it-IT" smtClean="0"/>
              <a:pPr>
                <a:defRPr/>
              </a:pPr>
              <a:t>10</a:t>
            </a:fld>
            <a:endParaRPr lang="it-IT"/>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7660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605" grpId="0"/>
      <p:bldP spid="123" grpId="0" animBg="1"/>
      <p:bldP spid="125" grpId="0"/>
      <p:bldP spid="126" grpId="0" animBg="1"/>
      <p:bldP spid="127" grpId="0"/>
      <p:bldP spid="133" grpId="0"/>
      <p:bldP spid="88" grpId="0" animBg="1"/>
      <p:bldP spid="89" grpId="0" animBg="1"/>
      <p:bldP spid="90" grpId="0" animBg="1"/>
      <p:bldP spid="9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3" cstate="print"/>
          <a:srcRect/>
          <a:stretch>
            <a:fillRect/>
          </a:stretch>
        </p:blipFill>
        <p:spPr bwMode="auto">
          <a:xfrm>
            <a:off x="3018221" y="3071810"/>
            <a:ext cx="6113902" cy="2597848"/>
          </a:xfrm>
          <a:prstGeom prst="rect">
            <a:avLst/>
          </a:prstGeom>
          <a:noFill/>
          <a:ln w="9525">
            <a:noFill/>
            <a:miter lim="800000"/>
            <a:headEnd/>
            <a:tailEnd/>
          </a:ln>
        </p:spPr>
      </p:pic>
      <p:pic>
        <p:nvPicPr>
          <p:cNvPr id="14339" name="Immagine 2" descr="fig2.png"/>
          <p:cNvPicPr>
            <a:picLocks noChangeAspect="1"/>
          </p:cNvPicPr>
          <p:nvPr/>
        </p:nvPicPr>
        <p:blipFill>
          <a:blip r:embed="rId4" cstate="print"/>
          <a:srcRect/>
          <a:stretch>
            <a:fillRect/>
          </a:stretch>
        </p:blipFill>
        <p:spPr bwMode="auto">
          <a:xfrm>
            <a:off x="4179087" y="1285861"/>
            <a:ext cx="4937925" cy="733425"/>
          </a:xfrm>
          <a:prstGeom prst="rect">
            <a:avLst/>
          </a:prstGeom>
          <a:noFill/>
          <a:ln w="9525">
            <a:noFill/>
            <a:miter lim="800000"/>
            <a:headEnd/>
            <a:tailEnd/>
          </a:ln>
        </p:spPr>
      </p:pic>
      <p:sp>
        <p:nvSpPr>
          <p:cNvPr id="14340" name="CasellaDiTesto 4"/>
          <p:cNvSpPr txBox="1">
            <a:spLocks noChangeArrowheads="1"/>
          </p:cNvSpPr>
          <p:nvPr/>
        </p:nvSpPr>
        <p:spPr bwMode="auto">
          <a:xfrm>
            <a:off x="386922" y="1357298"/>
            <a:ext cx="3665042" cy="461665"/>
          </a:xfrm>
          <a:prstGeom prst="rect">
            <a:avLst/>
          </a:prstGeom>
          <a:noFill/>
          <a:ln w="9525">
            <a:noFill/>
            <a:miter lim="800000"/>
            <a:headEnd/>
            <a:tailEnd/>
          </a:ln>
        </p:spPr>
        <p:txBody>
          <a:bodyPr wrap="none">
            <a:spAutoFit/>
          </a:bodyPr>
          <a:lstStyle/>
          <a:p>
            <a:r>
              <a:rPr lang="it-IT" dirty="0">
                <a:latin typeface="Times New Roman" pitchFamily="18" charset="0"/>
                <a:cs typeface="Times New Roman" pitchFamily="18" charset="0"/>
              </a:rPr>
              <a:t>Week </a:t>
            </a:r>
            <a:r>
              <a:rPr lang="it-IT" dirty="0" err="1">
                <a:latin typeface="Times New Roman" pitchFamily="18" charset="0"/>
                <a:cs typeface="Times New Roman" pitchFamily="18" charset="0"/>
              </a:rPr>
              <a:t>as</a:t>
            </a:r>
            <a:r>
              <a:rPr lang="it-IT" dirty="0">
                <a:latin typeface="Times New Roman" pitchFamily="18" charset="0"/>
                <a:cs typeface="Times New Roman" pitchFamily="18" charset="0"/>
              </a:rPr>
              <a:t> set </a:t>
            </a:r>
            <a:r>
              <a:rPr lang="it-IT" dirty="0" err="1">
                <a:latin typeface="Times New Roman" pitchFamily="18" charset="0"/>
                <a:cs typeface="Times New Roman" pitchFamily="18" charset="0"/>
              </a:rPr>
              <a:t>of</a:t>
            </a:r>
            <a:r>
              <a:rPr lang="it-IT" dirty="0">
                <a:latin typeface="Times New Roman" pitchFamily="18" charset="0"/>
                <a:cs typeface="Times New Roman" pitchFamily="18" charset="0"/>
              </a:rPr>
              <a:t> </a:t>
            </a:r>
            <a:r>
              <a:rPr lang="it-IT" b="1" i="1" dirty="0" err="1">
                <a:latin typeface="Times New Roman" pitchFamily="18" charset="0"/>
                <a:cs typeface="Times New Roman" pitchFamily="18" charset="0"/>
              </a:rPr>
              <a:t>Time</a:t>
            </a:r>
            <a:r>
              <a:rPr lang="it-IT" b="1" i="1" dirty="0">
                <a:latin typeface="Times New Roman" pitchFamily="18" charset="0"/>
                <a:cs typeface="Times New Roman" pitchFamily="18" charset="0"/>
              </a:rPr>
              <a:t> </a:t>
            </a:r>
            <a:r>
              <a:rPr lang="it-IT" b="1" i="1" dirty="0" err="1">
                <a:latin typeface="Times New Roman" pitchFamily="18" charset="0"/>
                <a:cs typeface="Times New Roman" pitchFamily="18" charset="0"/>
              </a:rPr>
              <a:t>Blocks</a:t>
            </a:r>
            <a:endParaRPr lang="it-IT" b="1" i="1" dirty="0">
              <a:latin typeface="Times New Roman" pitchFamily="18" charset="0"/>
              <a:cs typeface="Times New Roman" pitchFamily="18" charset="0"/>
            </a:endParaRPr>
          </a:p>
        </p:txBody>
      </p:sp>
      <p:sp>
        <p:nvSpPr>
          <p:cNvPr id="9" name="Titolo 8"/>
          <p:cNvSpPr>
            <a:spLocks noGrp="1"/>
          </p:cNvSpPr>
          <p:nvPr>
            <p:ph type="title"/>
          </p:nvPr>
        </p:nvSpPr>
        <p:spPr>
          <a:xfrm>
            <a:off x="92365" y="68926"/>
            <a:ext cx="9673861" cy="796884"/>
          </a:xfrm>
        </p:spPr>
        <p:txBody>
          <a:bodyPr>
            <a:noAutofit/>
          </a:bodyPr>
          <a:lstStyle/>
          <a:p>
            <a:pPr>
              <a:defRPr/>
            </a:pPr>
            <a:br>
              <a:rPr lang="it-IT" sz="3600" dirty="0">
                <a:latin typeface="Aharoni" pitchFamily="2" charset="-79"/>
                <a:cs typeface="Aharoni" pitchFamily="2" charset="-79"/>
              </a:rPr>
            </a:br>
            <a:r>
              <a:rPr lang="it-IT" sz="2400" dirty="0" err="1">
                <a:latin typeface="Aharoni" pitchFamily="2" charset="-79"/>
                <a:cs typeface="Aharoni" pitchFamily="2" charset="-79"/>
              </a:rPr>
              <a:t>Structure</a:t>
            </a:r>
            <a:r>
              <a:rPr lang="it-IT" sz="2400" dirty="0">
                <a:latin typeface="Aharoni" pitchFamily="2" charset="-79"/>
                <a:cs typeface="Aharoni" pitchFamily="2" charset="-79"/>
              </a:rPr>
              <a:t> </a:t>
            </a:r>
            <a:r>
              <a:rPr lang="it-IT" sz="2400" dirty="0" err="1">
                <a:latin typeface="Aharoni" pitchFamily="2" charset="-79"/>
                <a:cs typeface="Aharoni" pitchFamily="2" charset="-79"/>
              </a:rPr>
              <a:t>of</a:t>
            </a:r>
            <a:r>
              <a:rPr lang="it-IT" sz="2400" dirty="0">
                <a:latin typeface="Aharoni" pitchFamily="2" charset="-79"/>
                <a:cs typeface="Aharoni" pitchFamily="2" charset="-79"/>
              </a:rPr>
              <a:t> </a:t>
            </a:r>
            <a:r>
              <a:rPr lang="en-US" sz="2400" dirty="0">
                <a:latin typeface="Aharoni" pitchFamily="2" charset="-79"/>
                <a:cs typeface="Aharoni" pitchFamily="2" charset="-79"/>
              </a:rPr>
              <a:t>Week Hospital Admission/Discharge Planning</a:t>
            </a:r>
            <a:br>
              <a:rPr lang="it-IT" sz="2400" dirty="0"/>
            </a:br>
            <a:endParaRPr lang="it-IT" sz="2400" dirty="0">
              <a:latin typeface="Aharoni" pitchFamily="2" charset="-79"/>
              <a:cs typeface="Aharoni" pitchFamily="2" charset="-79"/>
            </a:endParaRPr>
          </a:p>
        </p:txBody>
      </p:sp>
      <p:sp>
        <p:nvSpPr>
          <p:cNvPr id="20" name="Text Box 393"/>
          <p:cNvSpPr txBox="1">
            <a:spLocks noChangeArrowheads="1"/>
          </p:cNvSpPr>
          <p:nvPr/>
        </p:nvSpPr>
        <p:spPr bwMode="auto">
          <a:xfrm>
            <a:off x="851268" y="2571745"/>
            <a:ext cx="2371162" cy="461665"/>
          </a:xfrm>
          <a:prstGeom prst="rect">
            <a:avLst/>
          </a:prstGeom>
          <a:noFill/>
          <a:ln w="9525">
            <a:noFill/>
            <a:miter lim="800000"/>
            <a:headEnd/>
            <a:tailEnd/>
          </a:ln>
        </p:spPr>
        <p:txBody>
          <a:bodyPr wrap="none">
            <a:spAutoFit/>
          </a:bodyPr>
          <a:lstStyle/>
          <a:p>
            <a:r>
              <a:rPr lang="it-IT" sz="2400" dirty="0">
                <a:latin typeface="Times New Roman" pitchFamily="18" charset="0"/>
              </a:rPr>
              <a:t>Planning </a:t>
            </a:r>
            <a:r>
              <a:rPr lang="it-IT" sz="2400" dirty="0" err="1">
                <a:latin typeface="Times New Roman" pitchFamily="18" charset="0"/>
              </a:rPr>
              <a:t>horizon</a:t>
            </a:r>
            <a:r>
              <a:rPr lang="it-IT" sz="2400" dirty="0">
                <a:latin typeface="Times New Roman" pitchFamily="18" charset="0"/>
              </a:rPr>
              <a:t> </a:t>
            </a:r>
          </a:p>
        </p:txBody>
      </p:sp>
      <p:sp>
        <p:nvSpPr>
          <p:cNvPr id="21" name="AutoShape 394"/>
          <p:cNvSpPr>
            <a:spLocks/>
          </p:cNvSpPr>
          <p:nvPr/>
        </p:nvSpPr>
        <p:spPr bwMode="auto">
          <a:xfrm>
            <a:off x="2476483" y="3357562"/>
            <a:ext cx="467783" cy="2376488"/>
          </a:xfrm>
          <a:prstGeom prst="leftBrace">
            <a:avLst>
              <a:gd name="adj1" fmla="val 45864"/>
              <a:gd name="adj2" fmla="val 50000"/>
            </a:avLst>
          </a:prstGeom>
          <a:noFill/>
          <a:ln w="9525">
            <a:solidFill>
              <a:schemeClr val="tx1"/>
            </a:solidFill>
            <a:round/>
            <a:headEnd/>
            <a:tailEnd/>
          </a:ln>
        </p:spPr>
        <p:txBody>
          <a:bodyPr wrap="none" anchor="ctr"/>
          <a:lstStyle/>
          <a:p>
            <a:endParaRPr lang="it-IT"/>
          </a:p>
        </p:txBody>
      </p:sp>
      <p:sp>
        <p:nvSpPr>
          <p:cNvPr id="22" name="Rectangle 395"/>
          <p:cNvSpPr>
            <a:spLocks noChangeArrowheads="1"/>
          </p:cNvSpPr>
          <p:nvPr/>
        </p:nvSpPr>
        <p:spPr bwMode="auto">
          <a:xfrm>
            <a:off x="4094905" y="2348881"/>
            <a:ext cx="2142702" cy="430887"/>
          </a:xfrm>
          <a:prstGeom prst="rect">
            <a:avLst/>
          </a:prstGeom>
          <a:noFill/>
          <a:ln w="9525">
            <a:noFill/>
            <a:miter lim="800000"/>
            <a:headEnd/>
            <a:tailEnd/>
          </a:ln>
        </p:spPr>
        <p:txBody>
          <a:bodyPr wrap="none">
            <a:spAutoFit/>
          </a:bodyPr>
          <a:lstStyle/>
          <a:p>
            <a:r>
              <a:rPr lang="it-IT" sz="2200" dirty="0">
                <a:latin typeface="Times New Roman" pitchFamily="18" charset="0"/>
              </a:rPr>
              <a:t>Set of</a:t>
            </a:r>
            <a:r>
              <a:rPr lang="it-IT" sz="2200" i="1" dirty="0">
                <a:latin typeface="Times New Roman" pitchFamily="18" charset="0"/>
              </a:rPr>
              <a:t> </a:t>
            </a:r>
            <a:r>
              <a:rPr lang="it-IT" sz="2200" b="1" i="1" dirty="0">
                <a:latin typeface="Times New Roman" pitchFamily="18" charset="0"/>
              </a:rPr>
              <a:t>Time </a:t>
            </a:r>
            <a:r>
              <a:rPr lang="it-IT" sz="2200" b="1" i="1" dirty="0" err="1"/>
              <a:t>S</a:t>
            </a:r>
            <a:r>
              <a:rPr lang="it-IT" sz="2200" b="1" i="1" dirty="0" err="1">
                <a:latin typeface="Times New Roman" pitchFamily="18" charset="0"/>
              </a:rPr>
              <a:t>lots</a:t>
            </a:r>
            <a:endParaRPr lang="it-IT" sz="2200" b="1" dirty="0">
              <a:latin typeface="Times New Roman" pitchFamily="18" charset="0"/>
            </a:endParaRPr>
          </a:p>
        </p:txBody>
      </p:sp>
      <p:sp>
        <p:nvSpPr>
          <p:cNvPr id="24" name="AutoShape 398"/>
          <p:cNvSpPr>
            <a:spLocks/>
          </p:cNvSpPr>
          <p:nvPr/>
        </p:nvSpPr>
        <p:spPr bwMode="auto">
          <a:xfrm rot="16200000">
            <a:off x="6571186" y="626133"/>
            <a:ext cx="285752" cy="4605600"/>
          </a:xfrm>
          <a:prstGeom prst="rightBrace">
            <a:avLst>
              <a:gd name="adj1" fmla="val 175123"/>
              <a:gd name="adj2" fmla="val 50000"/>
            </a:avLst>
          </a:prstGeom>
          <a:noFill/>
          <a:ln w="22225">
            <a:solidFill>
              <a:schemeClr val="tx1"/>
            </a:solidFill>
            <a:round/>
            <a:headEnd/>
            <a:tailEnd/>
          </a:ln>
        </p:spPr>
        <p:txBody>
          <a:bodyPr wrap="none" anchor="ctr"/>
          <a:lstStyle/>
          <a:p>
            <a:endParaRPr lang="it-IT"/>
          </a:p>
        </p:txBody>
      </p:sp>
      <p:pic>
        <p:nvPicPr>
          <p:cNvPr id="25" name="Picture 27" descr="MCj02509350000[1]"/>
          <p:cNvPicPr>
            <a:picLocks noChangeAspect="1" noChangeArrowheads="1"/>
          </p:cNvPicPr>
          <p:nvPr/>
        </p:nvPicPr>
        <p:blipFill>
          <a:blip r:embed="rId5" cstate="print"/>
          <a:srcRect/>
          <a:stretch>
            <a:fillRect/>
          </a:stretch>
        </p:blipFill>
        <p:spPr bwMode="auto">
          <a:xfrm>
            <a:off x="6669191" y="2928935"/>
            <a:ext cx="440441" cy="490677"/>
          </a:xfrm>
          <a:prstGeom prst="rect">
            <a:avLst/>
          </a:prstGeom>
          <a:noFill/>
          <a:ln w="9525">
            <a:noFill/>
            <a:miter lim="800000"/>
            <a:headEnd/>
            <a:tailEnd/>
          </a:ln>
        </p:spPr>
      </p:pic>
      <p:sp>
        <p:nvSpPr>
          <p:cNvPr id="14" name="Segnaposto numero diapositiva 13"/>
          <p:cNvSpPr>
            <a:spLocks noGrp="1"/>
          </p:cNvSpPr>
          <p:nvPr>
            <p:ph type="sldNum" sz="quarter" idx="12"/>
          </p:nvPr>
        </p:nvSpPr>
        <p:spPr/>
        <p:txBody>
          <a:bodyPr/>
          <a:lstStyle/>
          <a:p>
            <a:pPr>
              <a:defRPr/>
            </a:pPr>
            <a:fld id="{A479D7E8-7CA1-465F-9FC5-A7BC0FD3C0F5}" type="slidenum">
              <a:rPr lang="it-IT" smtClean="0"/>
              <a:pPr>
                <a:defRPr/>
              </a:pPr>
              <a:t>11</a:t>
            </a:fld>
            <a:endParaRPr lang="it-IT"/>
          </a:p>
        </p:txBody>
      </p:sp>
      <p:grpSp>
        <p:nvGrpSpPr>
          <p:cNvPr id="2" name="Gruppo 14"/>
          <p:cNvGrpSpPr/>
          <p:nvPr/>
        </p:nvGrpSpPr>
        <p:grpSpPr>
          <a:xfrm>
            <a:off x="3099085" y="5776934"/>
            <a:ext cx="5883882" cy="1081066"/>
            <a:chOff x="2928926" y="6000769"/>
            <a:chExt cx="4714908" cy="592851"/>
          </a:xfrm>
        </p:grpSpPr>
        <p:sp>
          <p:nvSpPr>
            <p:cNvPr id="16" name="Rettangolo 15"/>
            <p:cNvSpPr/>
            <p:nvPr/>
          </p:nvSpPr>
          <p:spPr>
            <a:xfrm>
              <a:off x="2928926" y="6072207"/>
              <a:ext cx="4714908" cy="521413"/>
            </a:xfrm>
            <a:prstGeom prst="rect">
              <a:avLst/>
            </a:prstGeom>
          </p:spPr>
          <p:txBody>
            <a:bodyPr wrap="square">
              <a:spAutoFit/>
            </a:bodyPr>
            <a:lstStyle/>
            <a:p>
              <a:pPr algn="ctr"/>
              <a:r>
                <a:rPr lang="en-US" sz="1400" b="1" i="1" dirty="0">
                  <a:latin typeface="Verdana" pitchFamily="34" charset="0"/>
                </a:rPr>
                <a:t>Time Block </a:t>
              </a:r>
              <a:r>
                <a:rPr lang="en-US" sz="1400" dirty="0">
                  <a:latin typeface="Verdana" pitchFamily="34" charset="0"/>
                </a:rPr>
                <a:t>is the basic unit of time for admission</a:t>
              </a:r>
            </a:p>
            <a:p>
              <a:pPr algn="ctr"/>
              <a:r>
                <a:rPr lang="en-US" sz="1400" b="1" i="1" dirty="0">
                  <a:latin typeface="Verdana" pitchFamily="34" charset="0"/>
                </a:rPr>
                <a:t>Time Slot </a:t>
              </a:r>
              <a:r>
                <a:rPr lang="en-US" sz="1400" dirty="0">
                  <a:latin typeface="Verdana" pitchFamily="34" charset="0"/>
                </a:rPr>
                <a:t>is the basic unit of time for service delivery</a:t>
              </a:r>
            </a:p>
          </p:txBody>
        </p:sp>
        <p:sp>
          <p:nvSpPr>
            <p:cNvPr id="17" name="Rettangolo 16"/>
            <p:cNvSpPr/>
            <p:nvPr/>
          </p:nvSpPr>
          <p:spPr>
            <a:xfrm>
              <a:off x="2928926" y="6000769"/>
              <a:ext cx="4669310" cy="4286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mc:AlternateContent xmlns:mc="http://schemas.openxmlformats.org/markup-compatibility/2006" xmlns:a14="http://schemas.microsoft.com/office/drawing/2010/main">
        <mc:Choice Requires="a14">
          <p:sp>
            <p:nvSpPr>
              <p:cNvPr id="21507" name="Object 3"/>
              <p:cNvSpPr txBox="1"/>
              <p:nvPr/>
            </p:nvSpPr>
            <p:spPr bwMode="auto">
              <a:xfrm>
                <a:off x="6043613" y="2349500"/>
                <a:ext cx="3073400" cy="485775"/>
              </a:xfrm>
              <a:prstGeom prst="rect">
                <a:avLst/>
              </a:prstGeom>
              <a:noFill/>
              <a:extLst/>
            </p:spPr>
            <p:txBody>
              <a:bodyPr>
                <a:normAutofit/>
              </a:bodyPr>
              <a:lstStyle/>
              <a:p>
                <a:pPr/>
                <a14:m>
                  <m:oMathPara xmlns:m="http://schemas.openxmlformats.org/officeDocument/2006/math">
                    <m:oMathParaPr>
                      <m:jc m:val="centerGroup"/>
                    </m:oMathParaPr>
                    <m:oMath xmlns:m="http://schemas.openxmlformats.org/officeDocument/2006/math">
                      <m:r>
                        <m:rPr>
                          <m:nor/>
                        </m:rPr>
                        <a:rPr lang="it-IT" i="0" smtClean="0">
                          <a:solidFill>
                            <a:srgbClr val="000000"/>
                          </a:solidFill>
                          <a:latin typeface="Cambria Math" panose="02040503050406030204" pitchFamily="18" charset="0"/>
                        </a:rPr>
                        <m:t>K</m:t>
                      </m:r>
                      <m:r>
                        <m:rPr>
                          <m:nor/>
                        </m:rPr>
                        <a:rPr lang="it-IT" i="0" smtClean="0">
                          <a:solidFill>
                            <a:srgbClr val="000000"/>
                          </a:solidFill>
                          <a:latin typeface="Cambria Math" panose="02040503050406030204" pitchFamily="18" charset="0"/>
                        </a:rPr>
                        <m:t>=</m:t>
                      </m:r>
                      <m:r>
                        <a:rPr lang="it-IT" i="1">
                          <a:solidFill>
                            <a:srgbClr val="000000"/>
                          </a:solidFill>
                          <a:latin typeface="Cambria Math" panose="02040503050406030204" pitchFamily="18" charset="0"/>
                        </a:rPr>
                        <m:t>{</m:t>
                      </m:r>
                      <m:r>
                        <m:rPr>
                          <m:nor/>
                        </m:rPr>
                        <a:rPr lang="it-IT" i="0">
                          <a:solidFill>
                            <a:srgbClr val="000000"/>
                          </a:solidFill>
                          <a:latin typeface="Cambria Math" panose="02040503050406030204" pitchFamily="18" charset="0"/>
                        </a:rPr>
                        <m:t>k</m:t>
                      </m:r>
                      <m:r>
                        <m:rPr>
                          <m:nor/>
                        </m:rPr>
                        <a:rPr lang="it-IT" i="0">
                          <a:solidFill>
                            <a:srgbClr val="000000"/>
                          </a:solidFill>
                          <a:latin typeface="Cambria Math" panose="02040503050406030204" pitchFamily="18" charset="0"/>
                        </a:rPr>
                        <m:t>:</m:t>
                      </m:r>
                      <m:r>
                        <m:rPr>
                          <m:nor/>
                        </m:rPr>
                        <a:rPr lang="it-IT" i="0">
                          <a:solidFill>
                            <a:srgbClr val="000000"/>
                          </a:solidFill>
                          <a:latin typeface="Cambria Math" panose="02040503050406030204" pitchFamily="18" charset="0"/>
                        </a:rPr>
                        <m:t>k</m:t>
                      </m:r>
                      <m:r>
                        <m:rPr>
                          <m:nor/>
                        </m:rPr>
                        <a:rPr lang="it-IT" i="0">
                          <a:solidFill>
                            <a:srgbClr val="000000"/>
                          </a:solidFill>
                          <a:latin typeface="Cambria Math" panose="02040503050406030204" pitchFamily="18" charset="0"/>
                        </a:rPr>
                        <m:t>=1,</m:t>
                      </m:r>
                      <m:r>
                        <a:rPr lang="it-IT" i="1">
                          <a:solidFill>
                            <a:srgbClr val="000000"/>
                          </a:solidFill>
                          <a:latin typeface="Cambria Math" panose="02040503050406030204" pitchFamily="18" charset="0"/>
                        </a:rPr>
                        <m:t>…</m:t>
                      </m:r>
                      <m:r>
                        <m:rPr>
                          <m:nor/>
                        </m:rPr>
                        <a:rPr lang="it-IT" i="0">
                          <a:solidFill>
                            <a:srgbClr val="000000"/>
                          </a:solidFill>
                          <a:latin typeface="Cambria Math" panose="02040503050406030204" pitchFamily="18" charset="0"/>
                        </a:rPr>
                        <m:t>,</m:t>
                      </m:r>
                      <m:r>
                        <a:rPr lang="it-IT" b="0" i="1" smtClean="0">
                          <a:solidFill>
                            <a:srgbClr val="000000"/>
                          </a:solidFill>
                          <a:latin typeface="Cambria Math" panose="02040503050406030204" pitchFamily="18" charset="0"/>
                        </a:rPr>
                        <m:t>|</m:t>
                      </m:r>
                      <m:r>
                        <a:rPr lang="it-IT" b="0" i="1" smtClean="0">
                          <a:solidFill>
                            <a:srgbClr val="000000"/>
                          </a:solidFill>
                          <a:latin typeface="Cambria Math" panose="02040503050406030204" pitchFamily="18" charset="0"/>
                        </a:rPr>
                        <m:t>𝐾</m:t>
                      </m:r>
                      <m:r>
                        <a:rPr lang="it-IT" b="0" i="1" smtClean="0">
                          <a:solidFill>
                            <a:srgbClr val="000000"/>
                          </a:solidFill>
                          <a:latin typeface="Cambria Math" panose="02040503050406030204" pitchFamily="18" charset="0"/>
                        </a:rPr>
                        <m:t>|}</m:t>
                      </m:r>
                    </m:oMath>
                  </m:oMathPara>
                </a14:m>
                <a:endParaRPr lang="it-IT" dirty="0"/>
              </a:p>
            </p:txBody>
          </p:sp>
        </mc:Choice>
        <mc:Fallback xmlns="">
          <p:sp>
            <p:nvSpPr>
              <p:cNvPr id="21507" name="Object 3"/>
              <p:cNvSpPr txBox="1">
                <a:spLocks noRot="1" noChangeAspect="1" noMove="1" noResize="1" noEditPoints="1" noAdjustHandles="1" noChangeArrowheads="1" noChangeShapeType="1" noTextEdit="1"/>
              </p:cNvSpPr>
              <p:nvPr/>
            </p:nvSpPr>
            <p:spPr bwMode="auto">
              <a:xfrm>
                <a:off x="6043613" y="2349500"/>
                <a:ext cx="3073400" cy="485775"/>
              </a:xfrm>
              <a:prstGeom prst="rect">
                <a:avLst/>
              </a:prstGeom>
              <a:blipFill>
                <a:blip r:embed="rId6"/>
                <a:stretch>
                  <a:fillRect b="-12500"/>
                </a:stretch>
              </a:blipFill>
              <a:extLst/>
            </p:spPr>
            <p:txBody>
              <a:bodyPr/>
              <a:lstStyle/>
              <a:p>
                <a:r>
                  <a:rPr lang="it-IT">
                    <a:noFill/>
                  </a:rPr>
                  <a:t> </a:t>
                </a:r>
              </a:p>
            </p:txBody>
          </p:sp>
        </mc:Fallback>
      </mc:AlternateContent>
      <p:sp>
        <p:nvSpPr>
          <p:cNvPr id="21509" name="Rectangle 5"/>
          <p:cNvSpPr>
            <a:spLocks noChangeArrowheads="1"/>
          </p:cNvSpPr>
          <p:nvPr/>
        </p:nvSpPr>
        <p:spPr bwMode="auto">
          <a:xfrm>
            <a:off x="0" y="-230832"/>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t-IT"/>
          </a:p>
        </p:txBody>
      </p:sp>
      <mc:AlternateContent xmlns:mc="http://schemas.openxmlformats.org/markup-compatibility/2006" xmlns:a14="http://schemas.microsoft.com/office/drawing/2010/main">
        <mc:Choice Requires="a14">
          <p:sp>
            <p:nvSpPr>
              <p:cNvPr id="21508" name="Object 4"/>
              <p:cNvSpPr txBox="1"/>
              <p:nvPr/>
            </p:nvSpPr>
            <p:spPr bwMode="auto">
              <a:xfrm>
                <a:off x="321186" y="1865021"/>
                <a:ext cx="2389188" cy="406400"/>
              </a:xfrm>
              <a:prstGeom prst="rect">
                <a:avLst/>
              </a:prstGeom>
              <a:noFill/>
              <a:extLst/>
            </p:spPr>
            <p:txBody>
              <a:bodyPr>
                <a:normAutofit fontScale="85000" lnSpcReduction="10000"/>
              </a:bodyPr>
              <a:lstStyle/>
              <a:p>
                <a:pPr/>
                <a14:m>
                  <m:oMathPara xmlns:m="http://schemas.openxmlformats.org/officeDocument/2006/math">
                    <m:oMathParaPr>
                      <m:jc m:val="centerGroup"/>
                    </m:oMathParaPr>
                    <m:oMath xmlns:m="http://schemas.openxmlformats.org/officeDocument/2006/math">
                      <m:r>
                        <m:rPr>
                          <m:nor/>
                        </m:rPr>
                        <a:rPr lang="it-IT">
                          <a:cs typeface="Times New Roman" pitchFamily="18" charset="0"/>
                        </a:rPr>
                        <m:t>B</m:t>
                      </m:r>
                      <m:r>
                        <m:rPr>
                          <m:nor/>
                        </m:rPr>
                        <a:rPr lang="it-IT">
                          <a:cs typeface="Times New Roman" pitchFamily="18" charset="0"/>
                        </a:rPr>
                        <m:t>=</m:t>
                      </m:r>
                      <m:r>
                        <a:rPr lang="it-IT">
                          <a:latin typeface="Cambria Math" panose="02040503050406030204" pitchFamily="18" charset="0"/>
                          <a:cs typeface="Times New Roman" pitchFamily="18" charset="0"/>
                        </a:rPr>
                        <m:t>{</m:t>
                      </m:r>
                      <m:r>
                        <m:rPr>
                          <m:nor/>
                        </m:rPr>
                        <a:rPr lang="it-IT">
                          <a:cs typeface="Times New Roman" pitchFamily="18" charset="0"/>
                        </a:rPr>
                        <m:t>b</m:t>
                      </m:r>
                      <m:r>
                        <m:rPr>
                          <m:nor/>
                        </m:rPr>
                        <a:rPr lang="it-IT">
                          <a:cs typeface="Times New Roman" pitchFamily="18" charset="0"/>
                        </a:rPr>
                        <m:t>:</m:t>
                      </m:r>
                      <m:r>
                        <m:rPr>
                          <m:nor/>
                        </m:rPr>
                        <a:rPr lang="it-IT">
                          <a:cs typeface="Times New Roman" pitchFamily="18" charset="0"/>
                        </a:rPr>
                        <m:t>b</m:t>
                      </m:r>
                      <m:r>
                        <m:rPr>
                          <m:nor/>
                        </m:rPr>
                        <a:rPr lang="it-IT">
                          <a:cs typeface="Times New Roman" pitchFamily="18" charset="0"/>
                        </a:rPr>
                        <m:t>=1,</m:t>
                      </m:r>
                      <m:r>
                        <a:rPr lang="it-IT">
                          <a:latin typeface="Cambria Math" panose="02040503050406030204" pitchFamily="18" charset="0"/>
                          <a:cs typeface="Times New Roman" pitchFamily="18" charset="0"/>
                        </a:rPr>
                        <m:t>…</m:t>
                      </m:r>
                      <m:r>
                        <m:rPr>
                          <m:nor/>
                        </m:rPr>
                        <a:rPr lang="it-IT">
                          <a:cs typeface="Times New Roman" pitchFamily="18" charset="0"/>
                        </a:rPr>
                        <m:t>,</m:t>
                      </m:r>
                      <m:r>
                        <a:rPr lang="it-IT">
                          <a:latin typeface="Cambria Math" panose="02040503050406030204" pitchFamily="18" charset="0"/>
                          <a:cs typeface="Times New Roman" pitchFamily="18" charset="0"/>
                        </a:rPr>
                        <m:t>|</m:t>
                      </m:r>
                      <m:r>
                        <a:rPr lang="it-IT">
                          <a:latin typeface="Cambria Math" panose="02040503050406030204" pitchFamily="18" charset="0"/>
                          <a:cs typeface="Times New Roman" pitchFamily="18" charset="0"/>
                        </a:rPr>
                        <m:t>𝐵</m:t>
                      </m:r>
                      <m:r>
                        <a:rPr lang="it-IT">
                          <a:latin typeface="Cambria Math" panose="02040503050406030204" pitchFamily="18" charset="0"/>
                          <a:cs typeface="Times New Roman" pitchFamily="18" charset="0"/>
                        </a:rPr>
                        <m:t>|}</m:t>
                      </m:r>
                    </m:oMath>
                  </m:oMathPara>
                </a14:m>
                <a:endParaRPr lang="it-IT" dirty="0">
                  <a:cs typeface="Times New Roman" pitchFamily="18" charset="0"/>
                </a:endParaRPr>
              </a:p>
            </p:txBody>
          </p:sp>
        </mc:Choice>
        <mc:Fallback xmlns="">
          <p:sp>
            <p:nvSpPr>
              <p:cNvPr id="21508" name="Object 4"/>
              <p:cNvSpPr txBox="1">
                <a:spLocks noRot="1" noChangeAspect="1" noMove="1" noResize="1" noEditPoints="1" noAdjustHandles="1" noChangeArrowheads="1" noChangeShapeType="1" noTextEdit="1"/>
              </p:cNvSpPr>
              <p:nvPr/>
            </p:nvSpPr>
            <p:spPr bwMode="auto">
              <a:xfrm>
                <a:off x="321186" y="1865021"/>
                <a:ext cx="2389188" cy="406400"/>
              </a:xfrm>
              <a:prstGeom prst="rect">
                <a:avLst/>
              </a:prstGeom>
              <a:blipFill>
                <a:blip r:embed="rId7"/>
                <a:stretch>
                  <a:fillRect b="-13433"/>
                </a:stretch>
              </a:blipFill>
              <a:extLst/>
            </p:spPr>
            <p:txBody>
              <a:bodyPr/>
              <a:lstStyle/>
              <a:p>
                <a:r>
                  <a:rPr lang="it-IT">
                    <a:noFill/>
                  </a:rPr>
                  <a:t> </a:t>
                </a:r>
              </a:p>
            </p:txBody>
          </p:sp>
        </mc:Fallback>
      </mc:AlternateContent>
      <p:sp>
        <p:nvSpPr>
          <p:cNvPr id="26" name="Rectangle 395"/>
          <p:cNvSpPr>
            <a:spLocks noChangeArrowheads="1"/>
          </p:cNvSpPr>
          <p:nvPr/>
        </p:nvSpPr>
        <p:spPr bwMode="auto">
          <a:xfrm>
            <a:off x="1158386" y="4293096"/>
            <a:ext cx="1281120" cy="430887"/>
          </a:xfrm>
          <a:prstGeom prst="rect">
            <a:avLst/>
          </a:prstGeom>
          <a:noFill/>
          <a:ln w="9525">
            <a:noFill/>
            <a:miter lim="800000"/>
            <a:headEnd/>
            <a:tailEnd/>
          </a:ln>
        </p:spPr>
        <p:txBody>
          <a:bodyPr wrap="none">
            <a:spAutoFit/>
          </a:bodyPr>
          <a:lstStyle/>
          <a:p>
            <a:r>
              <a:rPr lang="it-IT" sz="2200" i="1" dirty="0">
                <a:latin typeface="Times New Roman" pitchFamily="18" charset="0"/>
              </a:rPr>
              <a:t>Block set </a:t>
            </a:r>
            <a:endParaRPr lang="it-IT" sz="22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50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3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50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p:bldP spid="20" grpId="0"/>
      <p:bldP spid="21" grpId="0" animBg="1"/>
      <p:bldP spid="22" grpId="0"/>
      <p:bldP spid="24" grpId="0" animBg="1"/>
      <p:bldP spid="21507" grpId="0"/>
      <p:bldP spid="21508"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108" name="Group 764"/>
          <p:cNvGraphicFramePr>
            <a:graphicFrameLocks noGrp="1"/>
          </p:cNvGraphicFramePr>
          <p:nvPr>
            <p:ph idx="1"/>
          </p:nvPr>
        </p:nvGraphicFramePr>
        <p:xfrm>
          <a:off x="2378714" y="908720"/>
          <a:ext cx="7138855" cy="5203200"/>
        </p:xfrm>
        <a:graphic>
          <a:graphicData uri="http://schemas.openxmlformats.org/drawingml/2006/table">
            <a:tbl>
              <a:tblPr/>
              <a:tblGrid>
                <a:gridCol w="1317360">
                  <a:extLst>
                    <a:ext uri="{9D8B030D-6E8A-4147-A177-3AD203B41FA5}">
                      <a16:colId xmlns:a16="http://schemas.microsoft.com/office/drawing/2014/main" val="20000"/>
                    </a:ext>
                  </a:extLst>
                </a:gridCol>
                <a:gridCol w="646642">
                  <a:extLst>
                    <a:ext uri="{9D8B030D-6E8A-4147-A177-3AD203B41FA5}">
                      <a16:colId xmlns:a16="http://schemas.microsoft.com/office/drawing/2014/main" val="20001"/>
                    </a:ext>
                  </a:extLst>
                </a:gridCol>
                <a:gridCol w="648361">
                  <a:extLst>
                    <a:ext uri="{9D8B030D-6E8A-4147-A177-3AD203B41FA5}">
                      <a16:colId xmlns:a16="http://schemas.microsoft.com/office/drawing/2014/main" val="20002"/>
                    </a:ext>
                  </a:extLst>
                </a:gridCol>
                <a:gridCol w="644922">
                  <a:extLst>
                    <a:ext uri="{9D8B030D-6E8A-4147-A177-3AD203B41FA5}">
                      <a16:colId xmlns:a16="http://schemas.microsoft.com/office/drawing/2014/main" val="20003"/>
                    </a:ext>
                  </a:extLst>
                </a:gridCol>
                <a:gridCol w="648361">
                  <a:extLst>
                    <a:ext uri="{9D8B030D-6E8A-4147-A177-3AD203B41FA5}">
                      <a16:colId xmlns:a16="http://schemas.microsoft.com/office/drawing/2014/main" val="20004"/>
                    </a:ext>
                  </a:extLst>
                </a:gridCol>
                <a:gridCol w="646642">
                  <a:extLst>
                    <a:ext uri="{9D8B030D-6E8A-4147-A177-3AD203B41FA5}">
                      <a16:colId xmlns:a16="http://schemas.microsoft.com/office/drawing/2014/main" val="20005"/>
                    </a:ext>
                  </a:extLst>
                </a:gridCol>
                <a:gridCol w="641483">
                  <a:extLst>
                    <a:ext uri="{9D8B030D-6E8A-4147-A177-3AD203B41FA5}">
                      <a16:colId xmlns:a16="http://schemas.microsoft.com/office/drawing/2014/main" val="20006"/>
                    </a:ext>
                  </a:extLst>
                </a:gridCol>
                <a:gridCol w="651801">
                  <a:extLst>
                    <a:ext uri="{9D8B030D-6E8A-4147-A177-3AD203B41FA5}">
                      <a16:colId xmlns:a16="http://schemas.microsoft.com/office/drawing/2014/main" val="20007"/>
                    </a:ext>
                  </a:extLst>
                </a:gridCol>
                <a:gridCol w="644922">
                  <a:extLst>
                    <a:ext uri="{9D8B030D-6E8A-4147-A177-3AD203B41FA5}">
                      <a16:colId xmlns:a16="http://schemas.microsoft.com/office/drawing/2014/main" val="20008"/>
                    </a:ext>
                  </a:extLst>
                </a:gridCol>
                <a:gridCol w="648361">
                  <a:extLst>
                    <a:ext uri="{9D8B030D-6E8A-4147-A177-3AD203B41FA5}">
                      <a16:colId xmlns:a16="http://schemas.microsoft.com/office/drawing/2014/main" val="20009"/>
                    </a:ext>
                  </a:extLst>
                </a:gridCol>
              </a:tblGrid>
              <a:tr h="314325">
                <a:tc>
                  <a:txBody>
                    <a:bodyPr/>
                    <a:lstStyle/>
                    <a:p>
                      <a:pPr marL="365125" marR="0" lvl="0" indent="-255588" algn="l" defTabSz="914400" rtl="0" eaLnBrk="0" fontAlgn="base" latinLnBrk="0" hangingPunct="0">
                        <a:lnSpc>
                          <a:spcPct val="100000"/>
                        </a:lnSpc>
                        <a:spcBef>
                          <a:spcPct val="0"/>
                        </a:spcBef>
                        <a:spcAft>
                          <a:spcPct val="0"/>
                        </a:spcAft>
                        <a:buClrTx/>
                        <a:buSzTx/>
                        <a:buFontTx/>
                        <a:buNone/>
                        <a:tabLst/>
                      </a:pPr>
                      <a:endParaRPr kumimoji="0" lang="en-GB" sz="1400" b="0" i="0" u="none" strike="noStrike" cap="none" normalizeH="0" baseline="0" dirty="0">
                        <a:ln>
                          <a:noFill/>
                        </a:ln>
                        <a:solidFill>
                          <a:schemeClr val="tx1"/>
                        </a:solidFill>
                        <a:effectLst/>
                        <a:latin typeface="Arial" charset="0"/>
                        <a:cs typeface="Arial"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it-IT" sz="1400" b="1" i="0" u="none" strike="noStrike" cap="none" normalizeH="0" baseline="0" dirty="0">
                          <a:ln>
                            <a:noFill/>
                          </a:ln>
                          <a:solidFill>
                            <a:schemeClr val="tx1"/>
                          </a:solidFill>
                          <a:effectLst/>
                          <a:latin typeface="Arial" charset="0"/>
                          <a:ea typeface="Times New Roman" pitchFamily="18" charset="0"/>
                          <a:cs typeface="Arial" charset="0"/>
                        </a:rPr>
                        <a:t>Slot</a:t>
                      </a:r>
                    </a:p>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it-IT" sz="1400" b="1" i="0" u="none" strike="noStrike" cap="none" normalizeH="0" baseline="0" dirty="0">
                          <a:ln>
                            <a:noFill/>
                          </a:ln>
                          <a:solidFill>
                            <a:schemeClr val="tx1"/>
                          </a:solidFill>
                          <a:effectLst/>
                          <a:latin typeface="Arial" charset="0"/>
                          <a:ea typeface="Times New Roman" pitchFamily="18" charset="0"/>
                          <a:cs typeface="Arial" charset="0"/>
                        </a:rPr>
                        <a:t>1</a:t>
                      </a: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it-IT" sz="1400" b="1" i="0" u="none" strike="noStrike" kern="1200" cap="none" normalizeH="0" baseline="0" dirty="0">
                          <a:ln>
                            <a:noFill/>
                          </a:ln>
                          <a:solidFill>
                            <a:schemeClr val="tx1"/>
                          </a:solidFill>
                          <a:effectLst/>
                          <a:latin typeface="Arial" charset="0"/>
                          <a:ea typeface="Times New Roman" pitchFamily="18" charset="0"/>
                          <a:cs typeface="Arial" charset="0"/>
                        </a:rPr>
                        <a:t>Slot</a:t>
                      </a:r>
                    </a:p>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it-IT" sz="1400" b="1" i="0" u="none" strike="noStrike" kern="1200" cap="none" normalizeH="0" baseline="0" dirty="0">
                          <a:ln>
                            <a:noFill/>
                          </a:ln>
                          <a:solidFill>
                            <a:schemeClr val="tx1"/>
                          </a:solidFill>
                          <a:effectLst/>
                          <a:latin typeface="Arial" charset="0"/>
                          <a:ea typeface="Times New Roman" pitchFamily="18" charset="0"/>
                          <a:cs typeface="Arial" charset="0"/>
                        </a:rPr>
                        <a:t>2</a:t>
                      </a: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it-IT" sz="1400" b="1" i="0" u="none" strike="noStrike" kern="1200" cap="none" normalizeH="0" baseline="0" dirty="0">
                          <a:ln>
                            <a:noFill/>
                          </a:ln>
                          <a:solidFill>
                            <a:schemeClr val="tx1"/>
                          </a:solidFill>
                          <a:effectLst/>
                          <a:latin typeface="Arial" charset="0"/>
                          <a:ea typeface="Times New Roman" pitchFamily="18" charset="0"/>
                          <a:cs typeface="Arial" charset="0"/>
                        </a:rPr>
                        <a:t>Slot</a:t>
                      </a:r>
                    </a:p>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it-IT" sz="1400" b="1" i="0" u="none" strike="noStrike" kern="1200" cap="none" normalizeH="0" baseline="0" dirty="0">
                          <a:ln>
                            <a:noFill/>
                          </a:ln>
                          <a:solidFill>
                            <a:schemeClr val="tx1"/>
                          </a:solidFill>
                          <a:effectLst/>
                          <a:latin typeface="Arial" charset="0"/>
                          <a:ea typeface="Times New Roman" pitchFamily="18" charset="0"/>
                          <a:cs typeface="Arial" charset="0"/>
                        </a:rPr>
                        <a:t>3</a:t>
                      </a: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it-IT" sz="1400" b="1" i="0" u="none" strike="noStrike" kern="1200" cap="none" normalizeH="0" baseline="0" dirty="0">
                          <a:ln>
                            <a:noFill/>
                          </a:ln>
                          <a:solidFill>
                            <a:schemeClr val="tx1"/>
                          </a:solidFill>
                          <a:effectLst/>
                          <a:latin typeface="Arial" charset="0"/>
                          <a:ea typeface="Times New Roman" pitchFamily="18" charset="0"/>
                          <a:cs typeface="Arial" charset="0"/>
                        </a:rPr>
                        <a:t>Slot</a:t>
                      </a:r>
                    </a:p>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it-IT" sz="1400" b="1" i="0" u="none" strike="noStrike" kern="1200" cap="none" normalizeH="0" baseline="0" dirty="0">
                          <a:ln>
                            <a:noFill/>
                          </a:ln>
                          <a:solidFill>
                            <a:schemeClr val="tx1"/>
                          </a:solidFill>
                          <a:effectLst/>
                          <a:latin typeface="Arial" charset="0"/>
                          <a:ea typeface="Times New Roman" pitchFamily="18" charset="0"/>
                          <a:cs typeface="Arial" charset="0"/>
                        </a:rPr>
                        <a:t>4</a:t>
                      </a: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it-IT" sz="1400" b="1" i="0" u="none" strike="noStrike" kern="1200" cap="none" normalizeH="0" baseline="0" dirty="0">
                          <a:ln>
                            <a:noFill/>
                          </a:ln>
                          <a:solidFill>
                            <a:schemeClr val="tx1"/>
                          </a:solidFill>
                          <a:effectLst/>
                          <a:latin typeface="Arial" charset="0"/>
                          <a:ea typeface="Times New Roman" pitchFamily="18" charset="0"/>
                          <a:cs typeface="Arial" charset="0"/>
                        </a:rPr>
                        <a:t>Slot</a:t>
                      </a:r>
                    </a:p>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it-IT" sz="1400" b="1" i="0" u="none" strike="noStrike" kern="1200" cap="none" normalizeH="0" baseline="0" dirty="0">
                          <a:ln>
                            <a:noFill/>
                          </a:ln>
                          <a:solidFill>
                            <a:schemeClr val="tx1"/>
                          </a:solidFill>
                          <a:effectLst/>
                          <a:latin typeface="Arial" charset="0"/>
                          <a:ea typeface="Times New Roman" pitchFamily="18" charset="0"/>
                          <a:cs typeface="Arial" charset="0"/>
                        </a:rPr>
                        <a:t>5</a:t>
                      </a: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it-IT" sz="1400" b="1" i="0" u="none" strike="noStrike" kern="1200" cap="none" normalizeH="0" baseline="0" dirty="0">
                          <a:ln>
                            <a:noFill/>
                          </a:ln>
                          <a:solidFill>
                            <a:schemeClr val="tx1"/>
                          </a:solidFill>
                          <a:effectLst/>
                          <a:latin typeface="Arial" charset="0"/>
                          <a:ea typeface="Times New Roman" pitchFamily="18" charset="0"/>
                          <a:cs typeface="Arial" charset="0"/>
                        </a:rPr>
                        <a:t>Slot</a:t>
                      </a:r>
                    </a:p>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it-IT" sz="1400" b="1" i="0" u="none" strike="noStrike" kern="1200" cap="none" normalizeH="0" baseline="0" dirty="0">
                          <a:ln>
                            <a:noFill/>
                          </a:ln>
                          <a:solidFill>
                            <a:schemeClr val="tx1"/>
                          </a:solidFill>
                          <a:effectLst/>
                          <a:latin typeface="Arial" charset="0"/>
                          <a:ea typeface="Times New Roman" pitchFamily="18" charset="0"/>
                          <a:cs typeface="Arial" charset="0"/>
                        </a:rPr>
                        <a:t>6</a:t>
                      </a: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it-IT" sz="1400" b="1" i="0" u="none" strike="noStrike" kern="1200" cap="none" normalizeH="0" baseline="0" dirty="0">
                          <a:ln>
                            <a:noFill/>
                          </a:ln>
                          <a:solidFill>
                            <a:schemeClr val="tx1"/>
                          </a:solidFill>
                          <a:effectLst/>
                          <a:latin typeface="Arial" charset="0"/>
                          <a:ea typeface="Times New Roman" pitchFamily="18" charset="0"/>
                          <a:cs typeface="Arial" charset="0"/>
                        </a:rPr>
                        <a:t>Slot</a:t>
                      </a:r>
                    </a:p>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it-IT" sz="1400" b="1" i="0" u="none" strike="noStrike" kern="1200" cap="none" normalizeH="0" baseline="0" dirty="0">
                          <a:ln>
                            <a:noFill/>
                          </a:ln>
                          <a:solidFill>
                            <a:schemeClr val="tx1"/>
                          </a:solidFill>
                          <a:effectLst/>
                          <a:latin typeface="Arial" charset="0"/>
                          <a:ea typeface="Times New Roman" pitchFamily="18" charset="0"/>
                          <a:cs typeface="Arial" charset="0"/>
                        </a:rPr>
                        <a:t>7</a:t>
                      </a: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it-IT" sz="1400" b="1" i="0" u="none" strike="noStrike" kern="1200" cap="none" normalizeH="0" baseline="0" dirty="0">
                          <a:ln>
                            <a:noFill/>
                          </a:ln>
                          <a:solidFill>
                            <a:schemeClr val="tx1"/>
                          </a:solidFill>
                          <a:effectLst/>
                          <a:latin typeface="Arial" charset="0"/>
                          <a:ea typeface="Times New Roman" pitchFamily="18" charset="0"/>
                          <a:cs typeface="Arial" charset="0"/>
                        </a:rPr>
                        <a:t>Slot</a:t>
                      </a:r>
                    </a:p>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it-IT" sz="1400" b="1" i="0" u="none" strike="noStrike" kern="1200" cap="none" normalizeH="0" baseline="0" dirty="0">
                          <a:ln>
                            <a:noFill/>
                          </a:ln>
                          <a:solidFill>
                            <a:schemeClr val="tx1"/>
                          </a:solidFill>
                          <a:effectLst/>
                          <a:latin typeface="Arial" charset="0"/>
                          <a:ea typeface="Times New Roman" pitchFamily="18" charset="0"/>
                          <a:cs typeface="Arial" charset="0"/>
                        </a:rPr>
                        <a:t>8</a:t>
                      </a: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it-IT" sz="1400" b="1" i="0" u="none" strike="noStrike" kern="1200" cap="none" normalizeH="0" baseline="0" dirty="0">
                          <a:ln>
                            <a:noFill/>
                          </a:ln>
                          <a:solidFill>
                            <a:schemeClr val="tx1"/>
                          </a:solidFill>
                          <a:effectLst/>
                          <a:latin typeface="Arial" charset="0"/>
                          <a:ea typeface="Times New Roman" pitchFamily="18" charset="0"/>
                          <a:cs typeface="Arial" charset="0"/>
                        </a:rPr>
                        <a:t>Slot</a:t>
                      </a:r>
                    </a:p>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it-IT" sz="1400" b="1" i="0" u="none" strike="noStrike" kern="1200" cap="none" normalizeH="0" baseline="0" dirty="0">
                          <a:ln>
                            <a:noFill/>
                          </a:ln>
                          <a:solidFill>
                            <a:schemeClr val="tx1"/>
                          </a:solidFill>
                          <a:effectLst/>
                          <a:latin typeface="Arial" charset="0"/>
                          <a:ea typeface="Times New Roman" pitchFamily="18" charset="0"/>
                          <a:cs typeface="Arial" charset="0"/>
                        </a:rPr>
                        <a:t>9</a:t>
                      </a: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0">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it-IT" sz="1400" b="1" i="0" u="none" strike="noStrike" cap="none" normalizeH="0" baseline="0" dirty="0" err="1">
                          <a:ln>
                            <a:noFill/>
                          </a:ln>
                          <a:solidFill>
                            <a:schemeClr val="tx1"/>
                          </a:solidFill>
                          <a:effectLst/>
                          <a:latin typeface="Arial" charset="0"/>
                          <a:ea typeface="Times New Roman" pitchFamily="18" charset="0"/>
                          <a:cs typeface="Arial" charset="0"/>
                        </a:rPr>
                        <a:t>Monday</a:t>
                      </a:r>
                      <a:endParaRPr kumimoji="0" lang="it-IT" sz="1400" b="1" i="0" u="none" strike="noStrike" cap="none" normalizeH="0" baseline="0" dirty="0">
                        <a:ln>
                          <a:noFill/>
                        </a:ln>
                        <a:solidFill>
                          <a:schemeClr val="tx1"/>
                        </a:solidFill>
                        <a:effectLst/>
                        <a:latin typeface="Arial" charset="0"/>
                        <a:ea typeface="Times New Roman" pitchFamily="18" charset="0"/>
                        <a:cs typeface="Arial" charset="0"/>
                      </a:endParaRPr>
                    </a:p>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it-IT" sz="1400" b="1" i="0" u="none" strike="noStrike" cap="none" normalizeH="0" baseline="0" dirty="0" err="1">
                          <a:ln>
                            <a:noFill/>
                          </a:ln>
                          <a:solidFill>
                            <a:schemeClr val="tx1"/>
                          </a:solidFill>
                          <a:effectLst/>
                          <a:latin typeface="Arial" charset="0"/>
                          <a:ea typeface="Times New Roman" pitchFamily="18" charset="0"/>
                          <a:cs typeface="Arial" charset="0"/>
                        </a:rPr>
                        <a:t>Morning</a:t>
                      </a:r>
                      <a:endParaRPr kumimoji="0" lang="it-IT" sz="1400" b="1" i="0" u="none" strike="noStrike" cap="none" normalizeH="0" baseline="0" dirty="0">
                        <a:ln>
                          <a:noFill/>
                        </a:ln>
                        <a:solidFill>
                          <a:schemeClr val="tx1"/>
                        </a:solidFill>
                        <a:effectLst/>
                        <a:latin typeface="Arial" charset="0"/>
                        <a:ea typeface="Times New Roman" pitchFamily="18" charset="0"/>
                        <a:cs typeface="Arial"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dirty="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dirty="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dirty="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extLst>
                  <a:ext uri="{0D108BD9-81ED-4DB2-BD59-A6C34878D82A}">
                    <a16:rowId xmlns:a16="http://schemas.microsoft.com/office/drawing/2014/main" val="10001"/>
                  </a:ext>
                </a:extLst>
              </a:tr>
              <a:tr h="0">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it-IT" sz="1400" b="1" i="0" u="none" strike="noStrike" cap="none" normalizeH="0" baseline="0" dirty="0" err="1">
                          <a:ln>
                            <a:noFill/>
                          </a:ln>
                          <a:solidFill>
                            <a:schemeClr val="tx1"/>
                          </a:solidFill>
                          <a:effectLst/>
                          <a:latin typeface="Arial" charset="0"/>
                          <a:ea typeface="Times New Roman" pitchFamily="18" charset="0"/>
                          <a:cs typeface="Arial" charset="0"/>
                        </a:rPr>
                        <a:t>Monday</a:t>
                      </a:r>
                      <a:endParaRPr kumimoji="0" lang="it-IT" sz="1400" b="1" i="0" u="none" strike="noStrike" cap="none" normalizeH="0" baseline="0" dirty="0">
                        <a:ln>
                          <a:noFill/>
                        </a:ln>
                        <a:solidFill>
                          <a:schemeClr val="tx1"/>
                        </a:solidFill>
                        <a:effectLst/>
                        <a:latin typeface="Arial" charset="0"/>
                        <a:ea typeface="Times New Roman" pitchFamily="18" charset="0"/>
                        <a:cs typeface="Arial" charset="0"/>
                      </a:endParaRPr>
                    </a:p>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it-IT" sz="1400" b="1" i="0" u="none" strike="noStrike" cap="none" normalizeH="0" baseline="0" dirty="0" err="1">
                          <a:ln>
                            <a:noFill/>
                          </a:ln>
                          <a:solidFill>
                            <a:schemeClr val="tx1"/>
                          </a:solidFill>
                          <a:effectLst/>
                          <a:latin typeface="Arial" charset="0"/>
                          <a:ea typeface="Times New Roman" pitchFamily="18" charset="0"/>
                          <a:cs typeface="Arial" charset="0"/>
                        </a:rPr>
                        <a:t>Afternoon</a:t>
                      </a:r>
                      <a:endParaRPr kumimoji="0" lang="it-IT" sz="1400" b="1" i="0" u="none" strike="noStrike" cap="none" normalizeH="0" baseline="0" dirty="0">
                        <a:ln>
                          <a:noFill/>
                        </a:ln>
                        <a:solidFill>
                          <a:schemeClr val="tx1"/>
                        </a:solidFill>
                        <a:effectLst/>
                        <a:latin typeface="Arial" charset="0"/>
                        <a:ea typeface="Times New Roman" pitchFamily="18" charset="0"/>
                        <a:cs typeface="Arial"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dirty="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0">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it-IT" sz="1400" b="1" i="0" u="none" strike="noStrike" cap="none" normalizeH="0" baseline="0" dirty="0" err="1">
                          <a:ln>
                            <a:noFill/>
                          </a:ln>
                          <a:solidFill>
                            <a:schemeClr val="tx1"/>
                          </a:solidFill>
                          <a:effectLst/>
                          <a:latin typeface="Arial" charset="0"/>
                          <a:ea typeface="Times New Roman" pitchFamily="18" charset="0"/>
                          <a:cs typeface="Arial" charset="0"/>
                        </a:rPr>
                        <a:t>Tuesday</a:t>
                      </a:r>
                      <a:r>
                        <a:rPr kumimoji="0" lang="it-IT" sz="1400" b="1" i="0" u="none" strike="noStrike" cap="none" normalizeH="0" baseline="0" dirty="0">
                          <a:ln>
                            <a:noFill/>
                          </a:ln>
                          <a:solidFill>
                            <a:schemeClr val="tx1"/>
                          </a:solidFill>
                          <a:effectLst/>
                          <a:latin typeface="Arial" charset="0"/>
                          <a:ea typeface="Times New Roman" pitchFamily="18" charset="0"/>
                          <a:cs typeface="Arial" charset="0"/>
                        </a:rPr>
                        <a:t> </a:t>
                      </a:r>
                    </a:p>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it-IT" sz="1400" b="1" i="0" u="none" strike="noStrike" cap="none" normalizeH="0" baseline="0" dirty="0" err="1">
                          <a:ln>
                            <a:noFill/>
                          </a:ln>
                          <a:solidFill>
                            <a:schemeClr val="tx1"/>
                          </a:solidFill>
                          <a:effectLst/>
                          <a:latin typeface="Arial" charset="0"/>
                          <a:ea typeface="Times New Roman" pitchFamily="18" charset="0"/>
                          <a:cs typeface="Arial" charset="0"/>
                        </a:rPr>
                        <a:t>Morning</a:t>
                      </a:r>
                      <a:endParaRPr kumimoji="0" lang="it-IT" sz="1400" b="1" i="0" u="none" strike="noStrike" cap="none" normalizeH="0" baseline="0" dirty="0">
                        <a:ln>
                          <a:noFill/>
                        </a:ln>
                        <a:solidFill>
                          <a:schemeClr val="tx1"/>
                        </a:solidFill>
                        <a:effectLst/>
                        <a:latin typeface="Arial" charset="0"/>
                        <a:ea typeface="Times New Roman" pitchFamily="18" charset="0"/>
                        <a:cs typeface="Arial"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dirty="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extLst>
                  <a:ext uri="{0D108BD9-81ED-4DB2-BD59-A6C34878D82A}">
                    <a16:rowId xmlns:a16="http://schemas.microsoft.com/office/drawing/2014/main" val="10003"/>
                  </a:ext>
                </a:extLst>
              </a:tr>
              <a:tr h="0">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it-IT" sz="1400" b="1" i="0" u="none" strike="noStrike" cap="none" normalizeH="0" baseline="0" dirty="0" err="1">
                          <a:ln>
                            <a:noFill/>
                          </a:ln>
                          <a:solidFill>
                            <a:schemeClr val="tx1"/>
                          </a:solidFill>
                          <a:effectLst/>
                          <a:latin typeface="Arial" charset="0"/>
                          <a:ea typeface="Times New Roman" pitchFamily="18" charset="0"/>
                          <a:cs typeface="Arial" charset="0"/>
                        </a:rPr>
                        <a:t>Tuesday</a:t>
                      </a:r>
                      <a:r>
                        <a:rPr kumimoji="0" lang="it-IT" sz="1400" b="1" i="0" u="none" strike="noStrike" cap="none" normalizeH="0" baseline="0" dirty="0">
                          <a:ln>
                            <a:noFill/>
                          </a:ln>
                          <a:solidFill>
                            <a:schemeClr val="tx1"/>
                          </a:solidFill>
                          <a:effectLst/>
                          <a:latin typeface="Arial" charset="0"/>
                          <a:ea typeface="Times New Roman" pitchFamily="18" charset="0"/>
                          <a:cs typeface="Arial" charset="0"/>
                        </a:rPr>
                        <a:t> </a:t>
                      </a:r>
                    </a:p>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it-IT" sz="1400" b="1" i="0" u="none" strike="noStrike" cap="none" normalizeH="0" baseline="0" dirty="0" err="1">
                          <a:ln>
                            <a:noFill/>
                          </a:ln>
                          <a:solidFill>
                            <a:schemeClr val="tx1"/>
                          </a:solidFill>
                          <a:effectLst/>
                          <a:latin typeface="Arial" charset="0"/>
                          <a:ea typeface="Times New Roman" pitchFamily="18" charset="0"/>
                          <a:cs typeface="Arial" charset="0"/>
                        </a:rPr>
                        <a:t>Afternoon</a:t>
                      </a:r>
                      <a:endParaRPr kumimoji="0" lang="it-IT" sz="1400" b="1" i="0" u="none" strike="noStrike" cap="none" normalizeH="0" baseline="0" dirty="0">
                        <a:ln>
                          <a:noFill/>
                        </a:ln>
                        <a:solidFill>
                          <a:schemeClr val="tx1"/>
                        </a:solidFill>
                        <a:effectLst/>
                        <a:latin typeface="Arial" charset="0"/>
                        <a:ea typeface="Times New Roman" pitchFamily="18" charset="0"/>
                        <a:cs typeface="Arial"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dirty="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0">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it-IT" sz="1400" b="1" i="0" u="none" strike="noStrike" cap="none" normalizeH="0" baseline="0" dirty="0" err="1">
                          <a:ln>
                            <a:noFill/>
                          </a:ln>
                          <a:solidFill>
                            <a:schemeClr val="tx1"/>
                          </a:solidFill>
                          <a:effectLst/>
                          <a:latin typeface="Arial" charset="0"/>
                          <a:ea typeface="Times New Roman" pitchFamily="18" charset="0"/>
                          <a:cs typeface="Arial" charset="0"/>
                        </a:rPr>
                        <a:t>Wednesday</a:t>
                      </a:r>
                      <a:r>
                        <a:rPr kumimoji="0" lang="it-IT" sz="1400" b="1" i="0" u="none" strike="noStrike" cap="none" normalizeH="0" baseline="0" dirty="0">
                          <a:ln>
                            <a:noFill/>
                          </a:ln>
                          <a:solidFill>
                            <a:schemeClr val="tx1"/>
                          </a:solidFill>
                          <a:effectLst/>
                          <a:latin typeface="Arial" charset="0"/>
                          <a:ea typeface="Times New Roman" pitchFamily="18" charset="0"/>
                          <a:cs typeface="Arial" charset="0"/>
                        </a:rPr>
                        <a:t> </a:t>
                      </a:r>
                    </a:p>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it-IT" sz="1400" b="1" i="0" u="none" strike="noStrike" cap="none" normalizeH="0" baseline="0" dirty="0" err="1">
                          <a:ln>
                            <a:noFill/>
                          </a:ln>
                          <a:solidFill>
                            <a:schemeClr val="tx1"/>
                          </a:solidFill>
                          <a:effectLst/>
                          <a:latin typeface="Arial" charset="0"/>
                          <a:ea typeface="Times New Roman" pitchFamily="18" charset="0"/>
                          <a:cs typeface="Arial" charset="0"/>
                        </a:rPr>
                        <a:t>Morning</a:t>
                      </a:r>
                      <a:endParaRPr kumimoji="0" lang="it-IT" sz="1400" b="1" i="0" u="none" strike="noStrike" cap="none" normalizeH="0" baseline="0" dirty="0">
                        <a:ln>
                          <a:noFill/>
                        </a:ln>
                        <a:solidFill>
                          <a:schemeClr val="tx1"/>
                        </a:solidFill>
                        <a:effectLst/>
                        <a:latin typeface="Arial" charset="0"/>
                        <a:ea typeface="Times New Roman" pitchFamily="18" charset="0"/>
                        <a:cs typeface="Arial"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dirty="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extLst>
                  <a:ext uri="{0D108BD9-81ED-4DB2-BD59-A6C34878D82A}">
                    <a16:rowId xmlns:a16="http://schemas.microsoft.com/office/drawing/2014/main" val="10005"/>
                  </a:ext>
                </a:extLst>
              </a:tr>
              <a:tr h="0">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it-IT" sz="1400" b="1" i="0" u="none" strike="noStrike" cap="none" normalizeH="0" baseline="0" dirty="0" err="1">
                          <a:ln>
                            <a:noFill/>
                          </a:ln>
                          <a:solidFill>
                            <a:schemeClr val="tx1"/>
                          </a:solidFill>
                          <a:effectLst/>
                          <a:latin typeface="Arial" charset="0"/>
                          <a:ea typeface="Times New Roman" pitchFamily="18" charset="0"/>
                          <a:cs typeface="Arial" charset="0"/>
                        </a:rPr>
                        <a:t>Wednesday</a:t>
                      </a:r>
                      <a:r>
                        <a:rPr kumimoji="0" lang="it-IT" sz="1400" b="1" i="0" u="none" strike="noStrike" cap="none" normalizeH="0" baseline="0" dirty="0">
                          <a:ln>
                            <a:noFill/>
                          </a:ln>
                          <a:solidFill>
                            <a:schemeClr val="tx1"/>
                          </a:solidFill>
                          <a:effectLst/>
                          <a:latin typeface="Arial" charset="0"/>
                          <a:ea typeface="Times New Roman" pitchFamily="18" charset="0"/>
                          <a:cs typeface="Arial" charset="0"/>
                        </a:rPr>
                        <a:t> </a:t>
                      </a:r>
                    </a:p>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it-IT" sz="1400" b="1" i="0" u="none" strike="noStrike" cap="none" normalizeH="0" baseline="0" dirty="0" err="1">
                          <a:ln>
                            <a:noFill/>
                          </a:ln>
                          <a:solidFill>
                            <a:schemeClr val="tx1"/>
                          </a:solidFill>
                          <a:effectLst/>
                          <a:latin typeface="Arial" charset="0"/>
                          <a:ea typeface="Times New Roman" pitchFamily="18" charset="0"/>
                          <a:cs typeface="Arial" charset="0"/>
                        </a:rPr>
                        <a:t>Afternoon</a:t>
                      </a:r>
                      <a:endParaRPr kumimoji="0" lang="it-IT" sz="1400" b="1" i="0" u="none" strike="noStrike" cap="none" normalizeH="0" baseline="0" dirty="0">
                        <a:ln>
                          <a:noFill/>
                        </a:ln>
                        <a:solidFill>
                          <a:schemeClr val="tx1"/>
                        </a:solidFill>
                        <a:effectLst/>
                        <a:latin typeface="Arial" charset="0"/>
                        <a:ea typeface="Times New Roman" pitchFamily="18" charset="0"/>
                        <a:cs typeface="Arial"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dirty="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0">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it-IT" sz="1400" b="1" i="0" u="none" strike="noStrike" cap="none" normalizeH="0" baseline="0" dirty="0" err="1">
                          <a:ln>
                            <a:noFill/>
                          </a:ln>
                          <a:solidFill>
                            <a:schemeClr val="tx1"/>
                          </a:solidFill>
                          <a:effectLst/>
                          <a:latin typeface="Arial" charset="0"/>
                          <a:ea typeface="Times New Roman" pitchFamily="18" charset="0"/>
                          <a:cs typeface="Arial" charset="0"/>
                        </a:rPr>
                        <a:t>Thursday</a:t>
                      </a:r>
                      <a:r>
                        <a:rPr kumimoji="0" lang="it-IT" sz="1400" b="1" i="0" u="none" strike="noStrike" cap="none" normalizeH="0" baseline="0" dirty="0">
                          <a:ln>
                            <a:noFill/>
                          </a:ln>
                          <a:solidFill>
                            <a:schemeClr val="tx1"/>
                          </a:solidFill>
                          <a:effectLst/>
                          <a:latin typeface="Arial" charset="0"/>
                          <a:ea typeface="Times New Roman" pitchFamily="18" charset="0"/>
                          <a:cs typeface="Arial" charset="0"/>
                        </a:rPr>
                        <a:t> </a:t>
                      </a:r>
                    </a:p>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it-IT" sz="1400" b="1" i="0" u="none" strike="noStrike" cap="none" normalizeH="0" baseline="0" dirty="0" err="1">
                          <a:ln>
                            <a:noFill/>
                          </a:ln>
                          <a:solidFill>
                            <a:schemeClr val="tx1"/>
                          </a:solidFill>
                          <a:effectLst/>
                          <a:latin typeface="Arial" charset="0"/>
                          <a:ea typeface="Times New Roman" pitchFamily="18" charset="0"/>
                          <a:cs typeface="Arial" charset="0"/>
                        </a:rPr>
                        <a:t>Morning</a:t>
                      </a:r>
                      <a:endParaRPr kumimoji="0" lang="it-IT" sz="1400" b="1" i="0" u="none" strike="noStrike" cap="none" normalizeH="0" baseline="0" dirty="0">
                        <a:ln>
                          <a:noFill/>
                        </a:ln>
                        <a:solidFill>
                          <a:schemeClr val="tx1"/>
                        </a:solidFill>
                        <a:effectLst/>
                        <a:latin typeface="Arial" charset="0"/>
                        <a:ea typeface="Times New Roman" pitchFamily="18" charset="0"/>
                        <a:cs typeface="Arial"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extLst>
                  <a:ext uri="{0D108BD9-81ED-4DB2-BD59-A6C34878D82A}">
                    <a16:rowId xmlns:a16="http://schemas.microsoft.com/office/drawing/2014/main" val="10007"/>
                  </a:ext>
                </a:extLst>
              </a:tr>
              <a:tr h="0">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it-IT" sz="1400" b="1" i="0" u="none" strike="noStrike" cap="none" normalizeH="0" baseline="0" dirty="0" err="1">
                          <a:ln>
                            <a:noFill/>
                          </a:ln>
                          <a:solidFill>
                            <a:schemeClr val="tx1"/>
                          </a:solidFill>
                          <a:effectLst/>
                          <a:latin typeface="Arial" charset="0"/>
                          <a:ea typeface="Times New Roman" pitchFamily="18" charset="0"/>
                          <a:cs typeface="Arial" charset="0"/>
                        </a:rPr>
                        <a:t>Thursday</a:t>
                      </a:r>
                      <a:r>
                        <a:rPr kumimoji="0" lang="it-IT" sz="1400" b="1" i="0" u="none" strike="noStrike" cap="none" normalizeH="0" baseline="0" dirty="0">
                          <a:ln>
                            <a:noFill/>
                          </a:ln>
                          <a:solidFill>
                            <a:schemeClr val="tx1"/>
                          </a:solidFill>
                          <a:effectLst/>
                          <a:latin typeface="Arial" charset="0"/>
                          <a:ea typeface="Times New Roman" pitchFamily="18" charset="0"/>
                          <a:cs typeface="Arial" charset="0"/>
                        </a:rPr>
                        <a:t> </a:t>
                      </a:r>
                    </a:p>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it-IT" sz="1400" b="1" i="0" u="none" strike="noStrike" cap="none" normalizeH="0" baseline="0" dirty="0" err="1">
                          <a:ln>
                            <a:noFill/>
                          </a:ln>
                          <a:solidFill>
                            <a:schemeClr val="tx1"/>
                          </a:solidFill>
                          <a:effectLst/>
                          <a:latin typeface="Arial" charset="0"/>
                          <a:ea typeface="Times New Roman" pitchFamily="18" charset="0"/>
                          <a:cs typeface="Arial" charset="0"/>
                        </a:rPr>
                        <a:t>Afternoon</a:t>
                      </a:r>
                      <a:endParaRPr kumimoji="0" lang="it-IT" sz="1400" b="1" i="0" u="none" strike="noStrike" cap="none" normalizeH="0" baseline="0" dirty="0">
                        <a:ln>
                          <a:noFill/>
                        </a:ln>
                        <a:solidFill>
                          <a:schemeClr val="tx1"/>
                        </a:solidFill>
                        <a:effectLst/>
                        <a:latin typeface="Arial" charset="0"/>
                        <a:ea typeface="Times New Roman" pitchFamily="18" charset="0"/>
                        <a:cs typeface="Arial"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0">
                <a:tc>
                  <a:txBody>
                    <a:bodyPr/>
                    <a:lstStyle/>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it-IT" sz="1400" b="1" i="0" u="none" strike="noStrike" cap="none" normalizeH="0" baseline="0" dirty="0" err="1">
                          <a:ln>
                            <a:noFill/>
                          </a:ln>
                          <a:solidFill>
                            <a:schemeClr val="tx1"/>
                          </a:solidFill>
                          <a:effectLst/>
                          <a:latin typeface="Arial" charset="0"/>
                          <a:ea typeface="Times New Roman" pitchFamily="18" charset="0"/>
                          <a:cs typeface="Arial" charset="0"/>
                        </a:rPr>
                        <a:t>Friday</a:t>
                      </a:r>
                      <a:r>
                        <a:rPr kumimoji="0" lang="it-IT" sz="1400" b="1" i="0" u="none" strike="noStrike" cap="none" normalizeH="0" baseline="0" dirty="0">
                          <a:ln>
                            <a:noFill/>
                          </a:ln>
                          <a:solidFill>
                            <a:schemeClr val="tx1"/>
                          </a:solidFill>
                          <a:effectLst/>
                          <a:latin typeface="Arial" charset="0"/>
                          <a:ea typeface="Times New Roman" pitchFamily="18" charset="0"/>
                          <a:cs typeface="Arial" charset="0"/>
                        </a:rPr>
                        <a:t> </a:t>
                      </a:r>
                    </a:p>
                    <a:p>
                      <a:pPr marL="365125" marR="0" lvl="0" indent="-255588" algn="ctr" defTabSz="914400" rtl="0" eaLnBrk="0" fontAlgn="base" latinLnBrk="0" hangingPunct="0">
                        <a:lnSpc>
                          <a:spcPct val="100000"/>
                        </a:lnSpc>
                        <a:spcBef>
                          <a:spcPct val="0"/>
                        </a:spcBef>
                        <a:spcAft>
                          <a:spcPct val="0"/>
                        </a:spcAft>
                        <a:buClrTx/>
                        <a:buSzTx/>
                        <a:buFontTx/>
                        <a:buNone/>
                        <a:tabLst/>
                      </a:pPr>
                      <a:r>
                        <a:rPr kumimoji="0" lang="it-IT" sz="1400" b="1" i="0" u="none" strike="noStrike" cap="none" normalizeH="0" baseline="0" dirty="0" err="1">
                          <a:ln>
                            <a:noFill/>
                          </a:ln>
                          <a:solidFill>
                            <a:schemeClr val="tx1"/>
                          </a:solidFill>
                          <a:effectLst/>
                          <a:latin typeface="Arial" charset="0"/>
                          <a:ea typeface="Times New Roman" pitchFamily="18" charset="0"/>
                          <a:cs typeface="Arial" charset="0"/>
                        </a:rPr>
                        <a:t>Morning</a:t>
                      </a:r>
                      <a:endParaRPr kumimoji="0" lang="it-IT" sz="1400" b="1" i="0" u="none" strike="noStrike" cap="none" normalizeH="0" baseline="0" dirty="0">
                        <a:ln>
                          <a:noFill/>
                        </a:ln>
                        <a:solidFill>
                          <a:schemeClr val="tx1"/>
                        </a:solidFill>
                        <a:effectLst/>
                        <a:latin typeface="Arial" charset="0"/>
                        <a:ea typeface="Times New Roman" pitchFamily="18" charset="0"/>
                        <a:cs typeface="Arial"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tc>
                  <a:txBody>
                    <a:bodyPr/>
                    <a:lstStyle/>
                    <a:p>
                      <a:pPr marL="109538" marR="0" lvl="0" indent="0" algn="l" defTabSz="914400" rtl="0" eaLnBrk="0" fontAlgn="base" latinLnBrk="0" hangingPunct="0">
                        <a:lnSpc>
                          <a:spcPct val="100000"/>
                        </a:lnSpc>
                        <a:spcBef>
                          <a:spcPts val="400"/>
                        </a:spcBef>
                        <a:spcAft>
                          <a:spcPct val="0"/>
                        </a:spcAft>
                        <a:buClr>
                          <a:schemeClr val="accent1"/>
                        </a:buClr>
                        <a:buSzPct val="68000"/>
                        <a:buFont typeface="Wingdings 3" pitchFamily="18" charset="2"/>
                        <a:buNone/>
                        <a:tabLst/>
                      </a:pPr>
                      <a:endParaRPr kumimoji="0" lang="it-IT" sz="1400" b="0" i="0" u="none" strike="noStrike" cap="none" normalizeH="0" baseline="0" dirty="0">
                        <a:ln>
                          <a:noFill/>
                        </a:ln>
                        <a:solidFill>
                          <a:schemeClr val="tx1"/>
                        </a:solidFill>
                        <a:effectLst/>
                        <a:latin typeface="Lucida Sans Unicode" pitchFamily="34" charset="0"/>
                      </a:endParaRPr>
                    </a:p>
                  </a:txBody>
                  <a:tcPr marL="0" marR="97500" marT="46800" marB="46800" horzOverflow="overflow">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12700" cap="flat" cmpd="sng" algn="ctr">
                      <a:solidFill>
                        <a:srgbClr val="4F81BD"/>
                      </a:solidFill>
                      <a:prstDash val="solid"/>
                      <a:round/>
                      <a:headEnd type="none" w="med" len="med"/>
                      <a:tailEnd type="none" w="med" len="med"/>
                    </a:lnB>
                    <a:lnTlToBr>
                      <a:noFill/>
                    </a:lnTlToBr>
                    <a:lnBlToTr>
                      <a:noFill/>
                    </a:lnBlToTr>
                    <a:solidFill>
                      <a:srgbClr val="D3DFEE"/>
                    </a:solidFill>
                  </a:tcPr>
                </a:tc>
                <a:extLst>
                  <a:ext uri="{0D108BD9-81ED-4DB2-BD59-A6C34878D82A}">
                    <a16:rowId xmlns:a16="http://schemas.microsoft.com/office/drawing/2014/main" val="10009"/>
                  </a:ext>
                </a:extLst>
              </a:tr>
            </a:tbl>
          </a:graphicData>
        </a:graphic>
      </p:graphicFrame>
      <p:pic>
        <p:nvPicPr>
          <p:cNvPr id="19" name="Immagine 18" descr="tubo.gif"/>
          <p:cNvPicPr>
            <a:picLocks noChangeAspect="1"/>
          </p:cNvPicPr>
          <p:nvPr/>
        </p:nvPicPr>
        <p:blipFill>
          <a:blip r:embed="rId4" cstate="print"/>
          <a:srcRect/>
          <a:stretch>
            <a:fillRect/>
          </a:stretch>
        </p:blipFill>
        <p:spPr bwMode="auto">
          <a:xfrm>
            <a:off x="4953000" y="2996952"/>
            <a:ext cx="722313" cy="495300"/>
          </a:xfrm>
          <a:prstGeom prst="rect">
            <a:avLst/>
          </a:prstGeom>
          <a:noFill/>
          <a:ln w="9525">
            <a:noFill/>
            <a:miter lim="800000"/>
            <a:headEnd/>
            <a:tailEnd/>
          </a:ln>
        </p:spPr>
      </p:pic>
      <p:pic>
        <p:nvPicPr>
          <p:cNvPr id="2" name="Immagine 18" descr="tubo.gif"/>
          <p:cNvPicPr>
            <a:picLocks noChangeAspect="1"/>
          </p:cNvPicPr>
          <p:nvPr/>
        </p:nvPicPr>
        <p:blipFill>
          <a:blip r:embed="rId4" cstate="print"/>
          <a:srcRect/>
          <a:stretch>
            <a:fillRect/>
          </a:stretch>
        </p:blipFill>
        <p:spPr bwMode="auto">
          <a:xfrm>
            <a:off x="3704861" y="4581128"/>
            <a:ext cx="722313" cy="495300"/>
          </a:xfrm>
          <a:prstGeom prst="rect">
            <a:avLst/>
          </a:prstGeom>
          <a:noFill/>
          <a:ln w="9525">
            <a:noFill/>
            <a:miter lim="800000"/>
            <a:headEnd/>
            <a:tailEnd/>
          </a:ln>
        </p:spPr>
      </p:pic>
      <p:pic>
        <p:nvPicPr>
          <p:cNvPr id="3" name="Immagine 18" descr="tubo.gif"/>
          <p:cNvPicPr>
            <a:picLocks noChangeAspect="1"/>
          </p:cNvPicPr>
          <p:nvPr/>
        </p:nvPicPr>
        <p:blipFill>
          <a:blip r:embed="rId4" cstate="print"/>
          <a:srcRect/>
          <a:stretch>
            <a:fillRect/>
          </a:stretch>
        </p:blipFill>
        <p:spPr bwMode="auto">
          <a:xfrm>
            <a:off x="4406939" y="1484785"/>
            <a:ext cx="568510" cy="389835"/>
          </a:xfrm>
          <a:prstGeom prst="rect">
            <a:avLst/>
          </a:prstGeom>
          <a:noFill/>
          <a:ln w="9525">
            <a:noFill/>
            <a:miter lim="800000"/>
            <a:headEnd/>
            <a:tailEnd/>
          </a:ln>
        </p:spPr>
      </p:pic>
      <p:pic>
        <p:nvPicPr>
          <p:cNvPr id="4" name="Immagine 17" descr="0511-0801-1518-1629.jpg"/>
          <p:cNvPicPr>
            <a:picLocks noChangeAspect="1"/>
          </p:cNvPicPr>
          <p:nvPr/>
        </p:nvPicPr>
        <p:blipFill>
          <a:blip r:embed="rId5" cstate="print"/>
          <a:srcRect/>
          <a:stretch>
            <a:fillRect/>
          </a:stretch>
        </p:blipFill>
        <p:spPr bwMode="auto">
          <a:xfrm>
            <a:off x="8229365" y="4149081"/>
            <a:ext cx="612487" cy="407119"/>
          </a:xfrm>
          <a:prstGeom prst="rect">
            <a:avLst/>
          </a:prstGeom>
          <a:noFill/>
          <a:ln w="9525">
            <a:noFill/>
            <a:miter lim="800000"/>
            <a:headEnd/>
            <a:tailEnd/>
          </a:ln>
        </p:spPr>
      </p:pic>
      <p:cxnSp>
        <p:nvCxnSpPr>
          <p:cNvPr id="16" name="Connettore 2 15"/>
          <p:cNvCxnSpPr/>
          <p:nvPr/>
        </p:nvCxnSpPr>
        <p:spPr>
          <a:xfrm>
            <a:off x="1286593" y="3212976"/>
            <a:ext cx="35103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4" name="Immagine 17" descr="0511-0801-1518-1629.jpg"/>
          <p:cNvPicPr>
            <a:picLocks noChangeAspect="1"/>
          </p:cNvPicPr>
          <p:nvPr/>
        </p:nvPicPr>
        <p:blipFill>
          <a:blip r:embed="rId5" cstate="print"/>
          <a:srcRect/>
          <a:stretch>
            <a:fillRect/>
          </a:stretch>
        </p:blipFill>
        <p:spPr bwMode="auto">
          <a:xfrm>
            <a:off x="8229365" y="1988841"/>
            <a:ext cx="612487" cy="407119"/>
          </a:xfrm>
          <a:prstGeom prst="rect">
            <a:avLst/>
          </a:prstGeom>
          <a:noFill/>
          <a:ln w="9525">
            <a:noFill/>
            <a:miter lim="800000"/>
            <a:headEnd/>
            <a:tailEnd/>
          </a:ln>
        </p:spPr>
      </p:pic>
      <p:pic>
        <p:nvPicPr>
          <p:cNvPr id="15" name="Immagine 17" descr="0511-0801-1518-1629.jpg"/>
          <p:cNvPicPr>
            <a:picLocks noChangeAspect="1"/>
          </p:cNvPicPr>
          <p:nvPr/>
        </p:nvPicPr>
        <p:blipFill>
          <a:blip r:embed="rId5" cstate="print"/>
          <a:srcRect/>
          <a:stretch>
            <a:fillRect/>
          </a:stretch>
        </p:blipFill>
        <p:spPr bwMode="auto">
          <a:xfrm>
            <a:off x="6903217" y="2564905"/>
            <a:ext cx="612487" cy="407119"/>
          </a:xfrm>
          <a:prstGeom prst="rect">
            <a:avLst/>
          </a:prstGeom>
          <a:noFill/>
          <a:ln w="9525">
            <a:noFill/>
            <a:miter lim="800000"/>
            <a:headEnd/>
            <a:tailEnd/>
          </a:ln>
        </p:spPr>
      </p:pic>
      <p:sp>
        <p:nvSpPr>
          <p:cNvPr id="17" name="CasellaDiTesto 16"/>
          <p:cNvSpPr txBox="1"/>
          <p:nvPr/>
        </p:nvSpPr>
        <p:spPr>
          <a:xfrm>
            <a:off x="0" y="1071548"/>
            <a:ext cx="2378714" cy="1077218"/>
          </a:xfrm>
          <a:prstGeom prst="rect">
            <a:avLst/>
          </a:prstGeom>
          <a:noFill/>
        </p:spPr>
        <p:txBody>
          <a:bodyPr wrap="square" rtlCol="0">
            <a:spAutoFit/>
          </a:bodyPr>
          <a:lstStyle/>
          <a:p>
            <a:pPr algn="ctr"/>
            <a:r>
              <a:rPr lang="it-IT" sz="2000" dirty="0" err="1">
                <a:latin typeface="Times New Roman" pitchFamily="18" charset="0"/>
                <a:cs typeface="Times New Roman" pitchFamily="18" charset="0"/>
              </a:rPr>
              <a:t>Clinical</a:t>
            </a:r>
            <a:r>
              <a:rPr lang="it-IT" sz="2000" dirty="0">
                <a:latin typeface="Times New Roman" pitchFamily="18" charset="0"/>
                <a:cs typeface="Times New Roman" pitchFamily="18" charset="0"/>
              </a:rPr>
              <a:t>  </a:t>
            </a:r>
            <a:r>
              <a:rPr lang="it-IT" sz="2000" dirty="0" err="1">
                <a:latin typeface="Times New Roman" pitchFamily="18" charset="0"/>
                <a:cs typeface="Times New Roman" pitchFamily="18" charset="0"/>
              </a:rPr>
              <a:t>Services</a:t>
            </a:r>
            <a:endParaRPr lang="it-IT" sz="2000" dirty="0">
              <a:latin typeface="Times New Roman" pitchFamily="18" charset="0"/>
              <a:cs typeface="Times New Roman" pitchFamily="18" charset="0"/>
            </a:endParaRPr>
          </a:p>
          <a:p>
            <a:pPr algn="ctr"/>
            <a:r>
              <a:rPr lang="it-IT" sz="2000" dirty="0">
                <a:latin typeface="Times New Roman" pitchFamily="18" charset="0"/>
                <a:cs typeface="Times New Roman" pitchFamily="18" charset="0"/>
              </a:rPr>
              <a:t>Set</a:t>
            </a:r>
          </a:p>
          <a:p>
            <a:endParaRPr lang="it-IT" b="1" i="1" dirty="0">
              <a:latin typeface="Times New Roman" pitchFamily="18" charset="0"/>
              <a:cs typeface="Times New Roman" pitchFamily="18" charset="0"/>
            </a:endParaRPr>
          </a:p>
        </p:txBody>
      </p:sp>
      <p:sp>
        <p:nvSpPr>
          <p:cNvPr id="18" name="Rettangolo 13"/>
          <p:cNvSpPr>
            <a:spLocks noChangeArrowheads="1"/>
          </p:cNvSpPr>
          <p:nvPr/>
        </p:nvSpPr>
        <p:spPr bwMode="auto">
          <a:xfrm>
            <a:off x="0" y="3429001"/>
            <a:ext cx="2399057" cy="1323439"/>
          </a:xfrm>
          <a:prstGeom prst="rect">
            <a:avLst/>
          </a:prstGeom>
          <a:noFill/>
          <a:ln w="9525">
            <a:noFill/>
            <a:miter lim="800000"/>
            <a:headEnd/>
            <a:tailEnd/>
          </a:ln>
        </p:spPr>
        <p:txBody>
          <a:bodyPr wrap="square">
            <a:spAutoFit/>
          </a:bodyPr>
          <a:lstStyle/>
          <a:p>
            <a:pPr marL="342900" indent="-342900"/>
            <a:r>
              <a:rPr lang="en-US" sz="1600" dirty="0">
                <a:latin typeface="Times New Roman" pitchFamily="18" charset="0"/>
                <a:cs typeface="Times New Roman" pitchFamily="18" charset="0"/>
              </a:rPr>
              <a:t>	number of patients that can perform the clinical service </a:t>
            </a:r>
            <a:r>
              <a:rPr lang="en-US" sz="1600" i="1" dirty="0" err="1">
                <a:latin typeface="Times New Roman" pitchFamily="18" charset="0"/>
                <a:cs typeface="Times New Roman" pitchFamily="18" charset="0"/>
              </a:rPr>
              <a:t>i</a:t>
            </a:r>
            <a:r>
              <a:rPr lang="en-US" sz="1600" i="1" dirty="0">
                <a:latin typeface="Times New Roman" pitchFamily="18" charset="0"/>
                <a:cs typeface="Times New Roman" pitchFamily="18" charset="0"/>
              </a:rPr>
              <a:t> </a:t>
            </a:r>
            <a:r>
              <a:rPr lang="en-US" sz="1600" dirty="0">
                <a:latin typeface="Times New Roman" pitchFamily="18" charset="0"/>
                <a:cs typeface="Times New Roman" pitchFamily="18" charset="0"/>
              </a:rPr>
              <a:t>during the slot </a:t>
            </a:r>
            <a:r>
              <a:rPr lang="en-US" sz="1600" i="1" dirty="0">
                <a:latin typeface="Times New Roman" pitchFamily="18" charset="0"/>
                <a:cs typeface="Times New Roman" pitchFamily="18" charset="0"/>
              </a:rPr>
              <a:t>k</a:t>
            </a:r>
            <a:r>
              <a:rPr lang="en-US" sz="1600" dirty="0">
                <a:latin typeface="Times New Roman" pitchFamily="18" charset="0"/>
                <a:cs typeface="Times New Roman" pitchFamily="18" charset="0"/>
              </a:rPr>
              <a:t> of  the block </a:t>
            </a:r>
            <a:r>
              <a:rPr lang="en-US" sz="1600" i="1" dirty="0">
                <a:latin typeface="Times New Roman" pitchFamily="18" charset="0"/>
                <a:cs typeface="Times New Roman" pitchFamily="18" charset="0"/>
              </a:rPr>
              <a:t>b</a:t>
            </a:r>
            <a:endParaRPr lang="it-IT" sz="1600" i="1" dirty="0">
              <a:latin typeface="Times New Roman" pitchFamily="18" charset="0"/>
              <a:cs typeface="Times New Roman" pitchFamily="18" charset="0"/>
            </a:endParaRPr>
          </a:p>
        </p:txBody>
      </p:sp>
      <p:sp>
        <p:nvSpPr>
          <p:cNvPr id="20" name="Segnaposto numero diapositiva 19"/>
          <p:cNvSpPr>
            <a:spLocks noGrp="1"/>
          </p:cNvSpPr>
          <p:nvPr>
            <p:ph type="sldNum" sz="quarter" idx="12"/>
          </p:nvPr>
        </p:nvSpPr>
        <p:spPr/>
        <p:txBody>
          <a:bodyPr/>
          <a:lstStyle/>
          <a:p>
            <a:pPr>
              <a:defRPr/>
            </a:pPr>
            <a:fld id="{10EE7811-B90D-47FD-8D99-FFD53A68E56B}" type="slidenum">
              <a:rPr lang="it-IT" smtClean="0"/>
              <a:pPr>
                <a:defRPr/>
              </a:pPr>
              <a:t>12</a:t>
            </a:fld>
            <a:endParaRPr lang="it-IT"/>
          </a:p>
        </p:txBody>
      </p:sp>
      <p:sp>
        <p:nvSpPr>
          <p:cNvPr id="19458" name="Rectangle 2"/>
          <p:cNvSpPr>
            <a:spLocks noChangeArrowheads="1"/>
          </p:cNvSpPr>
          <p:nvPr/>
        </p:nvSpPr>
        <p:spPr bwMode="auto">
          <a:xfrm>
            <a:off x="0" y="-230832"/>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t-IT"/>
          </a:p>
        </p:txBody>
      </p:sp>
      <p:graphicFrame>
        <p:nvGraphicFramePr>
          <p:cNvPr id="23" name="Object 1"/>
          <p:cNvGraphicFramePr>
            <a:graphicFrameLocks noChangeAspect="1"/>
          </p:cNvGraphicFramePr>
          <p:nvPr/>
        </p:nvGraphicFramePr>
        <p:xfrm>
          <a:off x="0" y="2852936"/>
          <a:ext cx="1133342" cy="636588"/>
        </p:xfrm>
        <a:graphic>
          <a:graphicData uri="http://schemas.openxmlformats.org/presentationml/2006/ole">
            <mc:AlternateContent xmlns:mc="http://schemas.openxmlformats.org/markup-compatibility/2006">
              <mc:Choice xmlns:v="urn:schemas-microsoft-com:vml" Requires="v">
                <p:oleObj spid="_x0000_s2120" name="Equazione" r:id="rId6" imgW="457200" imgH="279360" progId="Equation.3">
                  <p:embed/>
                </p:oleObj>
              </mc:Choice>
              <mc:Fallback>
                <p:oleObj name="Equazione" r:id="rId6" imgW="457200" imgH="279360"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2852936"/>
                        <a:ext cx="1133342" cy="636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19460" name="Object 4"/>
              <p:cNvSpPr txBox="1"/>
              <p:nvPr/>
            </p:nvSpPr>
            <p:spPr bwMode="auto">
              <a:xfrm>
                <a:off x="61490" y="1765003"/>
                <a:ext cx="2446338" cy="447675"/>
              </a:xfrm>
              <a:prstGeom prst="rect">
                <a:avLst/>
              </a:prstGeom>
              <a:noFill/>
              <a:extLst/>
            </p:spPr>
            <p:txBody>
              <a:bodyPr>
                <a:normAutofit fontScale="92500"/>
              </a:bodyPr>
              <a:lstStyle/>
              <a:p>
                <a:pPr/>
                <a14:m>
                  <m:oMathPara xmlns:m="http://schemas.openxmlformats.org/officeDocument/2006/math">
                    <m:oMathParaPr>
                      <m:jc m:val="centerGroup"/>
                    </m:oMathParaPr>
                    <m:oMath xmlns:m="http://schemas.openxmlformats.org/officeDocument/2006/math">
                      <m:r>
                        <m:rPr>
                          <m:nor/>
                        </m:rPr>
                        <a:rPr lang="it-IT" i="0" smtClean="0">
                          <a:solidFill>
                            <a:srgbClr val="000000"/>
                          </a:solidFill>
                          <a:latin typeface="Cambria Math" panose="02040503050406030204" pitchFamily="18" charset="0"/>
                        </a:rPr>
                        <m:t>S</m:t>
                      </m:r>
                      <m:r>
                        <m:rPr>
                          <m:nor/>
                        </m:rPr>
                        <a:rPr lang="it-IT" i="0" smtClean="0">
                          <a:solidFill>
                            <a:srgbClr val="000000"/>
                          </a:solidFill>
                          <a:latin typeface="Cambria Math" panose="02040503050406030204" pitchFamily="18" charset="0"/>
                        </a:rPr>
                        <m:t>=</m:t>
                      </m:r>
                      <m:r>
                        <a:rPr lang="it-IT" i="1">
                          <a:solidFill>
                            <a:srgbClr val="000000"/>
                          </a:solidFill>
                          <a:latin typeface="Cambria Math" panose="02040503050406030204" pitchFamily="18" charset="0"/>
                        </a:rPr>
                        <m:t>{</m:t>
                      </m:r>
                      <m:r>
                        <m:rPr>
                          <m:nor/>
                        </m:rPr>
                        <a:rPr lang="it-IT" b="0" i="0" smtClean="0">
                          <a:solidFill>
                            <a:srgbClr val="000000"/>
                          </a:solidFill>
                          <a:latin typeface="Cambria Math" panose="02040503050406030204" pitchFamily="18" charset="0"/>
                        </a:rPr>
                        <m:t>i</m:t>
                      </m:r>
                      <m:r>
                        <m:rPr>
                          <m:nor/>
                        </m:rPr>
                        <a:rPr lang="it-IT" i="0">
                          <a:solidFill>
                            <a:srgbClr val="000000"/>
                          </a:solidFill>
                          <a:latin typeface="Cambria Math" panose="02040503050406030204" pitchFamily="18" charset="0"/>
                        </a:rPr>
                        <m:t>:</m:t>
                      </m:r>
                      <m:r>
                        <m:rPr>
                          <m:nor/>
                        </m:rPr>
                        <a:rPr lang="it-IT" b="0" i="0" smtClean="0">
                          <a:solidFill>
                            <a:srgbClr val="000000"/>
                          </a:solidFill>
                          <a:latin typeface="Cambria Math" panose="02040503050406030204" pitchFamily="18" charset="0"/>
                        </a:rPr>
                        <m:t> </m:t>
                      </m:r>
                      <m:r>
                        <m:rPr>
                          <m:nor/>
                        </m:rPr>
                        <a:rPr lang="it-IT" b="0" i="0" smtClean="0">
                          <a:solidFill>
                            <a:srgbClr val="000000"/>
                          </a:solidFill>
                          <a:latin typeface="Cambria Math" panose="02040503050406030204" pitchFamily="18" charset="0"/>
                        </a:rPr>
                        <m:t>i</m:t>
                      </m:r>
                      <m:r>
                        <m:rPr>
                          <m:nor/>
                        </m:rPr>
                        <a:rPr lang="it-IT" i="0">
                          <a:solidFill>
                            <a:srgbClr val="000000"/>
                          </a:solidFill>
                          <a:latin typeface="Cambria Math" panose="02040503050406030204" pitchFamily="18" charset="0"/>
                        </a:rPr>
                        <m:t>= 1,</m:t>
                      </m:r>
                      <m:r>
                        <a:rPr lang="it-IT" i="1">
                          <a:solidFill>
                            <a:srgbClr val="000000"/>
                          </a:solidFill>
                          <a:latin typeface="Cambria Math" panose="02040503050406030204" pitchFamily="18" charset="0"/>
                        </a:rPr>
                        <m:t>…</m:t>
                      </m:r>
                      <m:r>
                        <m:rPr>
                          <m:nor/>
                        </m:rPr>
                        <a:rPr lang="it-IT" i="0">
                          <a:solidFill>
                            <a:srgbClr val="000000"/>
                          </a:solidFill>
                          <a:latin typeface="Cambria Math" panose="02040503050406030204" pitchFamily="18" charset="0"/>
                        </a:rPr>
                        <m:t>,</m:t>
                      </m:r>
                      <m:r>
                        <a:rPr lang="it-IT" b="0" i="1" smtClean="0">
                          <a:solidFill>
                            <a:srgbClr val="000000"/>
                          </a:solidFill>
                          <a:latin typeface="Cambria Math" panose="02040503050406030204" pitchFamily="18" charset="0"/>
                        </a:rPr>
                        <m:t>|</m:t>
                      </m:r>
                      <m:r>
                        <a:rPr lang="it-IT" b="0" i="1" smtClean="0">
                          <a:solidFill>
                            <a:srgbClr val="000000"/>
                          </a:solidFill>
                          <a:latin typeface="Cambria Math" panose="02040503050406030204" pitchFamily="18" charset="0"/>
                        </a:rPr>
                        <m:t>𝑆</m:t>
                      </m:r>
                      <m:r>
                        <a:rPr lang="it-IT" b="0" i="1" smtClean="0">
                          <a:solidFill>
                            <a:srgbClr val="000000"/>
                          </a:solidFill>
                          <a:latin typeface="Cambria Math" panose="02040503050406030204" pitchFamily="18" charset="0"/>
                        </a:rPr>
                        <m:t>|}</m:t>
                      </m:r>
                    </m:oMath>
                  </m:oMathPara>
                </a14:m>
                <a:endParaRPr lang="it-IT" dirty="0"/>
              </a:p>
            </p:txBody>
          </p:sp>
        </mc:Choice>
        <mc:Fallback xmlns="">
          <p:sp>
            <p:nvSpPr>
              <p:cNvPr id="19460" name="Object 4"/>
              <p:cNvSpPr txBox="1">
                <a:spLocks noRot="1" noChangeAspect="1" noMove="1" noResize="1" noEditPoints="1" noAdjustHandles="1" noChangeArrowheads="1" noChangeShapeType="1" noTextEdit="1"/>
              </p:cNvSpPr>
              <p:nvPr/>
            </p:nvSpPr>
            <p:spPr bwMode="auto">
              <a:xfrm>
                <a:off x="61490" y="1765003"/>
                <a:ext cx="2446338" cy="447675"/>
              </a:xfrm>
              <a:prstGeom prst="rect">
                <a:avLst/>
              </a:prstGeom>
              <a:blipFill>
                <a:blip r:embed="rId8"/>
                <a:stretch>
                  <a:fillRect b="-13699"/>
                </a:stretch>
              </a:blipFill>
              <a:extLst/>
            </p:spPr>
            <p:txBody>
              <a:bodyPr/>
              <a:lstStyle/>
              <a:p>
                <a:r>
                  <a:rPr lang="it-IT">
                    <a:noFill/>
                  </a:rPr>
                  <a:t> </a:t>
                </a:r>
              </a:p>
            </p:txBody>
          </p:sp>
        </mc:Fallback>
      </mc:AlternateContent>
      <p:sp>
        <p:nvSpPr>
          <p:cNvPr id="19462" name="Rectangle 6"/>
          <p:cNvSpPr>
            <a:spLocks noChangeArrowheads="1"/>
          </p:cNvSpPr>
          <p:nvPr/>
        </p:nvSpPr>
        <p:spPr bwMode="auto">
          <a:xfrm>
            <a:off x="5233427" y="515065"/>
            <a:ext cx="219932" cy="24622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tab pos="360363" algn="l"/>
              </a:tabLst>
            </a:pPr>
            <a:r>
              <a:rPr kumimoji="0" lang="en-GB" sz="1000" b="0" i="0" u="none" strike="noStrike" cap="none" normalizeH="0" baseline="0">
                <a:ln>
                  <a:noFill/>
                </a:ln>
                <a:solidFill>
                  <a:schemeClr val="tx1"/>
                </a:solidFill>
                <a:effectLst/>
                <a:latin typeface="Arial" pitchFamily="34" charset="0"/>
                <a:ea typeface="Times New Roman" pitchFamily="18" charset="0"/>
              </a:rPr>
              <a:t> </a:t>
            </a:r>
            <a:endParaRPr kumimoji="0" lang="en-GB" sz="1800" b="0" i="0" u="none" strike="noStrike" cap="none" normalizeH="0" baseline="0">
              <a:ln>
                <a:noFill/>
              </a:ln>
              <a:solidFill>
                <a:schemeClr val="tx1"/>
              </a:solidFill>
              <a:effectLst/>
              <a:latin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10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4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46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e 3"/>
          <p:cNvSpPr/>
          <p:nvPr/>
        </p:nvSpPr>
        <p:spPr>
          <a:xfrm>
            <a:off x="1364602" y="2060848"/>
            <a:ext cx="2012170" cy="71438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err="1">
                <a:solidFill>
                  <a:schemeClr val="tx1"/>
                </a:solidFill>
              </a:rPr>
              <a:t>Patient</a:t>
            </a:r>
            <a:r>
              <a:rPr lang="it-IT" dirty="0"/>
              <a:t> </a:t>
            </a:r>
          </a:p>
        </p:txBody>
      </p:sp>
      <p:sp>
        <p:nvSpPr>
          <p:cNvPr id="9" name="Rettangolo 18"/>
          <p:cNvSpPr>
            <a:spLocks noChangeArrowheads="1"/>
          </p:cNvSpPr>
          <p:nvPr/>
        </p:nvSpPr>
        <p:spPr bwMode="auto">
          <a:xfrm>
            <a:off x="1442610" y="3573016"/>
            <a:ext cx="2544286" cy="461665"/>
          </a:xfrm>
          <a:prstGeom prst="rect">
            <a:avLst/>
          </a:prstGeom>
          <a:noFill/>
          <a:ln w="9525">
            <a:noFill/>
            <a:miter lim="800000"/>
            <a:headEnd/>
            <a:tailEnd/>
          </a:ln>
        </p:spPr>
        <p:txBody>
          <a:bodyPr wrap="none">
            <a:spAutoFit/>
          </a:bodyPr>
          <a:lstStyle/>
          <a:p>
            <a:r>
              <a:rPr lang="it-IT" dirty="0">
                <a:latin typeface="Times New Roman" pitchFamily="18" charset="0"/>
                <a:cs typeface="Times New Roman" pitchFamily="18" charset="0"/>
              </a:rPr>
              <a:t> </a:t>
            </a:r>
            <a:r>
              <a:rPr lang="it-IT" sz="1800" dirty="0" err="1">
                <a:latin typeface="Times New Roman" pitchFamily="18" charset="0"/>
                <a:cs typeface="Times New Roman" pitchFamily="18" charset="0"/>
              </a:rPr>
              <a:t>assigned</a:t>
            </a:r>
            <a:r>
              <a:rPr lang="it-IT" sz="1800" dirty="0">
                <a:latin typeface="Times New Roman" pitchFamily="18" charset="0"/>
                <a:cs typeface="Times New Roman" pitchFamily="18" charset="0"/>
              </a:rPr>
              <a:t> </a:t>
            </a:r>
            <a:r>
              <a:rPr lang="it-IT" sz="1800" dirty="0" err="1">
                <a:latin typeface="Times New Roman" pitchFamily="18" charset="0"/>
                <a:cs typeface="Times New Roman" pitchFamily="18" charset="0"/>
              </a:rPr>
              <a:t>clinical</a:t>
            </a:r>
            <a:r>
              <a:rPr lang="it-IT" sz="1800" dirty="0">
                <a:latin typeface="Times New Roman" pitchFamily="18" charset="0"/>
                <a:cs typeface="Times New Roman" pitchFamily="18" charset="0"/>
              </a:rPr>
              <a:t> </a:t>
            </a:r>
            <a:r>
              <a:rPr lang="it-IT" sz="1800" dirty="0" err="1">
                <a:latin typeface="Times New Roman" pitchFamily="18" charset="0"/>
                <a:cs typeface="Times New Roman" pitchFamily="18" charset="0"/>
              </a:rPr>
              <a:t>priority</a:t>
            </a:r>
            <a:endParaRPr lang="it-IT" sz="1800" dirty="0">
              <a:latin typeface="Times New Roman" pitchFamily="18" charset="0"/>
              <a:cs typeface="Times New Roman" pitchFamily="18" charset="0"/>
            </a:endParaRPr>
          </a:p>
        </p:txBody>
      </p:sp>
      <p:sp>
        <p:nvSpPr>
          <p:cNvPr id="11" name="Ovale 10"/>
          <p:cNvSpPr/>
          <p:nvPr/>
        </p:nvSpPr>
        <p:spPr>
          <a:xfrm>
            <a:off x="344488" y="3789040"/>
            <a:ext cx="154781"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13" name="Ovale 12"/>
          <p:cNvSpPr/>
          <p:nvPr/>
        </p:nvSpPr>
        <p:spPr>
          <a:xfrm>
            <a:off x="344488" y="4293096"/>
            <a:ext cx="154781"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14" name="Rettangolo 18"/>
          <p:cNvSpPr>
            <a:spLocks noChangeArrowheads="1"/>
          </p:cNvSpPr>
          <p:nvPr/>
        </p:nvSpPr>
        <p:spPr bwMode="auto">
          <a:xfrm>
            <a:off x="632520" y="3789040"/>
            <a:ext cx="4937463" cy="1661993"/>
          </a:xfrm>
          <a:prstGeom prst="rect">
            <a:avLst/>
          </a:prstGeom>
          <a:noFill/>
          <a:ln w="9525">
            <a:noFill/>
            <a:miter lim="800000"/>
            <a:headEnd/>
            <a:tailEnd/>
          </a:ln>
        </p:spPr>
        <p:txBody>
          <a:bodyPr wrap="square">
            <a:spAutoFit/>
          </a:bodyPr>
          <a:lstStyle/>
          <a:p>
            <a:endParaRPr lang="it-IT" dirty="0">
              <a:latin typeface="Times New Roman" pitchFamily="18" charset="0"/>
              <a:cs typeface="Times New Roman" pitchFamily="18" charset="0"/>
            </a:endParaRPr>
          </a:p>
          <a:p>
            <a:r>
              <a:rPr lang="it-IT" sz="1800" dirty="0">
                <a:latin typeface="Times New Roman" pitchFamily="18" charset="0"/>
                <a:cs typeface="Times New Roman" pitchFamily="18" charset="0"/>
              </a:rPr>
              <a:t>Set </a:t>
            </a:r>
            <a:r>
              <a:rPr lang="it-IT" sz="1800" dirty="0" err="1">
                <a:latin typeface="Times New Roman" pitchFamily="18" charset="0"/>
                <a:cs typeface="Times New Roman" pitchFamily="18" charset="0"/>
              </a:rPr>
              <a:t>of</a:t>
            </a:r>
            <a:r>
              <a:rPr lang="it-IT" sz="1800" dirty="0">
                <a:latin typeface="Times New Roman" pitchFamily="18" charset="0"/>
                <a:cs typeface="Times New Roman" pitchFamily="18" charset="0"/>
              </a:rPr>
              <a:t> </a:t>
            </a:r>
            <a:r>
              <a:rPr lang="it-IT" sz="1800" dirty="0" err="1">
                <a:latin typeface="Times New Roman" pitchFamily="18" charset="0"/>
                <a:cs typeface="Times New Roman" pitchFamily="18" charset="0"/>
              </a:rPr>
              <a:t>clinical</a:t>
            </a:r>
            <a:r>
              <a:rPr lang="it-IT" sz="1800" dirty="0">
                <a:latin typeface="Times New Roman" pitchFamily="18" charset="0"/>
                <a:cs typeface="Times New Roman" pitchFamily="18" charset="0"/>
              </a:rPr>
              <a:t> </a:t>
            </a:r>
            <a:r>
              <a:rPr lang="it-IT" sz="1800" dirty="0" err="1">
                <a:latin typeface="Times New Roman" pitchFamily="18" charset="0"/>
                <a:cs typeface="Times New Roman" pitchFamily="18" charset="0"/>
              </a:rPr>
              <a:t>services</a:t>
            </a:r>
            <a:r>
              <a:rPr lang="it-IT" sz="1800" dirty="0">
                <a:latin typeface="Times New Roman" pitchFamily="18" charset="0"/>
                <a:cs typeface="Times New Roman" pitchFamily="18" charset="0"/>
              </a:rPr>
              <a:t> </a:t>
            </a:r>
            <a:r>
              <a:rPr lang="it-IT" sz="1800" dirty="0" err="1">
                <a:latin typeface="Times New Roman" pitchFamily="18" charset="0"/>
                <a:cs typeface="Times New Roman" pitchFamily="18" charset="0"/>
              </a:rPr>
              <a:t>to</a:t>
            </a:r>
            <a:r>
              <a:rPr lang="it-IT" sz="1800" dirty="0">
                <a:latin typeface="Times New Roman" pitchFamily="18" charset="0"/>
                <a:cs typeface="Times New Roman" pitchFamily="18" charset="0"/>
              </a:rPr>
              <a:t> </a:t>
            </a:r>
            <a:r>
              <a:rPr lang="it-IT" sz="1800" dirty="0" err="1">
                <a:latin typeface="Times New Roman" pitchFamily="18" charset="0"/>
                <a:cs typeface="Times New Roman" pitchFamily="18" charset="0"/>
              </a:rPr>
              <a:t>be</a:t>
            </a:r>
            <a:r>
              <a:rPr lang="it-IT" sz="1800" dirty="0">
                <a:latin typeface="Times New Roman" pitchFamily="18" charset="0"/>
                <a:cs typeface="Times New Roman" pitchFamily="18" charset="0"/>
              </a:rPr>
              <a:t> </a:t>
            </a:r>
            <a:r>
              <a:rPr lang="it-IT" sz="1800" dirty="0" err="1">
                <a:latin typeface="Times New Roman" pitchFamily="18" charset="0"/>
                <a:cs typeface="Times New Roman" pitchFamily="18" charset="0"/>
              </a:rPr>
              <a:t>performed</a:t>
            </a:r>
            <a:endParaRPr lang="it-IT" sz="1800" dirty="0">
              <a:latin typeface="Times New Roman" pitchFamily="18" charset="0"/>
              <a:cs typeface="Times New Roman" pitchFamily="18" charset="0"/>
            </a:endParaRPr>
          </a:p>
          <a:p>
            <a:endParaRPr lang="it-IT" dirty="0">
              <a:latin typeface="Times New Roman" pitchFamily="18" charset="0"/>
              <a:cs typeface="Times New Roman" pitchFamily="18" charset="0"/>
            </a:endParaRPr>
          </a:p>
          <a:p>
            <a:endParaRPr lang="it-IT" sz="1800" dirty="0">
              <a:latin typeface="Times New Roman" pitchFamily="18" charset="0"/>
              <a:cs typeface="Times New Roman" pitchFamily="18" charset="0"/>
            </a:endParaRPr>
          </a:p>
          <a:p>
            <a:r>
              <a:rPr lang="it-IT" sz="1800" dirty="0">
                <a:latin typeface="Times New Roman" pitchFamily="18" charset="0"/>
                <a:cs typeface="Times New Roman" pitchFamily="18" charset="0"/>
              </a:rPr>
              <a:t>Minimum LOS  (in </a:t>
            </a:r>
            <a:r>
              <a:rPr lang="it-IT" sz="1800" dirty="0" err="1">
                <a:latin typeface="Times New Roman" pitchFamily="18" charset="0"/>
                <a:cs typeface="Times New Roman" pitchFamily="18" charset="0"/>
              </a:rPr>
              <a:t>terms</a:t>
            </a:r>
            <a:r>
              <a:rPr lang="it-IT" sz="1800" dirty="0">
                <a:latin typeface="Times New Roman" pitchFamily="18" charset="0"/>
                <a:cs typeface="Times New Roman" pitchFamily="18" charset="0"/>
              </a:rPr>
              <a:t> of </a:t>
            </a:r>
            <a:r>
              <a:rPr lang="it-IT" sz="1800" dirty="0" err="1">
                <a:latin typeface="Times New Roman" pitchFamily="18" charset="0"/>
                <a:cs typeface="Times New Roman" pitchFamily="18" charset="0"/>
              </a:rPr>
              <a:t>number</a:t>
            </a:r>
            <a:r>
              <a:rPr lang="it-IT" sz="1800" dirty="0">
                <a:latin typeface="Times New Roman" pitchFamily="18" charset="0"/>
                <a:cs typeface="Times New Roman" pitchFamily="18" charset="0"/>
              </a:rPr>
              <a:t> of blocks)</a:t>
            </a:r>
          </a:p>
        </p:txBody>
      </p:sp>
      <p:sp>
        <p:nvSpPr>
          <p:cNvPr id="19" name="Ovale 18"/>
          <p:cNvSpPr/>
          <p:nvPr/>
        </p:nvSpPr>
        <p:spPr>
          <a:xfrm>
            <a:off x="6279148" y="1772816"/>
            <a:ext cx="2476517" cy="71438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600" b="1" dirty="0" err="1">
                <a:solidFill>
                  <a:schemeClr val="tx1"/>
                </a:solidFill>
              </a:rPr>
              <a:t>WH-Specialty</a:t>
            </a:r>
            <a:endParaRPr lang="it-IT" sz="1600" dirty="0"/>
          </a:p>
        </p:txBody>
      </p:sp>
      <p:sp>
        <p:nvSpPr>
          <p:cNvPr id="22" name="Ovale 21"/>
          <p:cNvSpPr/>
          <p:nvPr/>
        </p:nvSpPr>
        <p:spPr>
          <a:xfrm>
            <a:off x="5889104" y="3573016"/>
            <a:ext cx="154781"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18" name="Ovale 17"/>
          <p:cNvSpPr/>
          <p:nvPr/>
        </p:nvSpPr>
        <p:spPr>
          <a:xfrm>
            <a:off x="5961112" y="5589240"/>
            <a:ext cx="154781"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23" name="Rettangolo 13"/>
          <p:cNvSpPr>
            <a:spLocks noChangeArrowheads="1"/>
          </p:cNvSpPr>
          <p:nvPr/>
        </p:nvSpPr>
        <p:spPr bwMode="auto">
          <a:xfrm>
            <a:off x="6321152" y="5445224"/>
            <a:ext cx="2708625" cy="369332"/>
          </a:xfrm>
          <a:prstGeom prst="rect">
            <a:avLst/>
          </a:prstGeom>
          <a:noFill/>
          <a:ln w="9525">
            <a:noFill/>
            <a:miter lim="800000"/>
            <a:headEnd/>
            <a:tailEnd/>
          </a:ln>
        </p:spPr>
        <p:txBody>
          <a:bodyPr wrap="square">
            <a:spAutoFit/>
          </a:bodyPr>
          <a:lstStyle/>
          <a:p>
            <a:pPr marL="342900" indent="-342900"/>
            <a:r>
              <a:rPr lang="en-US" sz="1800" b="1" i="1" dirty="0">
                <a:latin typeface="Times New Roman" pitchFamily="18" charset="0"/>
                <a:cs typeface="Times New Roman" pitchFamily="18" charset="0"/>
              </a:rPr>
              <a:t>D</a:t>
            </a:r>
            <a:r>
              <a:rPr lang="en-US" sz="1800" dirty="0">
                <a:latin typeface="Times New Roman" pitchFamily="18" charset="0"/>
                <a:cs typeface="Times New Roman" pitchFamily="18" charset="0"/>
              </a:rPr>
              <a:t>  (number of beds)</a:t>
            </a:r>
            <a:endParaRPr lang="it-IT" sz="1800" i="1" dirty="0">
              <a:latin typeface="Times New Roman" pitchFamily="18" charset="0"/>
              <a:cs typeface="Times New Roman" pitchFamily="18" charset="0"/>
            </a:endParaRPr>
          </a:p>
        </p:txBody>
      </p:sp>
      <p:pic>
        <p:nvPicPr>
          <p:cNvPr id="16385" name="Picture 1"/>
          <p:cNvPicPr>
            <a:picLocks noChangeAspect="1" noChangeArrowheads="1"/>
          </p:cNvPicPr>
          <p:nvPr/>
        </p:nvPicPr>
        <p:blipFill>
          <a:blip r:embed="rId4" cstate="print"/>
          <a:srcRect/>
          <a:stretch>
            <a:fillRect/>
          </a:stretch>
        </p:blipFill>
        <p:spPr bwMode="auto">
          <a:xfrm>
            <a:off x="464312" y="1785927"/>
            <a:ext cx="514334" cy="1395411"/>
          </a:xfrm>
          <a:prstGeom prst="rect">
            <a:avLst/>
          </a:prstGeom>
          <a:noFill/>
          <a:ln w="9525">
            <a:noFill/>
            <a:miter lim="800000"/>
            <a:headEnd/>
            <a:tailEnd/>
          </a:ln>
        </p:spPr>
      </p:pic>
      <p:sp>
        <p:nvSpPr>
          <p:cNvPr id="94" name="CasellaDiTesto 93"/>
          <p:cNvSpPr txBox="1"/>
          <p:nvPr/>
        </p:nvSpPr>
        <p:spPr>
          <a:xfrm>
            <a:off x="1130576" y="2924944"/>
            <a:ext cx="3089307" cy="461665"/>
          </a:xfrm>
          <a:prstGeom prst="rect">
            <a:avLst/>
          </a:prstGeom>
          <a:noFill/>
        </p:spPr>
        <p:txBody>
          <a:bodyPr wrap="none" rtlCol="0">
            <a:spAutoFit/>
          </a:bodyPr>
          <a:lstStyle/>
          <a:p>
            <a:r>
              <a:rPr lang="it-IT" b="1" i="1" dirty="0">
                <a:latin typeface="Times New Roman" pitchFamily="18" charset="0"/>
                <a:cs typeface="Times New Roman" pitchFamily="18" charset="0"/>
              </a:rPr>
              <a:t>P</a:t>
            </a:r>
            <a:r>
              <a:rPr lang="it-IT" dirty="0">
                <a:latin typeface="Times New Roman" pitchFamily="18" charset="0"/>
                <a:cs typeface="Times New Roman" pitchFamily="18" charset="0"/>
              </a:rPr>
              <a:t> = </a:t>
            </a:r>
            <a:r>
              <a:rPr lang="it-IT" dirty="0" err="1">
                <a:latin typeface="Times New Roman" pitchFamily="18" charset="0"/>
                <a:cs typeface="Times New Roman" pitchFamily="18" charset="0"/>
              </a:rPr>
              <a:t>ordered</a:t>
            </a:r>
            <a:r>
              <a:rPr lang="it-IT" dirty="0">
                <a:latin typeface="Times New Roman" pitchFamily="18" charset="0"/>
                <a:cs typeface="Times New Roman" pitchFamily="18" charset="0"/>
              </a:rPr>
              <a:t> </a:t>
            </a:r>
            <a:r>
              <a:rPr lang="it-IT" dirty="0" err="1">
                <a:latin typeface="Times New Roman" pitchFamily="18" charset="0"/>
                <a:cs typeface="Times New Roman" pitchFamily="18" charset="0"/>
              </a:rPr>
              <a:t>waiting</a:t>
            </a:r>
            <a:r>
              <a:rPr lang="it-IT" dirty="0">
                <a:latin typeface="Times New Roman" pitchFamily="18" charset="0"/>
                <a:cs typeface="Times New Roman" pitchFamily="18" charset="0"/>
              </a:rPr>
              <a:t> </a:t>
            </a:r>
            <a:r>
              <a:rPr lang="it-IT" dirty="0" err="1">
                <a:latin typeface="Times New Roman" pitchFamily="18" charset="0"/>
                <a:cs typeface="Times New Roman" pitchFamily="18" charset="0"/>
              </a:rPr>
              <a:t>list</a:t>
            </a:r>
            <a:endParaRPr lang="it-IT" dirty="0">
              <a:latin typeface="Times New Roman" pitchFamily="18" charset="0"/>
              <a:cs typeface="Times New Roman" pitchFamily="18" charset="0"/>
            </a:endParaRPr>
          </a:p>
        </p:txBody>
      </p:sp>
      <p:sp>
        <p:nvSpPr>
          <p:cNvPr id="95" name="Ovale 94"/>
          <p:cNvSpPr/>
          <p:nvPr/>
        </p:nvSpPr>
        <p:spPr>
          <a:xfrm>
            <a:off x="5889104" y="2924944"/>
            <a:ext cx="154781"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96" name="CasellaDiTesto 95"/>
          <p:cNvSpPr txBox="1"/>
          <p:nvPr/>
        </p:nvSpPr>
        <p:spPr>
          <a:xfrm>
            <a:off x="6105128" y="2708920"/>
            <a:ext cx="2646878" cy="461665"/>
          </a:xfrm>
          <a:prstGeom prst="rect">
            <a:avLst/>
          </a:prstGeom>
          <a:noFill/>
        </p:spPr>
        <p:txBody>
          <a:bodyPr wrap="none" rtlCol="0">
            <a:spAutoFit/>
          </a:bodyPr>
          <a:lstStyle/>
          <a:p>
            <a:r>
              <a:rPr lang="it-IT" b="1" i="1" dirty="0"/>
              <a:t> </a:t>
            </a:r>
            <a:r>
              <a:rPr lang="it-IT" sz="1800" b="1" i="1" dirty="0">
                <a:latin typeface="Times New Roman" pitchFamily="18" charset="0"/>
                <a:cs typeface="Times New Roman" pitchFamily="18" charset="0"/>
              </a:rPr>
              <a:t>S </a:t>
            </a:r>
            <a:r>
              <a:rPr lang="it-IT" sz="1800" dirty="0">
                <a:latin typeface="Times New Roman" pitchFamily="18" charset="0"/>
                <a:cs typeface="Times New Roman" pitchFamily="18" charset="0"/>
              </a:rPr>
              <a:t>(set </a:t>
            </a:r>
            <a:r>
              <a:rPr lang="it-IT" sz="1800" dirty="0" err="1">
                <a:latin typeface="Times New Roman" pitchFamily="18" charset="0"/>
                <a:cs typeface="Times New Roman" pitchFamily="18" charset="0"/>
              </a:rPr>
              <a:t>of</a:t>
            </a:r>
            <a:r>
              <a:rPr lang="it-IT" sz="1800" dirty="0">
                <a:latin typeface="Times New Roman" pitchFamily="18" charset="0"/>
                <a:cs typeface="Times New Roman" pitchFamily="18" charset="0"/>
              </a:rPr>
              <a:t> </a:t>
            </a:r>
            <a:r>
              <a:rPr lang="it-IT" sz="1800" dirty="0" err="1">
                <a:latin typeface="Times New Roman" pitchFamily="18" charset="0"/>
                <a:cs typeface="Times New Roman" pitchFamily="18" charset="0"/>
              </a:rPr>
              <a:t>clinical</a:t>
            </a:r>
            <a:r>
              <a:rPr lang="it-IT" sz="1800" dirty="0">
                <a:latin typeface="Times New Roman" pitchFamily="18" charset="0"/>
                <a:cs typeface="Times New Roman" pitchFamily="18" charset="0"/>
              </a:rPr>
              <a:t> </a:t>
            </a:r>
            <a:r>
              <a:rPr lang="it-IT" sz="1800" dirty="0" err="1">
                <a:latin typeface="Times New Roman" pitchFamily="18" charset="0"/>
                <a:cs typeface="Times New Roman" pitchFamily="18" charset="0"/>
              </a:rPr>
              <a:t>services</a:t>
            </a:r>
            <a:r>
              <a:rPr lang="it-IT" sz="1800" dirty="0">
                <a:latin typeface="Times New Roman" pitchFamily="18" charset="0"/>
                <a:cs typeface="Times New Roman" pitchFamily="18" charset="0"/>
              </a:rPr>
              <a:t>)</a:t>
            </a:r>
          </a:p>
        </p:txBody>
      </p:sp>
      <p:pic>
        <p:nvPicPr>
          <p:cNvPr id="97" name="Picture 2"/>
          <p:cNvPicPr>
            <a:picLocks noChangeAspect="1" noChangeArrowheads="1"/>
          </p:cNvPicPr>
          <p:nvPr/>
        </p:nvPicPr>
        <p:blipFill>
          <a:blip r:embed="rId5" cstate="print"/>
          <a:srcRect/>
          <a:stretch>
            <a:fillRect/>
          </a:stretch>
        </p:blipFill>
        <p:spPr bwMode="auto">
          <a:xfrm>
            <a:off x="6249144" y="4077072"/>
            <a:ext cx="2551141" cy="1217590"/>
          </a:xfrm>
          <a:prstGeom prst="rect">
            <a:avLst/>
          </a:prstGeom>
          <a:noFill/>
          <a:ln w="9525">
            <a:noFill/>
            <a:miter lim="800000"/>
            <a:headEnd/>
            <a:tailEnd/>
          </a:ln>
          <a:effectLst/>
        </p:spPr>
      </p:pic>
      <p:sp>
        <p:nvSpPr>
          <p:cNvPr id="99" name="CasellaDiTesto 98"/>
          <p:cNvSpPr txBox="1"/>
          <p:nvPr/>
        </p:nvSpPr>
        <p:spPr>
          <a:xfrm>
            <a:off x="1520618" y="1484785"/>
            <a:ext cx="1625215" cy="307777"/>
          </a:xfrm>
          <a:prstGeom prst="rect">
            <a:avLst/>
          </a:prstGeom>
          <a:noFill/>
        </p:spPr>
        <p:txBody>
          <a:bodyPr wrap="square" rtlCol="0">
            <a:spAutoFit/>
          </a:bodyPr>
          <a:lstStyle/>
          <a:p>
            <a:r>
              <a:rPr lang="it-IT" sz="1400" dirty="0" err="1"/>
              <a:t>Who</a:t>
            </a:r>
            <a:r>
              <a:rPr lang="it-IT" sz="1400" dirty="0"/>
              <a:t> and </a:t>
            </a:r>
            <a:r>
              <a:rPr lang="it-IT" sz="1400" dirty="0" err="1"/>
              <a:t>when</a:t>
            </a:r>
            <a:endParaRPr lang="it-IT" sz="1400" dirty="0"/>
          </a:p>
        </p:txBody>
      </p:sp>
      <p:pic>
        <p:nvPicPr>
          <p:cNvPr id="103" name="Picture 8" descr="MCBS01337_0000[1]"/>
          <p:cNvPicPr>
            <a:picLocks noChangeAspect="1" noChangeArrowheads="1"/>
          </p:cNvPicPr>
          <p:nvPr/>
        </p:nvPicPr>
        <p:blipFill>
          <a:blip r:embed="rId6" cstate="print"/>
          <a:srcRect/>
          <a:stretch>
            <a:fillRect/>
          </a:stretch>
        </p:blipFill>
        <p:spPr bwMode="auto">
          <a:xfrm>
            <a:off x="2924775" y="1556793"/>
            <a:ext cx="363736" cy="264115"/>
          </a:xfrm>
          <a:prstGeom prst="rect">
            <a:avLst/>
          </a:prstGeom>
          <a:noFill/>
          <a:ln w="9525">
            <a:noFill/>
            <a:miter lim="800000"/>
            <a:headEnd/>
            <a:tailEnd/>
          </a:ln>
        </p:spPr>
      </p:pic>
      <p:sp>
        <p:nvSpPr>
          <p:cNvPr id="105" name="Rettangolo 104"/>
          <p:cNvSpPr/>
          <p:nvPr/>
        </p:nvSpPr>
        <p:spPr>
          <a:xfrm>
            <a:off x="1364602" y="1484784"/>
            <a:ext cx="2012170" cy="3571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Ovale 26"/>
          <p:cNvSpPr/>
          <p:nvPr/>
        </p:nvSpPr>
        <p:spPr>
          <a:xfrm>
            <a:off x="349400" y="5258943"/>
            <a:ext cx="154781"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it-IT"/>
          </a:p>
        </p:txBody>
      </p:sp>
      <p:sp>
        <p:nvSpPr>
          <p:cNvPr id="28" name="Segnaposto numero diapositiva 27"/>
          <p:cNvSpPr>
            <a:spLocks noGrp="1"/>
          </p:cNvSpPr>
          <p:nvPr>
            <p:ph type="sldNum" sz="quarter" idx="12"/>
          </p:nvPr>
        </p:nvSpPr>
        <p:spPr/>
        <p:txBody>
          <a:bodyPr/>
          <a:lstStyle/>
          <a:p>
            <a:pPr>
              <a:defRPr/>
            </a:pPr>
            <a:fld id="{A479D7E8-7CA1-465F-9FC5-A7BC0FD3C0F5}" type="slidenum">
              <a:rPr lang="it-IT" smtClean="0"/>
              <a:pPr>
                <a:defRPr/>
              </a:pPr>
              <a:t>13</a:t>
            </a:fld>
            <a:endParaRPr lang="it-IT"/>
          </a:p>
        </p:txBody>
      </p:sp>
      <p:sp>
        <p:nvSpPr>
          <p:cNvPr id="31" name="CasellaDiTesto 30"/>
          <p:cNvSpPr txBox="1"/>
          <p:nvPr/>
        </p:nvSpPr>
        <p:spPr>
          <a:xfrm>
            <a:off x="6105128" y="3356992"/>
            <a:ext cx="3597322" cy="461665"/>
          </a:xfrm>
          <a:prstGeom prst="rect">
            <a:avLst/>
          </a:prstGeom>
          <a:noFill/>
        </p:spPr>
        <p:txBody>
          <a:bodyPr wrap="square" rtlCol="0">
            <a:spAutoFit/>
          </a:bodyPr>
          <a:lstStyle/>
          <a:p>
            <a:r>
              <a:rPr lang="it-IT" b="1" i="1" dirty="0"/>
              <a:t> </a:t>
            </a:r>
            <a:r>
              <a:rPr lang="it-IT" sz="1800" b="1" i="1" dirty="0" err="1">
                <a:latin typeface="Times New Roman" pitchFamily="18" charset="0"/>
                <a:cs typeface="Times New Roman" pitchFamily="18" charset="0"/>
              </a:rPr>
              <a:t>Timetable</a:t>
            </a:r>
            <a:r>
              <a:rPr lang="it-IT" sz="1800" b="1" i="1" dirty="0"/>
              <a:t> </a:t>
            </a:r>
            <a:r>
              <a:rPr lang="it-IT" sz="1800" dirty="0" err="1">
                <a:latin typeface="Times New Roman" pitchFamily="18" charset="0"/>
                <a:cs typeface="Times New Roman" pitchFamily="18" charset="0"/>
              </a:rPr>
              <a:t>of</a:t>
            </a:r>
            <a:r>
              <a:rPr lang="it-IT" sz="1800" dirty="0">
                <a:latin typeface="Times New Roman" pitchFamily="18" charset="0"/>
                <a:cs typeface="Times New Roman" pitchFamily="18" charset="0"/>
              </a:rPr>
              <a:t> </a:t>
            </a:r>
            <a:r>
              <a:rPr lang="it-IT" sz="1800" dirty="0" err="1">
                <a:latin typeface="Times New Roman" pitchFamily="18" charset="0"/>
                <a:cs typeface="Times New Roman" pitchFamily="18" charset="0"/>
              </a:rPr>
              <a:t>available</a:t>
            </a:r>
            <a:r>
              <a:rPr lang="it-IT" sz="1800" dirty="0">
                <a:latin typeface="Times New Roman" pitchFamily="18" charset="0"/>
                <a:cs typeface="Times New Roman" pitchFamily="18" charset="0"/>
              </a:rPr>
              <a:t> </a:t>
            </a:r>
            <a:r>
              <a:rPr lang="it-IT" sz="1800" dirty="0" err="1">
                <a:latin typeface="Times New Roman" pitchFamily="18" charset="0"/>
                <a:cs typeface="Times New Roman" pitchFamily="18" charset="0"/>
              </a:rPr>
              <a:t>resources</a:t>
            </a:r>
            <a:endParaRPr lang="it-IT" sz="1800" dirty="0">
              <a:latin typeface="Times New Roman" pitchFamily="18" charset="0"/>
              <a:cs typeface="Times New Roman" pitchFamily="18" charset="0"/>
            </a:endParaRPr>
          </a:p>
        </p:txBody>
      </p:sp>
      <p:sp>
        <p:nvSpPr>
          <p:cNvPr id="17410" name="Rectangle 2"/>
          <p:cNvSpPr>
            <a:spLocks noChangeArrowheads="1"/>
          </p:cNvSpPr>
          <p:nvPr/>
        </p:nvSpPr>
        <p:spPr bwMode="auto">
          <a:xfrm>
            <a:off x="0" y="-230832"/>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t-IT"/>
          </a:p>
        </p:txBody>
      </p:sp>
      <p:graphicFrame>
        <p:nvGraphicFramePr>
          <p:cNvPr id="17409" name="Object 1"/>
          <p:cNvGraphicFramePr>
            <a:graphicFrameLocks noChangeAspect="1"/>
          </p:cNvGraphicFramePr>
          <p:nvPr/>
        </p:nvGraphicFramePr>
        <p:xfrm>
          <a:off x="812969" y="3645024"/>
          <a:ext cx="395615" cy="378709"/>
        </p:xfrm>
        <a:graphic>
          <a:graphicData uri="http://schemas.openxmlformats.org/presentationml/2006/ole">
            <mc:AlternateContent xmlns:mc="http://schemas.openxmlformats.org/markup-compatibility/2006">
              <mc:Choice xmlns:v="urn:schemas-microsoft-com:vml" Requires="v">
                <p:oleObj spid="_x0000_s3204" name="Equazione" r:id="rId7" imgW="253800" imgH="241200" progId="Equation.3">
                  <p:embed/>
                </p:oleObj>
              </mc:Choice>
              <mc:Fallback>
                <p:oleObj name="Equazione" r:id="rId7" imgW="253800" imgH="241200" progId="Equation.3">
                  <p:embed/>
                  <p:pic>
                    <p:nvPicPr>
                      <p:cNvPr id="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2969" y="3645024"/>
                        <a:ext cx="395615" cy="3787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12" name="Rectangle 4"/>
          <p:cNvSpPr>
            <a:spLocks noChangeArrowheads="1"/>
          </p:cNvSpPr>
          <p:nvPr/>
        </p:nvSpPr>
        <p:spPr bwMode="auto">
          <a:xfrm>
            <a:off x="0" y="-230832"/>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t-IT"/>
          </a:p>
        </p:txBody>
      </p:sp>
      <p:sp>
        <p:nvSpPr>
          <p:cNvPr id="17414" name="Rectangle 6"/>
          <p:cNvSpPr>
            <a:spLocks noChangeArrowheads="1"/>
          </p:cNvSpPr>
          <p:nvPr/>
        </p:nvSpPr>
        <p:spPr bwMode="auto">
          <a:xfrm>
            <a:off x="0" y="-230832"/>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t-IT"/>
          </a:p>
        </p:txBody>
      </p:sp>
      <p:sp>
        <p:nvSpPr>
          <p:cNvPr id="17416" name="Rectangle 8"/>
          <p:cNvSpPr>
            <a:spLocks noChangeArrowheads="1"/>
          </p:cNvSpPr>
          <p:nvPr/>
        </p:nvSpPr>
        <p:spPr bwMode="auto">
          <a:xfrm>
            <a:off x="0" y="-230832"/>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t-IT"/>
          </a:p>
        </p:txBody>
      </p:sp>
      <p:graphicFrame>
        <p:nvGraphicFramePr>
          <p:cNvPr id="17415" name="Object 7"/>
          <p:cNvGraphicFramePr>
            <a:graphicFrameLocks noChangeAspect="1"/>
          </p:cNvGraphicFramePr>
          <p:nvPr/>
        </p:nvGraphicFramePr>
        <p:xfrm>
          <a:off x="8769424" y="4293096"/>
          <a:ext cx="767027" cy="431800"/>
        </p:xfrm>
        <a:graphic>
          <a:graphicData uri="http://schemas.openxmlformats.org/presentationml/2006/ole">
            <mc:AlternateContent xmlns:mc="http://schemas.openxmlformats.org/markup-compatibility/2006">
              <mc:Choice xmlns:v="urn:schemas-microsoft-com:vml" Requires="v">
                <p:oleObj spid="_x0000_s3205" name="Equazione" r:id="rId9" imgW="457200" imgH="279360" progId="Equation.3">
                  <p:embed/>
                </p:oleObj>
              </mc:Choice>
              <mc:Fallback>
                <p:oleObj name="Equazione" r:id="rId9" imgW="457200" imgH="279360" progId="Equation.3">
                  <p:embed/>
                  <p:pic>
                    <p:nvPicPr>
                      <p:cNvPr id="0"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69424" y="4293096"/>
                        <a:ext cx="767027"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CasellaDiTesto 33"/>
          <p:cNvSpPr txBox="1"/>
          <p:nvPr/>
        </p:nvSpPr>
        <p:spPr>
          <a:xfrm>
            <a:off x="1208584" y="548681"/>
            <a:ext cx="2321735" cy="584775"/>
          </a:xfrm>
          <a:prstGeom prst="rect">
            <a:avLst/>
          </a:prstGeom>
          <a:gradFill flip="none" rotWithShape="1">
            <a:gsLst>
              <a:gs pos="0">
                <a:schemeClr val="bg2">
                  <a:lumMod val="50000"/>
                </a:schemeClr>
              </a:gs>
              <a:gs pos="25000">
                <a:srgbClr val="21D6E0"/>
              </a:gs>
              <a:gs pos="75000">
                <a:srgbClr val="0087E6"/>
              </a:gs>
              <a:gs pos="100000">
                <a:srgbClr val="005CBF"/>
              </a:gs>
            </a:gsLst>
            <a:path path="circle">
              <a:fillToRect l="100000" t="100000"/>
            </a:path>
            <a:tileRect r="-100000" b="-100000"/>
          </a:gradFill>
          <a:ln/>
        </p:spPr>
        <p:style>
          <a:lnRef idx="1">
            <a:schemeClr val="dk1"/>
          </a:lnRef>
          <a:fillRef idx="3">
            <a:schemeClr val="dk1"/>
          </a:fillRef>
          <a:effectRef idx="2">
            <a:schemeClr val="dk1"/>
          </a:effectRef>
          <a:fontRef idx="minor">
            <a:schemeClr val="lt1"/>
          </a:fontRef>
        </p:style>
        <p:txBody>
          <a:bodyPr wrap="square">
            <a:spAutoFit/>
          </a:bodyPr>
          <a:lstStyle/>
          <a:p>
            <a:pPr algn="ctr" fontAlgn="auto">
              <a:spcBef>
                <a:spcPts val="0"/>
              </a:spcBef>
              <a:spcAft>
                <a:spcPts val="0"/>
              </a:spcAft>
              <a:defRPr/>
            </a:pPr>
            <a:r>
              <a:rPr lang="it-IT" sz="3200" b="1" dirty="0" err="1">
                <a:ln w="17780" cmpd="sng">
                  <a:solidFill>
                    <a:srgbClr val="FFFFFF"/>
                  </a:solidFill>
                  <a:prstDash val="solid"/>
                  <a:miter lim="800000"/>
                </a:ln>
                <a:effectLst>
                  <a:outerShdw blurRad="50800" algn="tl" rotWithShape="0">
                    <a:srgbClr val="000000"/>
                  </a:outerShdw>
                </a:effectLst>
                <a:latin typeface="Segoe Print" pitchFamily="2" charset="0"/>
              </a:rPr>
              <a:t>Decisions</a:t>
            </a:r>
            <a:endParaRPr lang="it-IT" sz="3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
        <p:nvSpPr>
          <p:cNvPr id="35" name="CasellaDiTesto 34"/>
          <p:cNvSpPr txBox="1"/>
          <p:nvPr/>
        </p:nvSpPr>
        <p:spPr>
          <a:xfrm>
            <a:off x="6123130" y="548681"/>
            <a:ext cx="2708691" cy="584775"/>
          </a:xfrm>
          <a:prstGeom prst="rect">
            <a:avLst/>
          </a:prstGeom>
          <a:gradFill flip="none" rotWithShape="1">
            <a:gsLst>
              <a:gs pos="0">
                <a:schemeClr val="bg2">
                  <a:lumMod val="50000"/>
                </a:schemeClr>
              </a:gs>
              <a:gs pos="25000">
                <a:srgbClr val="21D6E0"/>
              </a:gs>
              <a:gs pos="75000">
                <a:srgbClr val="0087E6"/>
              </a:gs>
              <a:gs pos="100000">
                <a:srgbClr val="005CBF"/>
              </a:gs>
            </a:gsLst>
            <a:path path="circle">
              <a:fillToRect l="100000" t="100000"/>
            </a:path>
            <a:tileRect r="-100000" b="-100000"/>
          </a:gradFill>
          <a:ln>
            <a:solidFill>
              <a:schemeClr val="tx2"/>
            </a:solidFill>
          </a:ln>
        </p:spPr>
        <p:style>
          <a:lnRef idx="1">
            <a:schemeClr val="dk1"/>
          </a:lnRef>
          <a:fillRef idx="3">
            <a:schemeClr val="dk1"/>
          </a:fillRef>
          <a:effectRef idx="2">
            <a:schemeClr val="dk1"/>
          </a:effectRef>
          <a:fontRef idx="minor">
            <a:schemeClr val="lt1"/>
          </a:fontRef>
        </p:style>
        <p:txBody>
          <a:bodyPr wrap="square">
            <a:spAutoFit/>
          </a:bodyPr>
          <a:lstStyle/>
          <a:p>
            <a:pPr algn="ctr" fontAlgn="auto">
              <a:spcBef>
                <a:spcPts val="0"/>
              </a:spcBef>
              <a:spcAft>
                <a:spcPts val="0"/>
              </a:spcAft>
              <a:defRPr/>
            </a:pPr>
            <a:r>
              <a:rPr lang="it-IT" sz="3200" b="1" dirty="0" err="1">
                <a:ln w="17780" cmpd="sng">
                  <a:solidFill>
                    <a:srgbClr val="FFFFFF"/>
                  </a:solidFill>
                  <a:prstDash val="solid"/>
                  <a:miter lim="800000"/>
                </a:ln>
                <a:effectLst>
                  <a:outerShdw blurRad="50800" algn="tl" rotWithShape="0">
                    <a:srgbClr val="000000"/>
                  </a:outerShdw>
                </a:effectLst>
                <a:latin typeface="Segoe Print" pitchFamily="2" charset="0"/>
              </a:rPr>
              <a:t>Constraints</a:t>
            </a:r>
            <a:endParaRPr lang="it-IT" sz="3200" b="1" dirty="0">
              <a:ln w="17780" cmpd="sng">
                <a:solidFill>
                  <a:srgbClr val="FFFFFF"/>
                </a:solidFill>
                <a:prstDash val="solid"/>
                <a:miter lim="800000"/>
              </a:ln>
              <a:effectLst>
                <a:outerShdw blurRad="50800" algn="tl" rotWithShape="0">
                  <a:srgbClr val="000000"/>
                </a:outerShdw>
              </a:effectLst>
              <a:latin typeface="Segoe Print" pitchFamily="2" charset="0"/>
            </a:endParaRPr>
          </a:p>
        </p:txBody>
      </p:sp>
      <mc:AlternateContent xmlns:mc="http://schemas.openxmlformats.org/markup-compatibility/2006" xmlns:a14="http://schemas.microsoft.com/office/drawing/2010/main">
        <mc:Choice Requires="a14">
          <p:sp>
            <p:nvSpPr>
              <p:cNvPr id="30" name="Object 7">
                <a:extLst>
                  <a:ext uri="{FF2B5EF4-FFF2-40B4-BE49-F238E27FC236}">
                    <a16:creationId xmlns:a16="http://schemas.microsoft.com/office/drawing/2014/main" id="{7C2571A4-6182-4B9F-B9D6-ECE562B673CF}"/>
                  </a:ext>
                </a:extLst>
              </p:cNvPr>
              <p:cNvSpPr txBox="1"/>
              <p:nvPr/>
            </p:nvSpPr>
            <p:spPr bwMode="auto">
              <a:xfrm>
                <a:off x="721479" y="5366253"/>
                <a:ext cx="766762" cy="431800"/>
              </a:xfrm>
              <a:prstGeom prst="rect">
                <a:avLst/>
              </a:prstGeom>
              <a:noFill/>
              <a:extLst/>
            </p:spPr>
            <p:txBody>
              <a:bodyPr>
                <a:normAutofit fontScale="70000" lnSpcReduction="20000"/>
              </a:bodyPr>
              <a:lstStyle/>
              <a:p>
                <a:pPr/>
                <a14:m>
                  <m:oMathPara xmlns:m="http://schemas.openxmlformats.org/officeDocument/2006/math">
                    <m:oMathParaPr>
                      <m:jc m:val="centerGroup"/>
                    </m:oMathParaPr>
                    <m:oMath xmlns:m="http://schemas.openxmlformats.org/officeDocument/2006/math">
                      <m:sSubSup>
                        <m:sSubSupPr>
                          <m:ctrlPr>
                            <a:rPr lang="it-IT" i="1" smtClean="0">
                              <a:solidFill>
                                <a:srgbClr val="000000"/>
                              </a:solidFill>
                              <a:latin typeface="Cambria Math" panose="02040503050406030204" pitchFamily="18" charset="0"/>
                            </a:rPr>
                          </m:ctrlPr>
                        </m:sSubSupPr>
                        <m:e>
                          <m:r>
                            <a:rPr lang="it-IT" b="0" i="1" smtClean="0">
                              <a:solidFill>
                                <a:srgbClr val="000000"/>
                              </a:solidFill>
                              <a:latin typeface="Cambria Math" panose="02040503050406030204" pitchFamily="18" charset="0"/>
                            </a:rPr>
                            <m:t>𝑛𝑏</m:t>
                          </m:r>
                        </m:e>
                        <m:sub>
                          <m:r>
                            <m:rPr>
                              <m:nor/>
                            </m:rPr>
                            <a:rPr lang="it-IT" b="0" i="0" smtClean="0">
                              <a:solidFill>
                                <a:srgbClr val="000000"/>
                              </a:solidFill>
                              <a:latin typeface="Cambria Math" panose="02040503050406030204" pitchFamily="18" charset="0"/>
                            </a:rPr>
                            <m:t>p</m:t>
                          </m:r>
                        </m:sub>
                        <m:sup/>
                      </m:sSubSup>
                    </m:oMath>
                  </m:oMathPara>
                </a14:m>
                <a:endParaRPr lang="it-IT" dirty="0"/>
              </a:p>
            </p:txBody>
          </p:sp>
        </mc:Choice>
        <mc:Fallback xmlns="">
          <p:sp>
            <p:nvSpPr>
              <p:cNvPr id="30" name="Object 7">
                <a:extLst>
                  <a:ext uri="{FF2B5EF4-FFF2-40B4-BE49-F238E27FC236}">
                    <a16:creationId xmlns:a16="http://schemas.microsoft.com/office/drawing/2014/main" id="{7C2571A4-6182-4B9F-B9D6-ECE562B673CF}"/>
                  </a:ext>
                </a:extLst>
              </p:cNvPr>
              <p:cNvSpPr txBox="1">
                <a:spLocks noRot="1" noChangeAspect="1" noMove="1" noResize="1" noEditPoints="1" noAdjustHandles="1" noChangeArrowheads="1" noChangeShapeType="1" noTextEdit="1"/>
              </p:cNvSpPr>
              <p:nvPr/>
            </p:nvSpPr>
            <p:spPr bwMode="auto">
              <a:xfrm>
                <a:off x="721479" y="5366253"/>
                <a:ext cx="766762" cy="431800"/>
              </a:xfrm>
              <a:prstGeom prst="rect">
                <a:avLst/>
              </a:prstGeom>
              <a:blipFill>
                <a:blip r:embed="rId11"/>
                <a:stretch>
                  <a:fillRect b="-4225"/>
                </a:stretch>
              </a:blipFill>
              <a:ex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3" name="Object 7">
                <a:extLst>
                  <a:ext uri="{FF2B5EF4-FFF2-40B4-BE49-F238E27FC236}">
                    <a16:creationId xmlns:a16="http://schemas.microsoft.com/office/drawing/2014/main" id="{82141E32-B54D-4749-8D91-1523CD9B8B69}"/>
                  </a:ext>
                </a:extLst>
              </p:cNvPr>
              <p:cNvSpPr txBox="1"/>
              <p:nvPr/>
            </p:nvSpPr>
            <p:spPr bwMode="auto">
              <a:xfrm>
                <a:off x="720725" y="4465638"/>
                <a:ext cx="768350" cy="431800"/>
              </a:xfrm>
              <a:prstGeom prst="rect">
                <a:avLst/>
              </a:prstGeom>
              <a:noFill/>
              <a:extLst/>
            </p:spPr>
            <p:txBody>
              <a:bodyPr>
                <a:normAutofit fontScale="85000" lnSpcReduction="10000"/>
              </a:bodyPr>
              <a:lstStyle/>
              <a:p>
                <a14:m>
                  <m:oMath xmlns:m="http://schemas.openxmlformats.org/officeDocument/2006/math">
                    <m:sSubSup>
                      <m:sSubSupPr>
                        <m:ctrlPr>
                          <a:rPr lang="it-IT" i="1" smtClean="0">
                            <a:solidFill>
                              <a:srgbClr val="000000"/>
                            </a:solidFill>
                            <a:latin typeface="Cambria Math" panose="02040503050406030204" pitchFamily="18" charset="0"/>
                          </a:rPr>
                        </m:ctrlPr>
                      </m:sSubSupPr>
                      <m:e>
                        <m:r>
                          <a:rPr lang="it-IT" b="0" i="1" smtClean="0">
                            <a:solidFill>
                              <a:srgbClr val="000000"/>
                            </a:solidFill>
                            <a:latin typeface="Cambria Math" panose="02040503050406030204" pitchFamily="18" charset="0"/>
                          </a:rPr>
                          <m:t>𝑠</m:t>
                        </m:r>
                      </m:e>
                      <m:sub>
                        <m:r>
                          <a:rPr lang="it-IT" b="0" i="1" smtClean="0">
                            <a:solidFill>
                              <a:srgbClr val="000000"/>
                            </a:solidFill>
                            <a:latin typeface="Cambria Math" panose="02040503050406030204" pitchFamily="18" charset="0"/>
                          </a:rPr>
                          <m:t>𝑝</m:t>
                        </m:r>
                      </m:sub>
                      <m:sup>
                        <m:r>
                          <m:rPr>
                            <m:sty m:val="p"/>
                          </m:rPr>
                          <a:rPr lang="it-IT" i="0">
                            <a:solidFill>
                              <a:srgbClr val="000000"/>
                            </a:solidFill>
                            <a:latin typeface="Cambria Math" panose="02040503050406030204" pitchFamily="18" charset="0"/>
                          </a:rPr>
                          <m:t>i</m:t>
                        </m:r>
                      </m:sup>
                    </m:sSubSup>
                  </m:oMath>
                </a14:m>
                <a:r>
                  <a:rPr lang="it-IT" dirty="0"/>
                  <a:t>= 1</a:t>
                </a:r>
              </a:p>
            </p:txBody>
          </p:sp>
        </mc:Choice>
        <mc:Fallback xmlns="">
          <p:sp>
            <p:nvSpPr>
              <p:cNvPr id="33" name="Object 7">
                <a:extLst>
                  <a:ext uri="{FF2B5EF4-FFF2-40B4-BE49-F238E27FC236}">
                    <a16:creationId xmlns:a16="http://schemas.microsoft.com/office/drawing/2014/main" id="{82141E32-B54D-4749-8D91-1523CD9B8B69}"/>
                  </a:ext>
                </a:extLst>
              </p:cNvPr>
              <p:cNvSpPr txBox="1">
                <a:spLocks noRot="1" noChangeAspect="1" noMove="1" noResize="1" noEditPoints="1" noAdjustHandles="1" noChangeArrowheads="1" noChangeShapeType="1" noTextEdit="1"/>
              </p:cNvSpPr>
              <p:nvPr/>
            </p:nvSpPr>
            <p:spPr bwMode="auto">
              <a:xfrm>
                <a:off x="720725" y="4465638"/>
                <a:ext cx="768350" cy="431800"/>
              </a:xfrm>
              <a:prstGeom prst="rect">
                <a:avLst/>
              </a:prstGeom>
              <a:blipFill>
                <a:blip r:embed="rId12"/>
                <a:stretch>
                  <a:fillRect t="-11429" r="-7143" b="-15714"/>
                </a:stretch>
              </a:blipFill>
              <a:ex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2" name="Object 7">
                <a:extLst>
                  <a:ext uri="{FF2B5EF4-FFF2-40B4-BE49-F238E27FC236}">
                    <a16:creationId xmlns:a16="http://schemas.microsoft.com/office/drawing/2014/main" id="{0E5A0995-4723-4EDD-A4E1-3B6CB8800F1D}"/>
                  </a:ext>
                </a:extLst>
              </p:cNvPr>
              <p:cNvSpPr txBox="1"/>
              <p:nvPr/>
            </p:nvSpPr>
            <p:spPr bwMode="auto">
              <a:xfrm>
                <a:off x="1712640" y="4465638"/>
                <a:ext cx="766762" cy="431800"/>
              </a:xfrm>
              <a:prstGeom prst="rect">
                <a:avLst/>
              </a:prstGeom>
              <a:noFill/>
              <a:extLst/>
            </p:spPr>
            <p:txBody>
              <a:bodyPr>
                <a:normAutofit fontScale="70000" lnSpcReduction="20000"/>
              </a:bodyPr>
              <a:lstStyle/>
              <a:p>
                <a:pPr/>
                <a14:m>
                  <m:oMathPara xmlns:m="http://schemas.openxmlformats.org/officeDocument/2006/math">
                    <m:oMathParaPr>
                      <m:jc m:val="centerGroup"/>
                    </m:oMathParaPr>
                    <m:oMath xmlns:m="http://schemas.openxmlformats.org/officeDocument/2006/math">
                      <m:sSubSup>
                        <m:sSubSupPr>
                          <m:ctrlPr>
                            <a:rPr lang="it-IT" i="1" smtClean="0">
                              <a:solidFill>
                                <a:srgbClr val="000000"/>
                              </a:solidFill>
                              <a:latin typeface="Cambria Math" panose="02040503050406030204" pitchFamily="18" charset="0"/>
                            </a:rPr>
                          </m:ctrlPr>
                        </m:sSubSupPr>
                        <m:e>
                          <m:r>
                            <a:rPr lang="it-IT" b="0" i="1" smtClean="0">
                              <a:solidFill>
                                <a:srgbClr val="000000"/>
                              </a:solidFill>
                              <a:latin typeface="Cambria Math" panose="02040503050406030204" pitchFamily="18" charset="0"/>
                            </a:rPr>
                            <m:t>𝑛𝑠</m:t>
                          </m:r>
                        </m:e>
                        <m:sub>
                          <m:r>
                            <m:rPr>
                              <m:nor/>
                            </m:rPr>
                            <a:rPr lang="it-IT" b="0" i="0" smtClean="0">
                              <a:solidFill>
                                <a:srgbClr val="000000"/>
                              </a:solidFill>
                              <a:latin typeface="Cambria Math" panose="02040503050406030204" pitchFamily="18" charset="0"/>
                            </a:rPr>
                            <m:t>p</m:t>
                          </m:r>
                        </m:sub>
                        <m:sup/>
                      </m:sSubSup>
                    </m:oMath>
                  </m:oMathPara>
                </a14:m>
                <a:endParaRPr lang="it-IT" dirty="0"/>
              </a:p>
            </p:txBody>
          </p:sp>
        </mc:Choice>
        <mc:Fallback xmlns="">
          <p:sp>
            <p:nvSpPr>
              <p:cNvPr id="32" name="Object 7">
                <a:extLst>
                  <a:ext uri="{FF2B5EF4-FFF2-40B4-BE49-F238E27FC236}">
                    <a16:creationId xmlns:a16="http://schemas.microsoft.com/office/drawing/2014/main" id="{0E5A0995-4723-4EDD-A4E1-3B6CB8800F1D}"/>
                  </a:ext>
                </a:extLst>
              </p:cNvPr>
              <p:cNvSpPr txBox="1">
                <a:spLocks noRot="1" noChangeAspect="1" noMove="1" noResize="1" noEditPoints="1" noAdjustHandles="1" noChangeArrowheads="1" noChangeShapeType="1" noTextEdit="1"/>
              </p:cNvSpPr>
              <p:nvPr/>
            </p:nvSpPr>
            <p:spPr bwMode="auto">
              <a:xfrm>
                <a:off x="1712640" y="4465638"/>
                <a:ext cx="766762" cy="431800"/>
              </a:xfrm>
              <a:prstGeom prst="rect">
                <a:avLst/>
              </a:prstGeom>
              <a:blipFill>
                <a:blip r:embed="rId13"/>
                <a:stretch>
                  <a:fillRect b="-5714"/>
                </a:stretch>
              </a:blipFill>
              <a:extLst/>
            </p:spPr>
            <p:txBody>
              <a:bodyPr/>
              <a:lstStyle/>
              <a:p>
                <a:r>
                  <a:rPr lang="it-IT">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4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41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11" grpId="0" animBg="1"/>
      <p:bldP spid="13" grpId="0" animBg="1"/>
      <p:bldP spid="14" grpId="0"/>
      <p:bldP spid="19" grpId="0" animBg="1"/>
      <p:bldP spid="22" grpId="0" animBg="1"/>
      <p:bldP spid="18" grpId="0" animBg="1"/>
      <p:bldP spid="23" grpId="0"/>
      <p:bldP spid="94" grpId="0"/>
      <p:bldP spid="95" grpId="0" animBg="1"/>
      <p:bldP spid="96" grpId="0"/>
      <p:bldP spid="99" grpId="0"/>
      <p:bldP spid="105" grpId="0" animBg="1"/>
      <p:bldP spid="27" grpId="0" animBg="1"/>
      <p:bldP spid="31" grpId="0"/>
      <p:bldP spid="34" grpId="0" animBg="1"/>
      <p:bldP spid="35" grpId="0" animBg="1"/>
      <p:bldP spid="30" grpId="0"/>
      <p:bldP spid="33" grpId="0"/>
      <p:bldP spid="3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4" cstate="print"/>
          <a:srcRect/>
          <a:stretch>
            <a:fillRect/>
          </a:stretch>
        </p:blipFill>
        <p:spPr bwMode="auto">
          <a:xfrm>
            <a:off x="272480" y="4509120"/>
            <a:ext cx="6874838" cy="1643074"/>
          </a:xfrm>
          <a:prstGeom prst="rect">
            <a:avLst/>
          </a:prstGeom>
          <a:noFill/>
          <a:ln w="9525">
            <a:noFill/>
            <a:miter lim="800000"/>
            <a:headEnd/>
            <a:tailEnd/>
          </a:ln>
          <a:effectLst/>
        </p:spPr>
      </p:pic>
      <p:pic>
        <p:nvPicPr>
          <p:cNvPr id="1027" name="Picture 2"/>
          <p:cNvPicPr>
            <a:picLocks noChangeAspect="1" noChangeArrowheads="1"/>
          </p:cNvPicPr>
          <p:nvPr/>
        </p:nvPicPr>
        <p:blipFill>
          <a:blip r:embed="rId5" cstate="print"/>
          <a:srcRect/>
          <a:stretch>
            <a:fillRect/>
          </a:stretch>
        </p:blipFill>
        <p:spPr bwMode="auto">
          <a:xfrm>
            <a:off x="2553874" y="1714489"/>
            <a:ext cx="6512851" cy="2767013"/>
          </a:xfrm>
          <a:prstGeom prst="rect">
            <a:avLst/>
          </a:prstGeom>
          <a:noFill/>
          <a:ln w="9525">
            <a:noFill/>
            <a:miter lim="800000"/>
            <a:headEnd/>
            <a:tailEnd/>
          </a:ln>
        </p:spPr>
      </p:pic>
      <p:cxnSp>
        <p:nvCxnSpPr>
          <p:cNvPr id="17" name="Connettore 2 16"/>
          <p:cNvCxnSpPr/>
          <p:nvPr/>
        </p:nvCxnSpPr>
        <p:spPr>
          <a:xfrm flipV="1">
            <a:off x="2008700" y="2649526"/>
            <a:ext cx="2572808" cy="3937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1" name="Connettore 2 25"/>
          <p:cNvCxnSpPr>
            <a:cxnSpLocks noChangeShapeType="1"/>
          </p:cNvCxnSpPr>
          <p:nvPr/>
        </p:nvCxnSpPr>
        <p:spPr bwMode="auto">
          <a:xfrm flipV="1">
            <a:off x="2086091" y="3006714"/>
            <a:ext cx="3042311" cy="74613"/>
          </a:xfrm>
          <a:prstGeom prst="straightConnector1">
            <a:avLst/>
          </a:prstGeom>
          <a:noFill/>
          <a:ln w="9525" algn="ctr">
            <a:solidFill>
              <a:schemeClr val="accent1"/>
            </a:solidFill>
            <a:round/>
            <a:headEnd/>
            <a:tailEnd type="arrow" w="med" len="med"/>
          </a:ln>
        </p:spPr>
      </p:cxnSp>
      <p:cxnSp>
        <p:nvCxnSpPr>
          <p:cNvPr id="1032" name="Connettore 2 27"/>
          <p:cNvCxnSpPr>
            <a:cxnSpLocks noChangeShapeType="1"/>
          </p:cNvCxnSpPr>
          <p:nvPr/>
        </p:nvCxnSpPr>
        <p:spPr bwMode="auto">
          <a:xfrm>
            <a:off x="2086091" y="3081327"/>
            <a:ext cx="5066506" cy="987425"/>
          </a:xfrm>
          <a:prstGeom prst="straightConnector1">
            <a:avLst/>
          </a:prstGeom>
          <a:noFill/>
          <a:ln w="9525" algn="ctr">
            <a:solidFill>
              <a:schemeClr val="accent1"/>
            </a:solidFill>
            <a:round/>
            <a:headEnd/>
            <a:tailEnd type="arrow" w="med" len="med"/>
          </a:ln>
        </p:spPr>
      </p:cxnSp>
      <p:pic>
        <p:nvPicPr>
          <p:cNvPr id="13" name="Immagine 12" descr="tubo.gif"/>
          <p:cNvPicPr>
            <a:picLocks noChangeAspect="1"/>
          </p:cNvPicPr>
          <p:nvPr/>
        </p:nvPicPr>
        <p:blipFill>
          <a:blip r:embed="rId6" cstate="print"/>
          <a:srcRect/>
          <a:stretch>
            <a:fillRect/>
          </a:stretch>
        </p:blipFill>
        <p:spPr bwMode="auto">
          <a:xfrm>
            <a:off x="760130" y="2505064"/>
            <a:ext cx="1348317" cy="923925"/>
          </a:xfrm>
          <a:prstGeom prst="rect">
            <a:avLst/>
          </a:prstGeom>
          <a:noFill/>
          <a:ln w="9525">
            <a:noFill/>
            <a:miter lim="800000"/>
            <a:headEnd/>
            <a:tailEnd/>
          </a:ln>
        </p:spPr>
      </p:pic>
      <p:pic>
        <p:nvPicPr>
          <p:cNvPr id="19" name="Immagine 18" descr="tubo.gif"/>
          <p:cNvPicPr>
            <a:picLocks noChangeAspect="1"/>
          </p:cNvPicPr>
          <p:nvPr/>
        </p:nvPicPr>
        <p:blipFill>
          <a:blip r:embed="rId6" cstate="print"/>
          <a:srcRect/>
          <a:stretch>
            <a:fillRect/>
          </a:stretch>
        </p:blipFill>
        <p:spPr bwMode="auto">
          <a:xfrm>
            <a:off x="5128402" y="2865427"/>
            <a:ext cx="411031" cy="282575"/>
          </a:xfrm>
          <a:prstGeom prst="rect">
            <a:avLst/>
          </a:prstGeom>
          <a:noFill/>
          <a:ln w="9525">
            <a:noFill/>
            <a:miter lim="800000"/>
            <a:headEnd/>
            <a:tailEnd/>
          </a:ln>
        </p:spPr>
      </p:pic>
      <p:pic>
        <p:nvPicPr>
          <p:cNvPr id="3" name="Immagine 18" descr="tubo.gif"/>
          <p:cNvPicPr>
            <a:picLocks noChangeAspect="1"/>
          </p:cNvPicPr>
          <p:nvPr/>
        </p:nvPicPr>
        <p:blipFill>
          <a:blip r:embed="rId6" cstate="print"/>
          <a:srcRect/>
          <a:stretch>
            <a:fillRect/>
          </a:stretch>
        </p:blipFill>
        <p:spPr bwMode="auto">
          <a:xfrm>
            <a:off x="4583228" y="2289164"/>
            <a:ext cx="488421" cy="334963"/>
          </a:xfrm>
          <a:prstGeom prst="rect">
            <a:avLst/>
          </a:prstGeom>
          <a:noFill/>
          <a:ln w="9525">
            <a:noFill/>
            <a:miter lim="800000"/>
            <a:headEnd/>
            <a:tailEnd/>
          </a:ln>
        </p:spPr>
      </p:pic>
      <p:pic>
        <p:nvPicPr>
          <p:cNvPr id="4" name="Immagine 18" descr="tubo.gif"/>
          <p:cNvPicPr>
            <a:picLocks noChangeAspect="1"/>
          </p:cNvPicPr>
          <p:nvPr/>
        </p:nvPicPr>
        <p:blipFill>
          <a:blip r:embed="rId6" cstate="print"/>
          <a:srcRect/>
          <a:stretch>
            <a:fillRect/>
          </a:stretch>
        </p:blipFill>
        <p:spPr bwMode="auto">
          <a:xfrm>
            <a:off x="6844754" y="3873489"/>
            <a:ext cx="411031" cy="282575"/>
          </a:xfrm>
          <a:prstGeom prst="rect">
            <a:avLst/>
          </a:prstGeom>
          <a:noFill/>
          <a:ln w="9525">
            <a:noFill/>
            <a:miter lim="800000"/>
            <a:headEnd/>
            <a:tailEnd/>
          </a:ln>
        </p:spPr>
      </p:pic>
      <p:grpSp>
        <p:nvGrpSpPr>
          <p:cNvPr id="2" name="Gruppo 19"/>
          <p:cNvGrpSpPr>
            <a:grpSpLocks/>
          </p:cNvGrpSpPr>
          <p:nvPr/>
        </p:nvGrpSpPr>
        <p:grpSpPr bwMode="auto">
          <a:xfrm>
            <a:off x="4658899" y="2138352"/>
            <a:ext cx="2504814" cy="2104962"/>
            <a:chOff x="4786315" y="4357694"/>
            <a:chExt cx="2312874" cy="2104676"/>
          </a:xfrm>
        </p:grpSpPr>
        <p:sp>
          <p:nvSpPr>
            <p:cNvPr id="1038" name="CasellaDiTesto 14"/>
            <p:cNvSpPr txBox="1">
              <a:spLocks noChangeArrowheads="1"/>
            </p:cNvSpPr>
            <p:nvPr/>
          </p:nvSpPr>
          <p:spPr bwMode="auto">
            <a:xfrm>
              <a:off x="6786578" y="6000768"/>
              <a:ext cx="312611" cy="461602"/>
            </a:xfrm>
            <a:prstGeom prst="rect">
              <a:avLst/>
            </a:prstGeom>
            <a:noFill/>
            <a:ln w="9525">
              <a:noFill/>
              <a:miter lim="800000"/>
              <a:headEnd/>
              <a:tailEnd/>
            </a:ln>
          </p:spPr>
          <p:txBody>
            <a:bodyPr wrap="none">
              <a:spAutoFit/>
            </a:bodyPr>
            <a:lstStyle/>
            <a:p>
              <a:r>
                <a:rPr lang="it-IT" sz="2400" b="1"/>
                <a:t>?</a:t>
              </a:r>
            </a:p>
          </p:txBody>
        </p:sp>
        <p:sp>
          <p:nvSpPr>
            <p:cNvPr id="1039" name="CasellaDiTesto 15"/>
            <p:cNvSpPr txBox="1">
              <a:spLocks noChangeArrowheads="1"/>
            </p:cNvSpPr>
            <p:nvPr/>
          </p:nvSpPr>
          <p:spPr bwMode="auto">
            <a:xfrm>
              <a:off x="5214943" y="5000636"/>
              <a:ext cx="312611" cy="461602"/>
            </a:xfrm>
            <a:prstGeom prst="rect">
              <a:avLst/>
            </a:prstGeom>
            <a:noFill/>
            <a:ln w="9525">
              <a:noFill/>
              <a:miter lim="800000"/>
              <a:headEnd/>
              <a:tailEnd/>
            </a:ln>
          </p:spPr>
          <p:txBody>
            <a:bodyPr wrap="none">
              <a:spAutoFit/>
            </a:bodyPr>
            <a:lstStyle/>
            <a:p>
              <a:r>
                <a:rPr lang="it-IT" sz="2400" b="1"/>
                <a:t>?</a:t>
              </a:r>
            </a:p>
          </p:txBody>
        </p:sp>
        <p:sp>
          <p:nvSpPr>
            <p:cNvPr id="1040" name="CasellaDiTesto 17"/>
            <p:cNvSpPr txBox="1">
              <a:spLocks noChangeArrowheads="1"/>
            </p:cNvSpPr>
            <p:nvPr/>
          </p:nvSpPr>
          <p:spPr bwMode="auto">
            <a:xfrm>
              <a:off x="4786315" y="4357694"/>
              <a:ext cx="312611" cy="461602"/>
            </a:xfrm>
            <a:prstGeom prst="rect">
              <a:avLst/>
            </a:prstGeom>
            <a:noFill/>
            <a:ln w="9525">
              <a:noFill/>
              <a:miter lim="800000"/>
              <a:headEnd/>
              <a:tailEnd/>
            </a:ln>
          </p:spPr>
          <p:txBody>
            <a:bodyPr wrap="none">
              <a:spAutoFit/>
            </a:bodyPr>
            <a:lstStyle/>
            <a:p>
              <a:r>
                <a:rPr lang="it-IT" sz="2400" b="1"/>
                <a:t>?</a:t>
              </a:r>
            </a:p>
          </p:txBody>
        </p:sp>
      </p:grpSp>
      <p:sp>
        <p:nvSpPr>
          <p:cNvPr id="24" name="Freccia a destra 23"/>
          <p:cNvSpPr/>
          <p:nvPr/>
        </p:nvSpPr>
        <p:spPr>
          <a:xfrm>
            <a:off x="5673080" y="5013176"/>
            <a:ext cx="773912" cy="2857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CasellaDiTesto 24"/>
          <p:cNvSpPr txBox="1"/>
          <p:nvPr/>
        </p:nvSpPr>
        <p:spPr>
          <a:xfrm>
            <a:off x="6609184" y="4941168"/>
            <a:ext cx="2553909" cy="369332"/>
          </a:xfrm>
          <a:prstGeom prst="rect">
            <a:avLst/>
          </a:prstGeom>
          <a:noFill/>
        </p:spPr>
        <p:txBody>
          <a:bodyPr wrap="square" rtlCol="0">
            <a:spAutoFit/>
          </a:bodyPr>
          <a:lstStyle/>
          <a:p>
            <a:r>
              <a:rPr lang="it-IT" sz="1800" dirty="0" err="1">
                <a:latin typeface="Times New Roman" pitchFamily="18" charset="0"/>
                <a:cs typeface="Times New Roman" pitchFamily="18" charset="0"/>
              </a:rPr>
              <a:t>patient</a:t>
            </a:r>
            <a:r>
              <a:rPr lang="it-IT" sz="1800" dirty="0">
                <a:latin typeface="Times New Roman" pitchFamily="18" charset="0"/>
                <a:cs typeface="Times New Roman" pitchFamily="18" charset="0"/>
              </a:rPr>
              <a:t> </a:t>
            </a:r>
            <a:r>
              <a:rPr lang="it-IT" sz="1800" dirty="0" err="1">
                <a:latin typeface="Times New Roman" pitchFamily="18" charset="0"/>
                <a:cs typeface="Times New Roman" pitchFamily="18" charset="0"/>
              </a:rPr>
              <a:t>is</a:t>
            </a:r>
            <a:r>
              <a:rPr lang="it-IT" sz="1800" dirty="0">
                <a:latin typeface="Times New Roman" pitchFamily="18" charset="0"/>
                <a:cs typeface="Times New Roman" pitchFamily="18" charset="0"/>
              </a:rPr>
              <a:t> </a:t>
            </a:r>
            <a:r>
              <a:rPr lang="it-IT" sz="1800" dirty="0" err="1">
                <a:latin typeface="Times New Roman" pitchFamily="18" charset="0"/>
                <a:cs typeface="Times New Roman" pitchFamily="18" charset="0"/>
              </a:rPr>
              <a:t>hospitalized</a:t>
            </a:r>
            <a:r>
              <a:rPr lang="it-IT" sz="1800" dirty="0">
                <a:latin typeface="Times New Roman" pitchFamily="18" charset="0"/>
                <a:cs typeface="Times New Roman" pitchFamily="18" charset="0"/>
              </a:rPr>
              <a:t>  </a:t>
            </a:r>
          </a:p>
        </p:txBody>
      </p:sp>
      <p:sp>
        <p:nvSpPr>
          <p:cNvPr id="22" name="Segnaposto numero diapositiva 21"/>
          <p:cNvSpPr>
            <a:spLocks noGrp="1"/>
          </p:cNvSpPr>
          <p:nvPr>
            <p:ph type="sldNum" sz="quarter" idx="12"/>
          </p:nvPr>
        </p:nvSpPr>
        <p:spPr/>
        <p:txBody>
          <a:bodyPr/>
          <a:lstStyle/>
          <a:p>
            <a:pPr>
              <a:defRPr/>
            </a:pPr>
            <a:fld id="{5E371AF1-1B93-430D-B808-A976A08B2593}" type="slidenum">
              <a:rPr lang="it-IT" smtClean="0"/>
              <a:pPr>
                <a:defRPr/>
              </a:pPr>
              <a:t>14</a:t>
            </a:fld>
            <a:endParaRPr lang="it-IT"/>
          </a:p>
        </p:txBody>
      </p:sp>
      <p:pic>
        <p:nvPicPr>
          <p:cNvPr id="2051" name="Picture 3"/>
          <p:cNvPicPr>
            <a:picLocks noChangeAspect="1" noChangeArrowheads="1"/>
          </p:cNvPicPr>
          <p:nvPr/>
        </p:nvPicPr>
        <p:blipFill>
          <a:blip r:embed="rId7" cstate="print"/>
          <a:srcRect/>
          <a:stretch>
            <a:fillRect/>
          </a:stretch>
        </p:blipFill>
        <p:spPr bwMode="auto">
          <a:xfrm>
            <a:off x="363062" y="785794"/>
            <a:ext cx="6911627" cy="642942"/>
          </a:xfrm>
          <a:prstGeom prst="rect">
            <a:avLst/>
          </a:prstGeom>
          <a:noFill/>
          <a:ln w="9525">
            <a:noFill/>
            <a:miter lim="800000"/>
            <a:headEnd/>
            <a:tailEnd/>
          </a:ln>
          <a:effectLst/>
        </p:spPr>
      </p:pic>
      <p:sp>
        <p:nvSpPr>
          <p:cNvPr id="64517" name="Rectangle 5"/>
          <p:cNvSpPr>
            <a:spLocks noChangeArrowheads="1"/>
          </p:cNvSpPr>
          <p:nvPr/>
        </p:nvSpPr>
        <p:spPr bwMode="auto">
          <a:xfrm>
            <a:off x="4860634"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pitchFamily="34" charset="0"/>
            </a:endParaRPr>
          </a:p>
        </p:txBody>
      </p:sp>
      <p:graphicFrame>
        <p:nvGraphicFramePr>
          <p:cNvPr id="64516" name="Object 4"/>
          <p:cNvGraphicFramePr>
            <a:graphicFrameLocks noChangeAspect="1"/>
          </p:cNvGraphicFramePr>
          <p:nvPr/>
        </p:nvGraphicFramePr>
        <p:xfrm>
          <a:off x="2763706" y="6021388"/>
          <a:ext cx="562371" cy="361950"/>
        </p:xfrm>
        <a:graphic>
          <a:graphicData uri="http://schemas.openxmlformats.org/presentationml/2006/ole">
            <mc:AlternateContent xmlns:mc="http://schemas.openxmlformats.org/markup-compatibility/2006">
              <mc:Choice xmlns:v="urn:schemas-microsoft-com:vml" Requires="v">
                <p:oleObj spid="_x0000_s4162" name="Equazione" r:id="rId8" imgW="304560" imgH="241200" progId="Equation.3">
                  <p:embed/>
                </p:oleObj>
              </mc:Choice>
              <mc:Fallback>
                <p:oleObj name="Equazione" r:id="rId8" imgW="304560" imgH="241200" progId="Equation.3">
                  <p:embed/>
                  <p:pic>
                    <p:nvPicPr>
                      <p:cNvPr id="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63706" y="6021388"/>
                        <a:ext cx="562371"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4518" name="Rectangle 6"/>
          <p:cNvSpPr>
            <a:spLocks noChangeArrowheads="1"/>
          </p:cNvSpPr>
          <p:nvPr/>
        </p:nvSpPr>
        <p:spPr bwMode="auto">
          <a:xfrm>
            <a:off x="3314818" y="5990511"/>
            <a:ext cx="6240693"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number of the remaining blocks with respect to the required minimum LOS </a:t>
            </a:r>
            <a:endParaRPr kumimoji="0" lang="en-GB" sz="1400" b="0" i="0" u="none" strike="noStrike" cap="none" normalizeH="0" baseline="0" dirty="0">
              <a:ln>
                <a:noFill/>
              </a:ln>
              <a:solidFill>
                <a:schemeClr val="tx1"/>
              </a:solidFill>
              <a:effectLst/>
              <a:latin typeface="Times New Roman" pitchFamily="18" charset="0"/>
              <a:cs typeface="Times New Roman" pitchFamily="18" charset="0"/>
            </a:endParaRPr>
          </a:p>
        </p:txBody>
      </p:sp>
      <p:sp>
        <p:nvSpPr>
          <p:cNvPr id="23" name="CasellaDiTesto 8">
            <a:extLst>
              <a:ext uri="{FF2B5EF4-FFF2-40B4-BE49-F238E27FC236}">
                <a16:creationId xmlns:a16="http://schemas.microsoft.com/office/drawing/2014/main" id="{4A27207F-6062-435D-9322-FDF598E6AE0B}"/>
              </a:ext>
            </a:extLst>
          </p:cNvPr>
          <p:cNvSpPr txBox="1">
            <a:spLocks noChangeArrowheads="1"/>
          </p:cNvSpPr>
          <p:nvPr/>
        </p:nvSpPr>
        <p:spPr bwMode="auto">
          <a:xfrm>
            <a:off x="665163" y="192077"/>
            <a:ext cx="8497887" cy="584200"/>
          </a:xfrm>
          <a:prstGeom prst="rect">
            <a:avLst/>
          </a:prstGeom>
          <a:noFill/>
          <a:ln w="9525">
            <a:noFill/>
            <a:miter lim="800000"/>
            <a:headEnd/>
            <a:tailEnd/>
          </a:ln>
        </p:spPr>
        <p:txBody>
          <a:bodyPr>
            <a:spAutoFit/>
          </a:bodyPr>
          <a:lstStyle/>
          <a:p>
            <a:pPr algn="ctr"/>
            <a:r>
              <a:rPr lang="it-IT" sz="3200" b="1" dirty="0">
                <a:latin typeface="Calibri" pitchFamily="34" charset="0"/>
              </a:rPr>
              <a:t>Decisioni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9"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dissolve">
                                      <p:cBhvr>
                                        <p:cTn id="10" dur="500"/>
                                        <p:tgtEl>
                                          <p:spTgt spid="19"/>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dissolv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2400" i="1" dirty="0">
                <a:latin typeface="Aharoni" pitchFamily="2" charset="-79"/>
                <a:ea typeface="+mn-ea"/>
                <a:cs typeface="Aharoni" pitchFamily="2" charset="-79"/>
              </a:rPr>
              <a:t>Gestione della lista d’attesa</a:t>
            </a:r>
          </a:p>
        </p:txBody>
      </p:sp>
      <p:sp>
        <p:nvSpPr>
          <p:cNvPr id="3" name="CasellaDiTesto 2"/>
          <p:cNvSpPr txBox="1"/>
          <p:nvPr/>
        </p:nvSpPr>
        <p:spPr>
          <a:xfrm>
            <a:off x="5417347" y="1928802"/>
            <a:ext cx="3397084" cy="461665"/>
          </a:xfrm>
          <a:prstGeom prst="rect">
            <a:avLst/>
          </a:prstGeom>
          <a:noFill/>
        </p:spPr>
        <p:txBody>
          <a:bodyPr wrap="none" rtlCol="0">
            <a:spAutoFit/>
          </a:bodyPr>
          <a:lstStyle/>
          <a:p>
            <a:r>
              <a:rPr lang="it-IT" b="1" i="1" dirty="0">
                <a:latin typeface="Times New Roman" pitchFamily="18" charset="0"/>
                <a:cs typeface="Times New Roman" pitchFamily="18" charset="0"/>
              </a:rPr>
              <a:t>D</a:t>
            </a:r>
            <a:r>
              <a:rPr lang="it-IT" sz="1200" b="1" i="1" dirty="0">
                <a:latin typeface="Times New Roman" pitchFamily="18" charset="0"/>
                <a:cs typeface="Times New Roman" pitchFamily="18" charset="0"/>
              </a:rPr>
              <a:t>0</a:t>
            </a:r>
            <a:r>
              <a:rPr lang="it-IT" sz="1200" dirty="0">
                <a:latin typeface="Times New Roman" pitchFamily="18" charset="0"/>
                <a:cs typeface="Times New Roman" pitchFamily="18" charset="0"/>
              </a:rPr>
              <a:t>  </a:t>
            </a:r>
            <a:r>
              <a:rPr lang="it-IT" dirty="0">
                <a:latin typeface="Times New Roman" pitchFamily="18" charset="0"/>
                <a:cs typeface="Times New Roman" pitchFamily="18" charset="0"/>
              </a:rPr>
              <a:t>=</a:t>
            </a:r>
            <a:r>
              <a:rPr lang="it-IT" sz="1400" dirty="0">
                <a:latin typeface="Times New Roman" pitchFamily="18" charset="0"/>
                <a:cs typeface="Times New Roman" pitchFamily="18" charset="0"/>
              </a:rPr>
              <a:t>  </a:t>
            </a:r>
            <a:r>
              <a:rPr lang="it-IT" sz="1200" dirty="0">
                <a:latin typeface="Times New Roman" pitchFamily="18" charset="0"/>
                <a:cs typeface="Times New Roman" pitchFamily="18" charset="0"/>
              </a:rPr>
              <a:t> </a:t>
            </a:r>
            <a:r>
              <a:rPr lang="it-IT" dirty="0">
                <a:latin typeface="Times New Roman" pitchFamily="18" charset="0"/>
                <a:cs typeface="Times New Roman" pitchFamily="18" charset="0"/>
              </a:rPr>
              <a:t>date </a:t>
            </a:r>
            <a:r>
              <a:rPr lang="it-IT" dirty="0" err="1">
                <a:latin typeface="Times New Roman" pitchFamily="18" charset="0"/>
                <a:cs typeface="Times New Roman" pitchFamily="18" charset="0"/>
              </a:rPr>
              <a:t>of</a:t>
            </a:r>
            <a:r>
              <a:rPr lang="it-IT" dirty="0">
                <a:latin typeface="Times New Roman" pitchFamily="18" charset="0"/>
                <a:cs typeface="Times New Roman" pitchFamily="18" charset="0"/>
              </a:rPr>
              <a:t> </a:t>
            </a:r>
            <a:r>
              <a:rPr lang="it-IT" dirty="0" err="1">
                <a:latin typeface="Times New Roman" pitchFamily="18" charset="0"/>
                <a:cs typeface="Times New Roman" pitchFamily="18" charset="0"/>
              </a:rPr>
              <a:t>baseline</a:t>
            </a:r>
            <a:r>
              <a:rPr lang="it-IT" dirty="0">
                <a:latin typeface="Times New Roman" pitchFamily="18" charset="0"/>
                <a:cs typeface="Times New Roman" pitchFamily="18" charset="0"/>
              </a:rPr>
              <a:t> </a:t>
            </a:r>
            <a:r>
              <a:rPr lang="it-IT" dirty="0" err="1">
                <a:latin typeface="Times New Roman" pitchFamily="18" charset="0"/>
                <a:cs typeface="Times New Roman" pitchFamily="18" charset="0"/>
              </a:rPr>
              <a:t>visit</a:t>
            </a:r>
            <a:endParaRPr lang="it-IT" dirty="0">
              <a:latin typeface="Times New Roman" pitchFamily="18" charset="0"/>
              <a:cs typeface="Times New Roman" pitchFamily="18" charset="0"/>
            </a:endParaRPr>
          </a:p>
        </p:txBody>
      </p:sp>
      <p:sp>
        <p:nvSpPr>
          <p:cNvPr id="4" name="Rettangolo 3"/>
          <p:cNvSpPr/>
          <p:nvPr/>
        </p:nvSpPr>
        <p:spPr>
          <a:xfrm>
            <a:off x="5417347" y="2357430"/>
            <a:ext cx="2270173" cy="461665"/>
          </a:xfrm>
          <a:prstGeom prst="rect">
            <a:avLst/>
          </a:prstGeom>
        </p:spPr>
        <p:txBody>
          <a:bodyPr wrap="none">
            <a:spAutoFit/>
          </a:bodyPr>
          <a:lstStyle/>
          <a:p>
            <a:r>
              <a:rPr lang="it-IT" b="1" i="1" dirty="0">
                <a:latin typeface="Times New Roman" pitchFamily="18" charset="0"/>
                <a:cs typeface="Times New Roman" pitchFamily="18" charset="0"/>
              </a:rPr>
              <a:t>D</a:t>
            </a:r>
            <a:r>
              <a:rPr lang="it-IT" sz="1200" b="1" i="1" dirty="0">
                <a:latin typeface="Times New Roman" pitchFamily="18" charset="0"/>
                <a:cs typeface="Times New Roman" pitchFamily="18" charset="0"/>
              </a:rPr>
              <a:t>1</a:t>
            </a:r>
            <a:r>
              <a:rPr lang="it-IT" dirty="0">
                <a:latin typeface="Times New Roman" pitchFamily="18" charset="0"/>
                <a:cs typeface="Times New Roman" pitchFamily="18" charset="0"/>
              </a:rPr>
              <a:t> = </a:t>
            </a:r>
            <a:r>
              <a:rPr lang="it-IT" dirty="0" err="1">
                <a:latin typeface="Times New Roman" pitchFamily="18" charset="0"/>
                <a:cs typeface="Times New Roman" pitchFamily="18" charset="0"/>
              </a:rPr>
              <a:t>current</a:t>
            </a:r>
            <a:r>
              <a:rPr lang="it-IT" dirty="0">
                <a:latin typeface="Times New Roman" pitchFamily="18" charset="0"/>
                <a:cs typeface="Times New Roman" pitchFamily="18" charset="0"/>
              </a:rPr>
              <a:t> date</a:t>
            </a:r>
          </a:p>
        </p:txBody>
      </p:sp>
      <p:sp>
        <p:nvSpPr>
          <p:cNvPr id="7" name="Rettangolo 6"/>
          <p:cNvSpPr/>
          <p:nvPr/>
        </p:nvSpPr>
        <p:spPr>
          <a:xfrm>
            <a:off x="4643435" y="3786191"/>
            <a:ext cx="2476517" cy="461665"/>
          </a:xfrm>
          <a:prstGeom prst="rect">
            <a:avLst/>
          </a:prstGeom>
        </p:spPr>
        <p:txBody>
          <a:bodyPr wrap="square">
            <a:spAutoFit/>
          </a:bodyPr>
          <a:lstStyle/>
          <a:p>
            <a:r>
              <a:rPr lang="it-IT" sz="2400" dirty="0" err="1">
                <a:latin typeface="Times New Roman" pitchFamily="18" charset="0"/>
                <a:cs typeface="Times New Roman" pitchFamily="18" charset="0"/>
              </a:rPr>
              <a:t>Waiting</a:t>
            </a:r>
            <a:r>
              <a:rPr lang="it-IT" sz="2400" dirty="0">
                <a:latin typeface="Times New Roman" pitchFamily="18" charset="0"/>
                <a:cs typeface="Times New Roman" pitchFamily="18" charset="0"/>
              </a:rPr>
              <a:t> </a:t>
            </a:r>
            <a:r>
              <a:rPr lang="it-IT" sz="2400" dirty="0" err="1">
                <a:latin typeface="Times New Roman" pitchFamily="18" charset="0"/>
                <a:cs typeface="Times New Roman" pitchFamily="18" charset="0"/>
              </a:rPr>
              <a:t>days</a:t>
            </a:r>
            <a:endParaRPr lang="it-IT" sz="2400" dirty="0">
              <a:latin typeface="Times New Roman" pitchFamily="18" charset="0"/>
              <a:cs typeface="Times New Roman" pitchFamily="18" charset="0"/>
            </a:endParaRPr>
          </a:p>
        </p:txBody>
      </p:sp>
      <p:graphicFrame>
        <p:nvGraphicFramePr>
          <p:cNvPr id="9" name="Tabella 8"/>
          <p:cNvGraphicFramePr>
            <a:graphicFrameLocks noGrp="1"/>
          </p:cNvGraphicFramePr>
          <p:nvPr/>
        </p:nvGraphicFramePr>
        <p:xfrm>
          <a:off x="851268" y="1714488"/>
          <a:ext cx="3405211" cy="1783088"/>
        </p:xfrm>
        <a:graphic>
          <a:graphicData uri="http://schemas.openxmlformats.org/drawingml/2006/table">
            <a:tbl>
              <a:tblPr firstRow="1" bandRow="1">
                <a:tableStyleId>{5C22544A-7EE6-4342-B048-85BDC9FD1C3A}</a:tableStyleId>
              </a:tblPr>
              <a:tblGrid>
                <a:gridCol w="1072942">
                  <a:extLst>
                    <a:ext uri="{9D8B030D-6E8A-4147-A177-3AD203B41FA5}">
                      <a16:colId xmlns:a16="http://schemas.microsoft.com/office/drawing/2014/main" val="20000"/>
                    </a:ext>
                  </a:extLst>
                </a:gridCol>
                <a:gridCol w="2332269">
                  <a:extLst>
                    <a:ext uri="{9D8B030D-6E8A-4147-A177-3AD203B41FA5}">
                      <a16:colId xmlns:a16="http://schemas.microsoft.com/office/drawing/2014/main" val="20001"/>
                    </a:ext>
                  </a:extLst>
                </a:gridCol>
              </a:tblGrid>
              <a:tr h="370840">
                <a:tc>
                  <a:txBody>
                    <a:bodyPr/>
                    <a:lstStyle/>
                    <a:p>
                      <a:pPr algn="ctr"/>
                      <a:r>
                        <a:rPr lang="it-IT" dirty="0" err="1"/>
                        <a:t>Priority</a:t>
                      </a:r>
                      <a:r>
                        <a:rPr lang="it-IT" dirty="0"/>
                        <a:t> </a:t>
                      </a:r>
                      <a:r>
                        <a:rPr lang="it-IT" dirty="0" err="1"/>
                        <a:t>class</a:t>
                      </a:r>
                      <a:r>
                        <a:rPr lang="it-IT" dirty="0"/>
                        <a:t> </a:t>
                      </a:r>
                    </a:p>
                  </a:txBody>
                  <a:tcPr marL="99060" marR="99060"/>
                </a:tc>
                <a:tc>
                  <a:txBody>
                    <a:bodyPr/>
                    <a:lstStyle/>
                    <a:p>
                      <a:pPr algn="ctr"/>
                      <a:r>
                        <a:rPr lang="it-IT" dirty="0"/>
                        <a:t>Max </a:t>
                      </a:r>
                      <a:r>
                        <a:rPr lang="it-IT" dirty="0" err="1"/>
                        <a:t>Wait</a:t>
                      </a:r>
                      <a:r>
                        <a:rPr lang="it-IT" baseline="0" dirty="0"/>
                        <a:t> </a:t>
                      </a:r>
                    </a:p>
                    <a:p>
                      <a:pPr algn="ctr"/>
                      <a:r>
                        <a:rPr lang="it-IT" baseline="0" dirty="0"/>
                        <a:t>(</a:t>
                      </a:r>
                      <a:r>
                        <a:rPr lang="it-IT" baseline="0" dirty="0" err="1"/>
                        <a:t>Days</a:t>
                      </a:r>
                      <a:r>
                        <a:rPr lang="it-IT" baseline="0" dirty="0"/>
                        <a:t>)</a:t>
                      </a:r>
                      <a:endParaRPr lang="it-IT" dirty="0"/>
                    </a:p>
                  </a:txBody>
                  <a:tcPr marL="99060" marR="99060"/>
                </a:tc>
                <a:extLst>
                  <a:ext uri="{0D108BD9-81ED-4DB2-BD59-A6C34878D82A}">
                    <a16:rowId xmlns:a16="http://schemas.microsoft.com/office/drawing/2014/main" val="10000"/>
                  </a:ext>
                </a:extLst>
              </a:tr>
              <a:tr h="370840">
                <a:tc>
                  <a:txBody>
                    <a:bodyPr/>
                    <a:lstStyle/>
                    <a:p>
                      <a:pPr algn="ctr"/>
                      <a:r>
                        <a:rPr lang="it-IT" b="1" dirty="0">
                          <a:solidFill>
                            <a:srgbClr val="FF0000"/>
                          </a:solidFill>
                        </a:rPr>
                        <a:t>3</a:t>
                      </a:r>
                    </a:p>
                  </a:txBody>
                  <a:tcPr marL="99060" marR="99060">
                    <a:solidFill>
                      <a:schemeClr val="accent2">
                        <a:lumMod val="20000"/>
                        <a:lumOff val="80000"/>
                      </a:schemeClr>
                    </a:solidFill>
                  </a:tcPr>
                </a:tc>
                <a:tc>
                  <a:txBody>
                    <a:bodyPr/>
                    <a:lstStyle/>
                    <a:p>
                      <a:pPr algn="ctr"/>
                      <a:r>
                        <a:rPr lang="it-IT" b="1" dirty="0"/>
                        <a:t>10</a:t>
                      </a:r>
                    </a:p>
                  </a:txBody>
                  <a:tcPr marL="99060" marR="99060">
                    <a:solidFill>
                      <a:schemeClr val="accent2">
                        <a:lumMod val="20000"/>
                        <a:lumOff val="80000"/>
                      </a:schemeClr>
                    </a:solidFill>
                  </a:tcPr>
                </a:tc>
                <a:extLst>
                  <a:ext uri="{0D108BD9-81ED-4DB2-BD59-A6C34878D82A}">
                    <a16:rowId xmlns:a16="http://schemas.microsoft.com/office/drawing/2014/main" val="10001"/>
                  </a:ext>
                </a:extLst>
              </a:tr>
              <a:tr h="401328">
                <a:tc>
                  <a:txBody>
                    <a:bodyPr/>
                    <a:lstStyle/>
                    <a:p>
                      <a:pPr algn="ctr"/>
                      <a:r>
                        <a:rPr lang="it-IT" b="1" dirty="0">
                          <a:solidFill>
                            <a:schemeClr val="bg2">
                              <a:lumMod val="50000"/>
                            </a:schemeClr>
                          </a:solidFill>
                        </a:rPr>
                        <a:t>2</a:t>
                      </a:r>
                    </a:p>
                  </a:txBody>
                  <a:tcPr marL="99060" marR="99060">
                    <a:solidFill>
                      <a:schemeClr val="accent2">
                        <a:lumMod val="20000"/>
                        <a:lumOff val="80000"/>
                      </a:schemeClr>
                    </a:solidFill>
                  </a:tcPr>
                </a:tc>
                <a:tc>
                  <a:txBody>
                    <a:bodyPr/>
                    <a:lstStyle/>
                    <a:p>
                      <a:pPr algn="ctr"/>
                      <a:r>
                        <a:rPr lang="it-IT" b="1" dirty="0"/>
                        <a:t>30</a:t>
                      </a:r>
                    </a:p>
                  </a:txBody>
                  <a:tcPr marL="99060" marR="99060">
                    <a:solidFill>
                      <a:schemeClr val="accent2">
                        <a:lumMod val="20000"/>
                        <a:lumOff val="80000"/>
                      </a:schemeClr>
                    </a:solidFill>
                  </a:tcPr>
                </a:tc>
                <a:extLst>
                  <a:ext uri="{0D108BD9-81ED-4DB2-BD59-A6C34878D82A}">
                    <a16:rowId xmlns:a16="http://schemas.microsoft.com/office/drawing/2014/main" val="10002"/>
                  </a:ext>
                </a:extLst>
              </a:tr>
              <a:tr h="370840">
                <a:tc>
                  <a:txBody>
                    <a:bodyPr/>
                    <a:lstStyle/>
                    <a:p>
                      <a:pPr algn="ctr"/>
                      <a:r>
                        <a:rPr lang="it-IT" b="1" dirty="0">
                          <a:solidFill>
                            <a:schemeClr val="tx1"/>
                          </a:solidFill>
                        </a:rPr>
                        <a:t>1</a:t>
                      </a:r>
                    </a:p>
                  </a:txBody>
                  <a:tcPr marL="99060" marR="99060">
                    <a:solidFill>
                      <a:schemeClr val="accent2">
                        <a:lumMod val="20000"/>
                        <a:lumOff val="80000"/>
                      </a:schemeClr>
                    </a:solidFill>
                  </a:tcPr>
                </a:tc>
                <a:tc>
                  <a:txBody>
                    <a:bodyPr/>
                    <a:lstStyle/>
                    <a:p>
                      <a:pPr algn="ctr"/>
                      <a:r>
                        <a:rPr lang="it-IT" b="1" dirty="0"/>
                        <a:t>60</a:t>
                      </a:r>
                    </a:p>
                  </a:txBody>
                  <a:tcPr marL="99060" marR="99060">
                    <a:solidFill>
                      <a:schemeClr val="accent2">
                        <a:lumMod val="20000"/>
                        <a:lumOff val="80000"/>
                      </a:schemeClr>
                    </a:solidFill>
                  </a:tcPr>
                </a:tc>
                <a:extLst>
                  <a:ext uri="{0D108BD9-81ED-4DB2-BD59-A6C34878D82A}">
                    <a16:rowId xmlns:a16="http://schemas.microsoft.com/office/drawing/2014/main" val="10003"/>
                  </a:ext>
                </a:extLst>
              </a:tr>
            </a:tbl>
          </a:graphicData>
        </a:graphic>
      </p:graphicFrame>
      <p:sp>
        <p:nvSpPr>
          <p:cNvPr id="13" name="Rettangolo 12"/>
          <p:cNvSpPr/>
          <p:nvPr/>
        </p:nvSpPr>
        <p:spPr>
          <a:xfrm>
            <a:off x="1857353" y="4714884"/>
            <a:ext cx="6578249" cy="64294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2800" dirty="0">
              <a:solidFill>
                <a:schemeClr val="tx1"/>
              </a:solidFill>
              <a:latin typeface="Times New Roman" pitchFamily="18" charset="0"/>
              <a:cs typeface="Times New Roman" pitchFamily="18" charset="0"/>
            </a:endParaRPr>
          </a:p>
          <a:p>
            <a:pPr algn="ctr"/>
            <a:r>
              <a:rPr lang="it-IT" sz="2400" b="1" dirty="0">
                <a:solidFill>
                  <a:schemeClr val="tx1"/>
                </a:solidFill>
                <a:latin typeface="Times New Roman" pitchFamily="18" charset="0"/>
                <a:cs typeface="Times New Roman" pitchFamily="18" charset="0"/>
              </a:rPr>
              <a:t>Score</a:t>
            </a:r>
            <a:r>
              <a:rPr lang="it-IT" sz="2400" dirty="0">
                <a:solidFill>
                  <a:schemeClr val="tx1"/>
                </a:solidFill>
                <a:latin typeface="Times New Roman" pitchFamily="18" charset="0"/>
                <a:cs typeface="Times New Roman" pitchFamily="18" charset="0"/>
              </a:rPr>
              <a:t> = </a:t>
            </a:r>
            <a:r>
              <a:rPr lang="it-IT" sz="2400" dirty="0" err="1">
                <a:solidFill>
                  <a:schemeClr val="tx1"/>
                </a:solidFill>
                <a:latin typeface="Times New Roman" pitchFamily="18" charset="0"/>
                <a:cs typeface="Times New Roman" pitchFamily="18" charset="0"/>
              </a:rPr>
              <a:t>Priority</a:t>
            </a:r>
            <a:r>
              <a:rPr lang="it-IT" sz="2400" dirty="0">
                <a:solidFill>
                  <a:schemeClr val="tx1"/>
                </a:solidFill>
                <a:latin typeface="Times New Roman" pitchFamily="18" charset="0"/>
                <a:cs typeface="Times New Roman" pitchFamily="18" charset="0"/>
              </a:rPr>
              <a:t> (D1  - D0) (T - Max </a:t>
            </a:r>
            <a:r>
              <a:rPr lang="it-IT" sz="2400" dirty="0" err="1">
                <a:solidFill>
                  <a:schemeClr val="tx1"/>
                </a:solidFill>
                <a:latin typeface="Times New Roman" pitchFamily="18" charset="0"/>
                <a:cs typeface="Times New Roman" pitchFamily="18" charset="0"/>
              </a:rPr>
              <a:t>Wait</a:t>
            </a:r>
            <a:r>
              <a:rPr lang="it-IT" sz="2400" dirty="0">
                <a:solidFill>
                  <a:schemeClr val="tx1"/>
                </a:solidFill>
                <a:latin typeface="Times New Roman" pitchFamily="18" charset="0"/>
                <a:cs typeface="Times New Roman" pitchFamily="18" charset="0"/>
              </a:rPr>
              <a:t>)</a:t>
            </a:r>
          </a:p>
          <a:p>
            <a:pPr algn="ctr"/>
            <a:endParaRPr lang="it-IT" dirty="0"/>
          </a:p>
        </p:txBody>
      </p:sp>
      <p:cxnSp>
        <p:nvCxnSpPr>
          <p:cNvPr id="6" name="Connettore 2 5"/>
          <p:cNvCxnSpPr>
            <a:endCxn id="15" idx="1"/>
          </p:cNvCxnSpPr>
          <p:nvPr/>
        </p:nvCxnSpPr>
        <p:spPr>
          <a:xfrm rot="5400000">
            <a:off x="5183686" y="4255003"/>
            <a:ext cx="428628" cy="3482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Connettore 2 10"/>
          <p:cNvCxnSpPr/>
          <p:nvPr/>
        </p:nvCxnSpPr>
        <p:spPr>
          <a:xfrm>
            <a:off x="2863438" y="5214950"/>
            <a:ext cx="1513498" cy="662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Rettangolo 11"/>
          <p:cNvSpPr/>
          <p:nvPr/>
        </p:nvSpPr>
        <p:spPr>
          <a:xfrm>
            <a:off x="2936776" y="5517232"/>
            <a:ext cx="3004133" cy="11521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p:cNvSpPr/>
          <p:nvPr/>
        </p:nvSpPr>
        <p:spPr>
          <a:xfrm>
            <a:off x="851268" y="1714488"/>
            <a:ext cx="3405211" cy="17859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Parentesi graffa chiusa 14"/>
          <p:cNvSpPr/>
          <p:nvPr/>
        </p:nvSpPr>
        <p:spPr>
          <a:xfrm rot="16200000">
            <a:off x="5080993" y="4283280"/>
            <a:ext cx="285752" cy="100608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pic>
        <p:nvPicPr>
          <p:cNvPr id="16" name="Picture 1"/>
          <p:cNvPicPr>
            <a:picLocks noChangeAspect="1" noChangeArrowheads="1"/>
          </p:cNvPicPr>
          <p:nvPr/>
        </p:nvPicPr>
        <p:blipFill>
          <a:blip r:embed="rId4" cstate="print"/>
          <a:srcRect/>
          <a:stretch>
            <a:fillRect/>
          </a:stretch>
        </p:blipFill>
        <p:spPr bwMode="auto">
          <a:xfrm>
            <a:off x="8841432" y="1700808"/>
            <a:ext cx="514334" cy="1395411"/>
          </a:xfrm>
          <a:prstGeom prst="rect">
            <a:avLst/>
          </a:prstGeom>
          <a:noFill/>
          <a:ln w="9525">
            <a:noFill/>
            <a:miter lim="800000"/>
            <a:headEnd/>
            <a:tailEnd/>
          </a:ln>
        </p:spPr>
      </p:pic>
      <p:sp>
        <p:nvSpPr>
          <p:cNvPr id="18" name="CasellaDiTesto 17"/>
          <p:cNvSpPr txBox="1"/>
          <p:nvPr/>
        </p:nvSpPr>
        <p:spPr>
          <a:xfrm>
            <a:off x="6113868" y="6000768"/>
            <a:ext cx="2549096" cy="461665"/>
          </a:xfrm>
          <a:prstGeom prst="rect">
            <a:avLst/>
          </a:prstGeom>
          <a:noFill/>
        </p:spPr>
        <p:txBody>
          <a:bodyPr wrap="none" rtlCol="0">
            <a:spAutoFit/>
          </a:bodyPr>
          <a:lstStyle/>
          <a:p>
            <a:r>
              <a:rPr lang="it-IT" dirty="0" err="1"/>
              <a:t>Objective</a:t>
            </a:r>
            <a:r>
              <a:rPr lang="it-IT" dirty="0"/>
              <a:t> </a:t>
            </a:r>
            <a:r>
              <a:rPr lang="it-IT" dirty="0" err="1"/>
              <a:t>Function</a:t>
            </a:r>
            <a:endParaRPr lang="it-IT" dirty="0"/>
          </a:p>
        </p:txBody>
      </p:sp>
      <p:sp>
        <p:nvSpPr>
          <p:cNvPr id="17" name="Segnaposto numero diapositiva 16"/>
          <p:cNvSpPr>
            <a:spLocks noGrp="1"/>
          </p:cNvSpPr>
          <p:nvPr>
            <p:ph type="sldNum" sz="quarter" idx="12"/>
          </p:nvPr>
        </p:nvSpPr>
        <p:spPr/>
        <p:txBody>
          <a:bodyPr/>
          <a:lstStyle/>
          <a:p>
            <a:pPr>
              <a:defRPr/>
            </a:pPr>
            <a:fld id="{5E371AF1-1B93-430D-B808-A976A08B2593}" type="slidenum">
              <a:rPr lang="it-IT" smtClean="0"/>
              <a:pPr>
                <a:defRPr/>
              </a:pPr>
              <a:t>15</a:t>
            </a:fld>
            <a:endParaRPr lang="it-IT"/>
          </a:p>
        </p:txBody>
      </p:sp>
      <p:sp>
        <p:nvSpPr>
          <p:cNvPr id="60418" name="Rectangle 2"/>
          <p:cNvSpPr>
            <a:spLocks noChangeArrowheads="1"/>
          </p:cNvSpPr>
          <p:nvPr/>
        </p:nvSpPr>
        <p:spPr bwMode="auto">
          <a:xfrm>
            <a:off x="0" y="-230832"/>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t-IT"/>
          </a:p>
        </p:txBody>
      </p:sp>
      <p:graphicFrame>
        <p:nvGraphicFramePr>
          <p:cNvPr id="60417" name="Object 1"/>
          <p:cNvGraphicFramePr>
            <a:graphicFrameLocks noChangeAspect="1"/>
          </p:cNvGraphicFramePr>
          <p:nvPr/>
        </p:nvGraphicFramePr>
        <p:xfrm>
          <a:off x="2173724" y="5517232"/>
          <a:ext cx="3739737" cy="1039750"/>
        </p:xfrm>
        <a:graphic>
          <a:graphicData uri="http://schemas.openxmlformats.org/presentationml/2006/ole">
            <mc:AlternateContent xmlns:mc="http://schemas.openxmlformats.org/markup-compatibility/2006">
              <mc:Choice xmlns:v="urn:schemas-microsoft-com:vml" Requires="v">
                <p:oleObj spid="_x0000_s5195" name="Equazione" r:id="rId5" imgW="1307880" imgH="495000" progId="Equation.3">
                  <p:embed/>
                </p:oleObj>
              </mc:Choice>
              <mc:Fallback>
                <p:oleObj name="Equazione" r:id="rId5" imgW="1307880" imgH="4950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3724" y="5517232"/>
                        <a:ext cx="3739737" cy="10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419" name="Rectangle 3"/>
          <p:cNvSpPr>
            <a:spLocks noChangeArrowheads="1"/>
          </p:cNvSpPr>
          <p:nvPr/>
        </p:nvSpPr>
        <p:spPr bwMode="auto">
          <a:xfrm>
            <a:off x="0" y="264468"/>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it-IT"/>
          </a:p>
        </p:txBody>
      </p:sp>
      <p:sp>
        <p:nvSpPr>
          <p:cNvPr id="21" name="CasellaDiTesto 8">
            <a:extLst>
              <a:ext uri="{FF2B5EF4-FFF2-40B4-BE49-F238E27FC236}">
                <a16:creationId xmlns:a16="http://schemas.microsoft.com/office/drawing/2014/main" id="{F6971DFB-B9D1-49B7-A49E-3B546D822A1C}"/>
              </a:ext>
            </a:extLst>
          </p:cNvPr>
          <p:cNvSpPr txBox="1">
            <a:spLocks noChangeArrowheads="1"/>
          </p:cNvSpPr>
          <p:nvPr/>
        </p:nvSpPr>
        <p:spPr bwMode="auto">
          <a:xfrm>
            <a:off x="665163" y="192077"/>
            <a:ext cx="8497887" cy="584200"/>
          </a:xfrm>
          <a:prstGeom prst="rect">
            <a:avLst/>
          </a:prstGeom>
          <a:noFill/>
          <a:ln w="9525">
            <a:noFill/>
            <a:miter lim="800000"/>
            <a:headEnd/>
            <a:tailEnd/>
          </a:ln>
        </p:spPr>
        <p:txBody>
          <a:bodyPr>
            <a:spAutoFit/>
          </a:bodyPr>
          <a:lstStyle/>
          <a:p>
            <a:pPr algn="ctr"/>
            <a:r>
              <a:rPr lang="it-IT" sz="3200" b="1" dirty="0">
                <a:latin typeface="Calibri" pitchFamily="34" charset="0"/>
              </a:rPr>
              <a:t>Obiettivo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Line 6"/>
          <p:cNvSpPr>
            <a:spLocks noChangeShapeType="1"/>
          </p:cNvSpPr>
          <p:nvPr/>
        </p:nvSpPr>
        <p:spPr bwMode="auto">
          <a:xfrm flipV="1">
            <a:off x="344488" y="836613"/>
            <a:ext cx="9072562" cy="0"/>
          </a:xfrm>
          <a:prstGeom prst="line">
            <a:avLst/>
          </a:prstGeom>
          <a:noFill/>
          <a:ln w="50800">
            <a:solidFill>
              <a:srgbClr val="A50000"/>
            </a:solidFill>
            <a:round/>
            <a:headEnd/>
            <a:tailEnd/>
          </a:ln>
        </p:spPr>
        <p:txBody>
          <a:bodyPr wrap="none" anchor="ctr"/>
          <a:lstStyle/>
          <a:p>
            <a:endParaRPr lang="it-IT"/>
          </a:p>
        </p:txBody>
      </p:sp>
      <p:sp>
        <p:nvSpPr>
          <p:cNvPr id="6147" name="Line 16"/>
          <p:cNvSpPr>
            <a:spLocks noChangeShapeType="1"/>
          </p:cNvSpPr>
          <p:nvPr/>
        </p:nvSpPr>
        <p:spPr bwMode="auto">
          <a:xfrm>
            <a:off x="344488" y="6524625"/>
            <a:ext cx="9182100" cy="0"/>
          </a:xfrm>
          <a:prstGeom prst="line">
            <a:avLst/>
          </a:prstGeom>
          <a:noFill/>
          <a:ln w="50800">
            <a:solidFill>
              <a:srgbClr val="A50000"/>
            </a:solidFill>
            <a:round/>
            <a:headEnd/>
            <a:tailEnd/>
          </a:ln>
        </p:spPr>
        <p:txBody>
          <a:bodyPr wrap="none" anchor="ctr"/>
          <a:lstStyle/>
          <a:p>
            <a:endParaRPr lang="it-IT"/>
          </a:p>
        </p:txBody>
      </p:sp>
      <p:sp>
        <p:nvSpPr>
          <p:cNvPr id="3077" name="Segnaposto numero diapositiva 5"/>
          <p:cNvSpPr>
            <a:spLocks noGrp="1"/>
          </p:cNvSpPr>
          <p:nvPr>
            <p:ph type="sldNum" sz="quarter" idx="12"/>
          </p:nvPr>
        </p:nvSpPr>
        <p:spPr>
          <a:xfrm>
            <a:off x="7099300" y="6524625"/>
            <a:ext cx="2063750" cy="180975"/>
          </a:xfrm>
        </p:spPr>
        <p:txBody>
          <a:bodyPr/>
          <a:lstStyle/>
          <a:p>
            <a:pPr>
              <a:defRPr/>
            </a:pPr>
            <a:fld id="{D7021313-73E4-4628-A481-C15B7C5CD5B0}" type="slidenum">
              <a:rPr lang="it-IT" smtClean="0"/>
              <a:pPr>
                <a:defRPr/>
              </a:pPr>
              <a:t>2</a:t>
            </a:fld>
            <a:r>
              <a:rPr lang="it-IT"/>
              <a:t>/</a:t>
            </a:r>
          </a:p>
        </p:txBody>
      </p:sp>
      <p:sp>
        <p:nvSpPr>
          <p:cNvPr id="6149" name="Rettangolo 13"/>
          <p:cNvSpPr>
            <a:spLocks noChangeArrowheads="1"/>
          </p:cNvSpPr>
          <p:nvPr/>
        </p:nvSpPr>
        <p:spPr bwMode="auto">
          <a:xfrm>
            <a:off x="2432050" y="188913"/>
            <a:ext cx="4953000" cy="215900"/>
          </a:xfrm>
          <a:prstGeom prst="rect">
            <a:avLst/>
          </a:prstGeom>
          <a:noFill/>
          <a:ln w="9525">
            <a:noFill/>
            <a:miter lim="800000"/>
            <a:headEnd/>
            <a:tailEnd/>
          </a:ln>
        </p:spPr>
        <p:txBody>
          <a:bodyPr>
            <a:spAutoFit/>
          </a:bodyPr>
          <a:lstStyle/>
          <a:p>
            <a:pPr indent="449263" algn="ctr"/>
            <a:r>
              <a:rPr lang="it-IT" sz="800" b="1">
                <a:solidFill>
                  <a:srgbClr val="000000"/>
                </a:solidFill>
                <a:ea typeface="Times New Roman" pitchFamily="18" charset="0"/>
                <a:cs typeface="Cambria" pitchFamily="18" charset="0"/>
              </a:rPr>
              <a:t>UNIVERSITA’ DELLA CALABRIA</a:t>
            </a:r>
            <a:endParaRPr lang="it-IT" sz="800">
              <a:ea typeface="Times New Roman" pitchFamily="18" charset="0"/>
              <a:cs typeface="Cambria" pitchFamily="18" charset="0"/>
            </a:endParaRPr>
          </a:p>
        </p:txBody>
      </p:sp>
      <p:pic>
        <p:nvPicPr>
          <p:cNvPr id="6150" name="Immagine 5" descr="logo.gif"/>
          <p:cNvPicPr>
            <a:picLocks noChangeAspect="1" noChangeArrowheads="1"/>
          </p:cNvPicPr>
          <p:nvPr/>
        </p:nvPicPr>
        <p:blipFill>
          <a:blip r:embed="rId2" cstate="print"/>
          <a:srcRect/>
          <a:stretch>
            <a:fillRect/>
          </a:stretch>
        </p:blipFill>
        <p:spPr bwMode="auto">
          <a:xfrm>
            <a:off x="344488" y="115888"/>
            <a:ext cx="936625" cy="649287"/>
          </a:xfrm>
          <a:prstGeom prst="rect">
            <a:avLst/>
          </a:prstGeom>
          <a:noFill/>
          <a:ln w="9525">
            <a:noFill/>
            <a:miter lim="800000"/>
            <a:headEnd/>
            <a:tailEnd/>
          </a:ln>
        </p:spPr>
      </p:pic>
      <p:pic>
        <p:nvPicPr>
          <p:cNvPr id="6151" name="Immagine 0" descr="MARCHIO_ITA_COL.jpg"/>
          <p:cNvPicPr>
            <a:picLocks noChangeAspect="1" noChangeArrowheads="1"/>
          </p:cNvPicPr>
          <p:nvPr/>
        </p:nvPicPr>
        <p:blipFill>
          <a:blip r:embed="rId3" cstate="print"/>
          <a:srcRect/>
          <a:stretch>
            <a:fillRect/>
          </a:stretch>
        </p:blipFill>
        <p:spPr bwMode="auto">
          <a:xfrm>
            <a:off x="8482013" y="0"/>
            <a:ext cx="935037" cy="765175"/>
          </a:xfrm>
          <a:prstGeom prst="rect">
            <a:avLst/>
          </a:prstGeom>
          <a:noFill/>
          <a:ln w="9525">
            <a:noFill/>
            <a:miter lim="800000"/>
            <a:headEnd/>
            <a:tailEnd/>
          </a:ln>
        </p:spPr>
      </p:pic>
      <p:pic>
        <p:nvPicPr>
          <p:cNvPr id="6152" name="Picture 2" descr="C:\Users\Roberto\Documents\Lettere &amp; Fax\Carta Intestata\logounical.gif"/>
          <p:cNvPicPr>
            <a:picLocks noChangeAspect="1" noChangeArrowheads="1"/>
          </p:cNvPicPr>
          <p:nvPr/>
        </p:nvPicPr>
        <p:blipFill>
          <a:blip r:embed="rId4" cstate="print"/>
          <a:srcRect/>
          <a:stretch>
            <a:fillRect/>
          </a:stretch>
        </p:blipFill>
        <p:spPr bwMode="auto">
          <a:xfrm>
            <a:off x="4881563" y="333375"/>
            <a:ext cx="681037" cy="431800"/>
          </a:xfrm>
          <a:prstGeom prst="rect">
            <a:avLst/>
          </a:prstGeom>
          <a:noFill/>
          <a:ln w="9525">
            <a:noFill/>
            <a:miter lim="800000"/>
            <a:headEnd/>
            <a:tailEnd/>
          </a:ln>
        </p:spPr>
      </p:pic>
      <p:sp>
        <p:nvSpPr>
          <p:cNvPr id="6153" name="CasellaDiTesto 11"/>
          <p:cNvSpPr txBox="1">
            <a:spLocks noChangeArrowheads="1"/>
          </p:cNvSpPr>
          <p:nvPr/>
        </p:nvSpPr>
        <p:spPr bwMode="auto">
          <a:xfrm>
            <a:off x="776288" y="1089025"/>
            <a:ext cx="8424862" cy="584200"/>
          </a:xfrm>
          <a:prstGeom prst="rect">
            <a:avLst/>
          </a:prstGeom>
          <a:noFill/>
          <a:ln w="9525">
            <a:noFill/>
            <a:miter lim="800000"/>
            <a:headEnd/>
            <a:tailEnd/>
          </a:ln>
        </p:spPr>
        <p:txBody>
          <a:bodyPr>
            <a:spAutoFit/>
          </a:bodyPr>
          <a:lstStyle/>
          <a:p>
            <a:pPr algn="ctr"/>
            <a:r>
              <a:rPr lang="it-IT" sz="3200" b="1" dirty="0">
                <a:latin typeface="Calibri" pitchFamily="34" charset="0"/>
              </a:rPr>
              <a:t>GESTIONE “WEEK HOSPITAL”</a:t>
            </a:r>
          </a:p>
        </p:txBody>
      </p:sp>
      <p:sp>
        <p:nvSpPr>
          <p:cNvPr id="6154" name="CasellaDiTesto 13"/>
          <p:cNvSpPr txBox="1">
            <a:spLocks noChangeArrowheads="1"/>
          </p:cNvSpPr>
          <p:nvPr/>
        </p:nvSpPr>
        <p:spPr bwMode="auto">
          <a:xfrm>
            <a:off x="631825" y="1579302"/>
            <a:ext cx="8713788" cy="4355038"/>
          </a:xfrm>
          <a:prstGeom prst="rect">
            <a:avLst/>
          </a:prstGeom>
          <a:noFill/>
          <a:ln w="9525">
            <a:noFill/>
            <a:miter lim="800000"/>
            <a:headEnd/>
            <a:tailEnd/>
          </a:ln>
        </p:spPr>
        <p:txBody>
          <a:bodyPr anchor="ctr">
            <a:spAutoFit/>
          </a:bodyPr>
          <a:lstStyle/>
          <a:p>
            <a:pPr algn="just">
              <a:buFont typeface="Wingdings" pitchFamily="2" charset="2"/>
              <a:buChar char="Ø"/>
            </a:pPr>
            <a:endParaRPr lang="it-IT" sz="2300" dirty="0">
              <a:latin typeface="Calibri" pitchFamily="34" charset="0"/>
            </a:endParaRPr>
          </a:p>
          <a:p>
            <a:pPr marL="342900" indent="-342900">
              <a:buFont typeface="Wingdings" pitchFamily="2" charset="2"/>
              <a:buChar char="Ø"/>
            </a:pPr>
            <a:r>
              <a:rPr lang="it-IT" sz="2200" dirty="0">
                <a:latin typeface="Calibri" pitchFamily="34" charset="0"/>
              </a:rPr>
              <a:t>“Week Hospital”: analisi del contesto.</a:t>
            </a:r>
          </a:p>
          <a:p>
            <a:pPr marL="342900" indent="-342900">
              <a:buFont typeface="Wingdings" pitchFamily="2" charset="2"/>
              <a:buChar char="Ø"/>
            </a:pPr>
            <a:endParaRPr lang="it-IT" sz="2200" dirty="0">
              <a:latin typeface="Calibri" pitchFamily="34" charset="0"/>
            </a:endParaRPr>
          </a:p>
          <a:p>
            <a:pPr marL="342900" indent="-342900">
              <a:buFont typeface="Wingdings" pitchFamily="2" charset="2"/>
              <a:buChar char="Ø"/>
            </a:pPr>
            <a:r>
              <a:rPr lang="it-IT" sz="2200" dirty="0">
                <a:latin typeface="Calibri" pitchFamily="34" charset="0"/>
              </a:rPr>
              <a:t>Disegno e sviluppo di un Modello di Ottimizzazione per la gestione operativa del Week Hospital.</a:t>
            </a:r>
          </a:p>
          <a:p>
            <a:pPr marL="342900" indent="-342900">
              <a:buFont typeface="Wingdings" pitchFamily="2" charset="2"/>
              <a:buChar char="Ø"/>
            </a:pPr>
            <a:endParaRPr lang="it-IT" sz="2200" dirty="0">
              <a:latin typeface="Calibri" pitchFamily="34" charset="0"/>
            </a:endParaRPr>
          </a:p>
          <a:p>
            <a:pPr marL="342900" indent="-342900">
              <a:buFont typeface="Wingdings" pitchFamily="2" charset="2"/>
              <a:buChar char="Ø"/>
            </a:pPr>
            <a:r>
              <a:rPr lang="it-IT" sz="2200" dirty="0">
                <a:latin typeface="Calibri" pitchFamily="34" charset="0"/>
              </a:rPr>
              <a:t>Sperimentazione e validazione del  Modello:  WH di Reumatologia dell’Azienda Ospedaliera Universitaria “Careggi” di Firenze.  </a:t>
            </a:r>
          </a:p>
          <a:p>
            <a:pPr marL="342900" indent="-342900">
              <a:buFont typeface="Wingdings" pitchFamily="2" charset="2"/>
              <a:buChar char="Ø"/>
            </a:pPr>
            <a:endParaRPr lang="it-IT" sz="2200" dirty="0">
              <a:latin typeface="Calibri" pitchFamily="34" charset="0"/>
            </a:endParaRPr>
          </a:p>
          <a:p>
            <a:r>
              <a:rPr lang="it-IT" sz="2200" dirty="0">
                <a:latin typeface="Calibri" pitchFamily="34" charset="0"/>
              </a:rPr>
              <a:t>NB: Approccio generalizzabile alla gestione ottimale del Ricovero Ospedaliero programmabile.</a:t>
            </a:r>
          </a:p>
          <a:p>
            <a:endParaRPr lang="it-IT"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Line 6"/>
          <p:cNvSpPr>
            <a:spLocks noChangeShapeType="1"/>
          </p:cNvSpPr>
          <p:nvPr/>
        </p:nvSpPr>
        <p:spPr bwMode="auto">
          <a:xfrm flipV="1">
            <a:off x="344488" y="836613"/>
            <a:ext cx="9072562" cy="0"/>
          </a:xfrm>
          <a:prstGeom prst="line">
            <a:avLst/>
          </a:prstGeom>
          <a:noFill/>
          <a:ln w="50800">
            <a:solidFill>
              <a:srgbClr val="A50000"/>
            </a:solidFill>
            <a:round/>
            <a:headEnd/>
            <a:tailEnd/>
          </a:ln>
        </p:spPr>
        <p:txBody>
          <a:bodyPr wrap="none" anchor="ctr"/>
          <a:lstStyle/>
          <a:p>
            <a:endParaRPr lang="it-IT"/>
          </a:p>
        </p:txBody>
      </p:sp>
      <p:sp>
        <p:nvSpPr>
          <p:cNvPr id="7171" name="Line 16"/>
          <p:cNvSpPr>
            <a:spLocks noChangeShapeType="1"/>
          </p:cNvSpPr>
          <p:nvPr/>
        </p:nvSpPr>
        <p:spPr bwMode="auto">
          <a:xfrm>
            <a:off x="344488" y="6524625"/>
            <a:ext cx="9182100" cy="0"/>
          </a:xfrm>
          <a:prstGeom prst="line">
            <a:avLst/>
          </a:prstGeom>
          <a:noFill/>
          <a:ln w="50800">
            <a:solidFill>
              <a:srgbClr val="A50000"/>
            </a:solidFill>
            <a:round/>
            <a:headEnd/>
            <a:tailEnd/>
          </a:ln>
        </p:spPr>
        <p:txBody>
          <a:bodyPr wrap="none" anchor="ctr"/>
          <a:lstStyle/>
          <a:p>
            <a:endParaRPr lang="it-IT"/>
          </a:p>
        </p:txBody>
      </p:sp>
      <p:sp>
        <p:nvSpPr>
          <p:cNvPr id="3077" name="Segnaposto numero diapositiva 5"/>
          <p:cNvSpPr>
            <a:spLocks noGrp="1"/>
          </p:cNvSpPr>
          <p:nvPr>
            <p:ph type="sldNum" sz="quarter" idx="12"/>
          </p:nvPr>
        </p:nvSpPr>
        <p:spPr>
          <a:xfrm>
            <a:off x="7099300" y="6524625"/>
            <a:ext cx="2063750" cy="180975"/>
          </a:xfrm>
        </p:spPr>
        <p:txBody>
          <a:bodyPr/>
          <a:lstStyle/>
          <a:p>
            <a:pPr>
              <a:defRPr/>
            </a:pPr>
            <a:fld id="{722F7F36-F5EF-4403-8A53-50CC47A23B9E}" type="slidenum">
              <a:rPr lang="it-IT" smtClean="0"/>
              <a:pPr>
                <a:defRPr/>
              </a:pPr>
              <a:t>3</a:t>
            </a:fld>
            <a:r>
              <a:rPr lang="it-IT"/>
              <a:t>/</a:t>
            </a:r>
          </a:p>
        </p:txBody>
      </p:sp>
      <p:sp>
        <p:nvSpPr>
          <p:cNvPr id="7173" name="Rettangolo 13"/>
          <p:cNvSpPr>
            <a:spLocks noChangeArrowheads="1"/>
          </p:cNvSpPr>
          <p:nvPr/>
        </p:nvSpPr>
        <p:spPr bwMode="auto">
          <a:xfrm>
            <a:off x="2432050" y="188913"/>
            <a:ext cx="4953000" cy="215900"/>
          </a:xfrm>
          <a:prstGeom prst="rect">
            <a:avLst/>
          </a:prstGeom>
          <a:noFill/>
          <a:ln w="9525">
            <a:noFill/>
            <a:miter lim="800000"/>
            <a:headEnd/>
            <a:tailEnd/>
          </a:ln>
        </p:spPr>
        <p:txBody>
          <a:bodyPr>
            <a:spAutoFit/>
          </a:bodyPr>
          <a:lstStyle/>
          <a:p>
            <a:pPr indent="449263" algn="ctr"/>
            <a:r>
              <a:rPr lang="it-IT" sz="800" b="1">
                <a:solidFill>
                  <a:srgbClr val="000000"/>
                </a:solidFill>
                <a:ea typeface="Times New Roman" pitchFamily="18" charset="0"/>
                <a:cs typeface="Cambria" pitchFamily="18" charset="0"/>
              </a:rPr>
              <a:t>UNIVERSITA’ DELLA CALABRIA</a:t>
            </a:r>
            <a:endParaRPr lang="it-IT" sz="800">
              <a:ea typeface="Times New Roman" pitchFamily="18" charset="0"/>
              <a:cs typeface="Cambria" pitchFamily="18" charset="0"/>
            </a:endParaRPr>
          </a:p>
        </p:txBody>
      </p:sp>
      <p:pic>
        <p:nvPicPr>
          <p:cNvPr id="7174" name="Immagine 5" descr="logo.gif"/>
          <p:cNvPicPr>
            <a:picLocks noChangeAspect="1" noChangeArrowheads="1"/>
          </p:cNvPicPr>
          <p:nvPr/>
        </p:nvPicPr>
        <p:blipFill>
          <a:blip r:embed="rId2" cstate="print"/>
          <a:srcRect/>
          <a:stretch>
            <a:fillRect/>
          </a:stretch>
        </p:blipFill>
        <p:spPr bwMode="auto">
          <a:xfrm>
            <a:off x="344488" y="115888"/>
            <a:ext cx="936625" cy="649287"/>
          </a:xfrm>
          <a:prstGeom prst="rect">
            <a:avLst/>
          </a:prstGeom>
          <a:noFill/>
          <a:ln w="9525">
            <a:noFill/>
            <a:miter lim="800000"/>
            <a:headEnd/>
            <a:tailEnd/>
          </a:ln>
        </p:spPr>
      </p:pic>
      <p:pic>
        <p:nvPicPr>
          <p:cNvPr id="7175" name="Immagine 0" descr="MARCHIO_ITA_COL.jpg"/>
          <p:cNvPicPr>
            <a:picLocks noChangeAspect="1" noChangeArrowheads="1"/>
          </p:cNvPicPr>
          <p:nvPr/>
        </p:nvPicPr>
        <p:blipFill>
          <a:blip r:embed="rId3" cstate="print"/>
          <a:srcRect/>
          <a:stretch>
            <a:fillRect/>
          </a:stretch>
        </p:blipFill>
        <p:spPr bwMode="auto">
          <a:xfrm>
            <a:off x="8482013" y="0"/>
            <a:ext cx="935037" cy="765175"/>
          </a:xfrm>
          <a:prstGeom prst="rect">
            <a:avLst/>
          </a:prstGeom>
          <a:noFill/>
          <a:ln w="9525">
            <a:noFill/>
            <a:miter lim="800000"/>
            <a:headEnd/>
            <a:tailEnd/>
          </a:ln>
        </p:spPr>
      </p:pic>
      <p:pic>
        <p:nvPicPr>
          <p:cNvPr id="7176" name="Picture 2" descr="C:\Users\Roberto\Documents\Lettere &amp; Fax\Carta Intestata\logounical.gif"/>
          <p:cNvPicPr>
            <a:picLocks noChangeAspect="1" noChangeArrowheads="1"/>
          </p:cNvPicPr>
          <p:nvPr/>
        </p:nvPicPr>
        <p:blipFill>
          <a:blip r:embed="rId4" cstate="print"/>
          <a:srcRect/>
          <a:stretch>
            <a:fillRect/>
          </a:stretch>
        </p:blipFill>
        <p:spPr bwMode="auto">
          <a:xfrm>
            <a:off x="4881563" y="333375"/>
            <a:ext cx="681037" cy="431800"/>
          </a:xfrm>
          <a:prstGeom prst="rect">
            <a:avLst/>
          </a:prstGeom>
          <a:noFill/>
          <a:ln w="9525">
            <a:noFill/>
            <a:miter lim="800000"/>
            <a:headEnd/>
            <a:tailEnd/>
          </a:ln>
        </p:spPr>
      </p:pic>
      <p:sp>
        <p:nvSpPr>
          <p:cNvPr id="7177" name="CasellaDiTesto 9"/>
          <p:cNvSpPr txBox="1">
            <a:spLocks noChangeArrowheads="1"/>
          </p:cNvSpPr>
          <p:nvPr/>
        </p:nvSpPr>
        <p:spPr bwMode="auto">
          <a:xfrm>
            <a:off x="776288" y="1130300"/>
            <a:ext cx="8497887" cy="585788"/>
          </a:xfrm>
          <a:prstGeom prst="rect">
            <a:avLst/>
          </a:prstGeom>
          <a:noFill/>
          <a:ln w="9525">
            <a:noFill/>
            <a:miter lim="800000"/>
            <a:headEnd/>
            <a:tailEnd/>
          </a:ln>
        </p:spPr>
        <p:txBody>
          <a:bodyPr>
            <a:spAutoFit/>
          </a:bodyPr>
          <a:lstStyle/>
          <a:p>
            <a:pPr algn="ctr"/>
            <a:r>
              <a:rPr lang="it-IT" sz="3200" b="1">
                <a:latin typeface="Calibri" pitchFamily="34" charset="0"/>
              </a:rPr>
              <a:t>WEEK HOSPITAL</a:t>
            </a:r>
          </a:p>
        </p:txBody>
      </p:sp>
      <p:sp>
        <p:nvSpPr>
          <p:cNvPr id="7178" name="CasellaDiTesto 10"/>
          <p:cNvSpPr txBox="1">
            <a:spLocks noChangeArrowheads="1"/>
          </p:cNvSpPr>
          <p:nvPr/>
        </p:nvSpPr>
        <p:spPr bwMode="auto">
          <a:xfrm>
            <a:off x="849313" y="1879600"/>
            <a:ext cx="8567737" cy="2123658"/>
          </a:xfrm>
          <a:prstGeom prst="rect">
            <a:avLst/>
          </a:prstGeom>
          <a:noFill/>
          <a:ln w="9525">
            <a:noFill/>
            <a:miter lim="800000"/>
            <a:headEnd/>
            <a:tailEnd/>
          </a:ln>
        </p:spPr>
        <p:txBody>
          <a:bodyPr>
            <a:spAutoFit/>
          </a:bodyPr>
          <a:lstStyle/>
          <a:p>
            <a:pPr algn="just"/>
            <a:r>
              <a:rPr lang="it-IT" sz="2200" dirty="0">
                <a:latin typeface="Calibri" pitchFamily="34" charset="0"/>
              </a:rPr>
              <a:t>Il </a:t>
            </a:r>
            <a:r>
              <a:rPr lang="it-IT" sz="2200" b="1" dirty="0">
                <a:latin typeface="Calibri" pitchFamily="34" charset="0"/>
              </a:rPr>
              <a:t>Week Hospital / Week Surgery </a:t>
            </a:r>
            <a:r>
              <a:rPr lang="it-IT" sz="2200" dirty="0">
                <a:latin typeface="Calibri" pitchFamily="34" charset="0"/>
              </a:rPr>
              <a:t>si basa sull’adozione di una forma di ricovero intermedia tra il </a:t>
            </a:r>
            <a:r>
              <a:rPr lang="it-IT" sz="2200" b="1" i="1" dirty="0">
                <a:latin typeface="Calibri" pitchFamily="34" charset="0"/>
              </a:rPr>
              <a:t>day hospital </a:t>
            </a:r>
            <a:r>
              <a:rPr lang="it-IT" sz="2200" dirty="0">
                <a:latin typeface="Calibri" pitchFamily="34" charset="0"/>
              </a:rPr>
              <a:t>e la </a:t>
            </a:r>
            <a:r>
              <a:rPr lang="it-IT" sz="2200" b="1" i="1" dirty="0">
                <a:latin typeface="Calibri" pitchFamily="34" charset="0"/>
              </a:rPr>
              <a:t>degenza ordinaria</a:t>
            </a:r>
            <a:r>
              <a:rPr lang="it-IT" sz="2200" dirty="0">
                <a:latin typeface="Calibri" pitchFamily="34" charset="0"/>
              </a:rPr>
              <a:t>. </a:t>
            </a:r>
          </a:p>
          <a:p>
            <a:pPr algn="just"/>
            <a:endParaRPr lang="it-IT" sz="2200" dirty="0">
              <a:latin typeface="Calibri" pitchFamily="34" charset="0"/>
            </a:endParaRPr>
          </a:p>
          <a:p>
            <a:pPr algn="just"/>
            <a:r>
              <a:rPr lang="it-IT" sz="2200" dirty="0">
                <a:latin typeface="Calibri" pitchFamily="34" charset="0"/>
              </a:rPr>
              <a:t>Questa tipologia di ricovero si configura per pazienti che necessitano di un complesso di servizi clinici di diagnosi, terapia, riabilitazione, con una previsione certa di degenza in genere al più pari a 5 giorni consecutivi. </a:t>
            </a:r>
          </a:p>
        </p:txBody>
      </p:sp>
      <p:pic>
        <p:nvPicPr>
          <p:cNvPr id="7179" name="Immagine 11"/>
          <p:cNvPicPr>
            <a:picLocks noChangeAspect="1" noChangeArrowheads="1"/>
          </p:cNvPicPr>
          <p:nvPr/>
        </p:nvPicPr>
        <p:blipFill>
          <a:blip r:embed="rId5" cstate="print"/>
          <a:srcRect/>
          <a:stretch>
            <a:fillRect/>
          </a:stretch>
        </p:blipFill>
        <p:spPr bwMode="auto">
          <a:xfrm>
            <a:off x="2144713" y="4305300"/>
            <a:ext cx="6192837" cy="1655763"/>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6"/>
          <p:cNvSpPr>
            <a:spLocks noChangeShapeType="1"/>
          </p:cNvSpPr>
          <p:nvPr/>
        </p:nvSpPr>
        <p:spPr bwMode="auto">
          <a:xfrm flipV="1">
            <a:off x="344488" y="836613"/>
            <a:ext cx="9072562" cy="0"/>
          </a:xfrm>
          <a:prstGeom prst="line">
            <a:avLst/>
          </a:prstGeom>
          <a:noFill/>
          <a:ln w="50800">
            <a:solidFill>
              <a:srgbClr val="A50000"/>
            </a:solidFill>
            <a:round/>
            <a:headEnd/>
            <a:tailEnd/>
          </a:ln>
        </p:spPr>
        <p:txBody>
          <a:bodyPr wrap="none" anchor="ctr"/>
          <a:lstStyle/>
          <a:p>
            <a:endParaRPr lang="it-IT"/>
          </a:p>
        </p:txBody>
      </p:sp>
      <p:sp>
        <p:nvSpPr>
          <p:cNvPr id="8195" name="Line 16"/>
          <p:cNvSpPr>
            <a:spLocks noChangeShapeType="1"/>
          </p:cNvSpPr>
          <p:nvPr/>
        </p:nvSpPr>
        <p:spPr bwMode="auto">
          <a:xfrm>
            <a:off x="344488" y="6524625"/>
            <a:ext cx="9182100" cy="0"/>
          </a:xfrm>
          <a:prstGeom prst="line">
            <a:avLst/>
          </a:prstGeom>
          <a:noFill/>
          <a:ln w="50800">
            <a:solidFill>
              <a:srgbClr val="A50000"/>
            </a:solidFill>
            <a:round/>
            <a:headEnd/>
            <a:tailEnd/>
          </a:ln>
        </p:spPr>
        <p:txBody>
          <a:bodyPr wrap="none" anchor="ctr"/>
          <a:lstStyle/>
          <a:p>
            <a:endParaRPr lang="it-IT"/>
          </a:p>
        </p:txBody>
      </p:sp>
      <p:sp>
        <p:nvSpPr>
          <p:cNvPr id="3077" name="Segnaposto numero diapositiva 5"/>
          <p:cNvSpPr>
            <a:spLocks noGrp="1"/>
          </p:cNvSpPr>
          <p:nvPr>
            <p:ph type="sldNum" sz="quarter" idx="12"/>
          </p:nvPr>
        </p:nvSpPr>
        <p:spPr>
          <a:xfrm>
            <a:off x="7099300" y="6524625"/>
            <a:ext cx="2063750" cy="180975"/>
          </a:xfrm>
        </p:spPr>
        <p:txBody>
          <a:bodyPr/>
          <a:lstStyle/>
          <a:p>
            <a:pPr>
              <a:defRPr/>
            </a:pPr>
            <a:fld id="{22384F30-6F76-4E2B-ABA9-7B9FB7ACF66B}" type="slidenum">
              <a:rPr lang="it-IT" smtClean="0"/>
              <a:pPr>
                <a:defRPr/>
              </a:pPr>
              <a:t>4</a:t>
            </a:fld>
            <a:r>
              <a:rPr lang="it-IT"/>
              <a:t>/</a:t>
            </a:r>
          </a:p>
        </p:txBody>
      </p:sp>
      <p:sp>
        <p:nvSpPr>
          <p:cNvPr id="8197" name="Rettangolo 13"/>
          <p:cNvSpPr>
            <a:spLocks noChangeArrowheads="1"/>
          </p:cNvSpPr>
          <p:nvPr/>
        </p:nvSpPr>
        <p:spPr bwMode="auto">
          <a:xfrm>
            <a:off x="2432050" y="188913"/>
            <a:ext cx="4953000" cy="215900"/>
          </a:xfrm>
          <a:prstGeom prst="rect">
            <a:avLst/>
          </a:prstGeom>
          <a:noFill/>
          <a:ln w="9525">
            <a:noFill/>
            <a:miter lim="800000"/>
            <a:headEnd/>
            <a:tailEnd/>
          </a:ln>
        </p:spPr>
        <p:txBody>
          <a:bodyPr>
            <a:spAutoFit/>
          </a:bodyPr>
          <a:lstStyle/>
          <a:p>
            <a:pPr indent="449263" algn="ctr"/>
            <a:r>
              <a:rPr lang="it-IT" sz="800" b="1">
                <a:solidFill>
                  <a:srgbClr val="000000"/>
                </a:solidFill>
                <a:ea typeface="Times New Roman" pitchFamily="18" charset="0"/>
                <a:cs typeface="Cambria" pitchFamily="18" charset="0"/>
              </a:rPr>
              <a:t>UNIVERSITA’ DELLA CALABRIA</a:t>
            </a:r>
            <a:endParaRPr lang="it-IT" sz="800">
              <a:ea typeface="Times New Roman" pitchFamily="18" charset="0"/>
              <a:cs typeface="Cambria" pitchFamily="18" charset="0"/>
            </a:endParaRPr>
          </a:p>
        </p:txBody>
      </p:sp>
      <p:pic>
        <p:nvPicPr>
          <p:cNvPr id="8198" name="Immagine 5" descr="logo.gif"/>
          <p:cNvPicPr>
            <a:picLocks noChangeAspect="1" noChangeArrowheads="1"/>
          </p:cNvPicPr>
          <p:nvPr/>
        </p:nvPicPr>
        <p:blipFill>
          <a:blip r:embed="rId2" cstate="print"/>
          <a:srcRect/>
          <a:stretch>
            <a:fillRect/>
          </a:stretch>
        </p:blipFill>
        <p:spPr bwMode="auto">
          <a:xfrm>
            <a:off x="344488" y="115888"/>
            <a:ext cx="936625" cy="649287"/>
          </a:xfrm>
          <a:prstGeom prst="rect">
            <a:avLst/>
          </a:prstGeom>
          <a:noFill/>
          <a:ln w="9525">
            <a:noFill/>
            <a:miter lim="800000"/>
            <a:headEnd/>
            <a:tailEnd/>
          </a:ln>
        </p:spPr>
      </p:pic>
      <p:pic>
        <p:nvPicPr>
          <p:cNvPr id="8199" name="Immagine 0" descr="MARCHIO_ITA_COL.jpg"/>
          <p:cNvPicPr>
            <a:picLocks noChangeAspect="1" noChangeArrowheads="1"/>
          </p:cNvPicPr>
          <p:nvPr/>
        </p:nvPicPr>
        <p:blipFill>
          <a:blip r:embed="rId3" cstate="print"/>
          <a:srcRect/>
          <a:stretch>
            <a:fillRect/>
          </a:stretch>
        </p:blipFill>
        <p:spPr bwMode="auto">
          <a:xfrm>
            <a:off x="8482013" y="0"/>
            <a:ext cx="935037" cy="765175"/>
          </a:xfrm>
          <a:prstGeom prst="rect">
            <a:avLst/>
          </a:prstGeom>
          <a:noFill/>
          <a:ln w="9525">
            <a:noFill/>
            <a:miter lim="800000"/>
            <a:headEnd/>
            <a:tailEnd/>
          </a:ln>
        </p:spPr>
      </p:pic>
      <p:pic>
        <p:nvPicPr>
          <p:cNvPr id="8200" name="Picture 2" descr="C:\Users\Roberto\Documents\Lettere &amp; Fax\Carta Intestata\logounical.gif"/>
          <p:cNvPicPr>
            <a:picLocks noChangeAspect="1" noChangeArrowheads="1"/>
          </p:cNvPicPr>
          <p:nvPr/>
        </p:nvPicPr>
        <p:blipFill>
          <a:blip r:embed="rId4" cstate="print"/>
          <a:srcRect/>
          <a:stretch>
            <a:fillRect/>
          </a:stretch>
        </p:blipFill>
        <p:spPr bwMode="auto">
          <a:xfrm>
            <a:off x="4881563" y="333375"/>
            <a:ext cx="681037" cy="431800"/>
          </a:xfrm>
          <a:prstGeom prst="rect">
            <a:avLst/>
          </a:prstGeom>
          <a:noFill/>
          <a:ln w="9525">
            <a:noFill/>
            <a:miter lim="800000"/>
            <a:headEnd/>
            <a:tailEnd/>
          </a:ln>
        </p:spPr>
      </p:pic>
      <p:sp>
        <p:nvSpPr>
          <p:cNvPr id="8201" name="CasellaDiTesto 8"/>
          <p:cNvSpPr txBox="1">
            <a:spLocks noChangeArrowheads="1"/>
          </p:cNvSpPr>
          <p:nvPr/>
        </p:nvSpPr>
        <p:spPr bwMode="auto">
          <a:xfrm>
            <a:off x="776536" y="908720"/>
            <a:ext cx="8497887" cy="584200"/>
          </a:xfrm>
          <a:prstGeom prst="rect">
            <a:avLst/>
          </a:prstGeom>
          <a:noFill/>
          <a:ln w="9525">
            <a:noFill/>
            <a:miter lim="800000"/>
            <a:headEnd/>
            <a:tailEnd/>
          </a:ln>
        </p:spPr>
        <p:txBody>
          <a:bodyPr>
            <a:spAutoFit/>
          </a:bodyPr>
          <a:lstStyle/>
          <a:p>
            <a:pPr algn="ctr"/>
            <a:r>
              <a:rPr lang="it-IT" sz="3200" b="1" dirty="0">
                <a:latin typeface="Calibri" pitchFamily="34" charset="0"/>
              </a:rPr>
              <a:t>WEEK HOSPITAL</a:t>
            </a:r>
          </a:p>
        </p:txBody>
      </p:sp>
      <p:sp>
        <p:nvSpPr>
          <p:cNvPr id="8202" name="CasellaDiTesto 9"/>
          <p:cNvSpPr txBox="1">
            <a:spLocks noChangeArrowheads="1"/>
          </p:cNvSpPr>
          <p:nvPr/>
        </p:nvSpPr>
        <p:spPr bwMode="auto">
          <a:xfrm>
            <a:off x="0" y="1412776"/>
            <a:ext cx="9906000" cy="5170646"/>
          </a:xfrm>
          <a:prstGeom prst="rect">
            <a:avLst/>
          </a:prstGeom>
          <a:noFill/>
          <a:ln w="9525">
            <a:noFill/>
            <a:miter lim="800000"/>
            <a:headEnd/>
            <a:tailEnd/>
          </a:ln>
        </p:spPr>
        <p:txBody>
          <a:bodyPr wrap="square">
            <a:spAutoFit/>
          </a:bodyPr>
          <a:lstStyle/>
          <a:p>
            <a:pPr marL="342900" indent="-342900">
              <a:buFont typeface="Wingdings" pitchFamily="2" charset="2"/>
              <a:buChar char="Ø"/>
            </a:pPr>
            <a:r>
              <a:rPr lang="it-IT" sz="2200" dirty="0">
                <a:latin typeface="Calibri" pitchFamily="34" charset="0"/>
              </a:rPr>
              <a:t>Regime di degenza adatto per specifici ambiti clinici (es. reumatologia, ortopedia, gastroenterologia, diabetologia, endocrinologia, ricovero post-operatorio, etc.)</a:t>
            </a:r>
          </a:p>
          <a:p>
            <a:endParaRPr lang="it-IT" sz="2200" dirty="0">
              <a:latin typeface="Calibri" pitchFamily="34" charset="0"/>
            </a:endParaRPr>
          </a:p>
          <a:p>
            <a:pPr marL="342900" indent="-342900">
              <a:buFont typeface="Wingdings" pitchFamily="2" charset="2"/>
              <a:buChar char="Ø"/>
            </a:pPr>
            <a:r>
              <a:rPr lang="it-IT" sz="2200" dirty="0">
                <a:latin typeface="Calibri" pitchFamily="34" charset="0"/>
              </a:rPr>
              <a:t>Intensità di assistenza e cura di medio-basso livello, adattabile alle esigenze del paziente, con accurata programmazione dell’ammissione e delle varie attività da svolgere durante il ricovero. </a:t>
            </a:r>
          </a:p>
          <a:p>
            <a:pPr marL="342900" indent="-342900">
              <a:buFont typeface="Wingdings" pitchFamily="2" charset="2"/>
              <a:buChar char="Ø"/>
            </a:pPr>
            <a:endParaRPr lang="it-IT" sz="2200" dirty="0">
              <a:latin typeface="Calibri" pitchFamily="34" charset="0"/>
            </a:endParaRPr>
          </a:p>
          <a:p>
            <a:pPr marL="342900" indent="-342900">
              <a:buFont typeface="Wingdings" pitchFamily="2" charset="2"/>
              <a:buChar char="Ø"/>
            </a:pPr>
            <a:r>
              <a:rPr lang="it-IT" sz="2200" dirty="0">
                <a:latin typeface="Calibri" pitchFamily="34" charset="0"/>
              </a:rPr>
              <a:t>Caratteristiche specifiche dei servizi clinici prescritti che richiedono una degenza superiore ad un giorno (es. test diagnostici complessi e invasivi, trattamenti terapeutici e riabilitativi con monitoraggio e valutazione di efficacia).</a:t>
            </a:r>
          </a:p>
          <a:p>
            <a:pPr marL="342900" indent="-342900">
              <a:buFont typeface="Wingdings" pitchFamily="2" charset="2"/>
              <a:buChar char="Ø"/>
            </a:pPr>
            <a:endParaRPr lang="it-IT" sz="2200" dirty="0">
              <a:latin typeface="Calibri" pitchFamily="34" charset="0"/>
            </a:endParaRPr>
          </a:p>
          <a:p>
            <a:pPr marL="342900" indent="-342900">
              <a:buFont typeface="Wingdings" pitchFamily="2" charset="2"/>
              <a:buChar char="Ø"/>
            </a:pPr>
            <a:r>
              <a:rPr lang="it-IT" sz="2200" dirty="0">
                <a:latin typeface="Calibri" pitchFamily="34" charset="0"/>
              </a:rPr>
              <a:t>Valutazione dell’idoneità del paziente all’ammissione, con accurata prescrizione del proprio “pattern” di servizi clinici richiesti.</a:t>
            </a:r>
          </a:p>
          <a:p>
            <a:pPr marL="342900" indent="-342900">
              <a:buFont typeface="Wingdings" pitchFamily="2" charset="2"/>
              <a:buChar char="Ø"/>
            </a:pPr>
            <a:endParaRPr lang="it-IT" sz="2200" dirty="0">
              <a:latin typeface="Calibri" pitchFamily="34" charset="0"/>
            </a:endParaRPr>
          </a:p>
          <a:p>
            <a:pPr marL="342900" indent="-342900">
              <a:buFont typeface="Wingdings" pitchFamily="2" charset="2"/>
              <a:buChar char="Ø"/>
            </a:pPr>
            <a:r>
              <a:rPr lang="it-IT" sz="2200" dirty="0">
                <a:latin typeface="Calibri" pitchFamily="34" charset="0"/>
              </a:rPr>
              <a:t>Non applicabile in condizioni di emergenza-urgenza.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6"/>
          <p:cNvSpPr>
            <a:spLocks noChangeShapeType="1"/>
          </p:cNvSpPr>
          <p:nvPr/>
        </p:nvSpPr>
        <p:spPr bwMode="auto">
          <a:xfrm flipV="1">
            <a:off x="344488" y="836613"/>
            <a:ext cx="9072562" cy="0"/>
          </a:xfrm>
          <a:prstGeom prst="line">
            <a:avLst/>
          </a:prstGeom>
          <a:noFill/>
          <a:ln w="50800">
            <a:solidFill>
              <a:srgbClr val="A50000"/>
            </a:solidFill>
            <a:round/>
            <a:headEnd/>
            <a:tailEnd/>
          </a:ln>
        </p:spPr>
        <p:txBody>
          <a:bodyPr wrap="none" anchor="ctr"/>
          <a:lstStyle/>
          <a:p>
            <a:endParaRPr lang="it-IT"/>
          </a:p>
        </p:txBody>
      </p:sp>
      <p:sp>
        <p:nvSpPr>
          <p:cNvPr id="8195" name="Line 16"/>
          <p:cNvSpPr>
            <a:spLocks noChangeShapeType="1"/>
          </p:cNvSpPr>
          <p:nvPr/>
        </p:nvSpPr>
        <p:spPr bwMode="auto">
          <a:xfrm>
            <a:off x="344488" y="6524625"/>
            <a:ext cx="9182100" cy="0"/>
          </a:xfrm>
          <a:prstGeom prst="line">
            <a:avLst/>
          </a:prstGeom>
          <a:noFill/>
          <a:ln w="50800">
            <a:solidFill>
              <a:srgbClr val="A50000"/>
            </a:solidFill>
            <a:round/>
            <a:headEnd/>
            <a:tailEnd/>
          </a:ln>
        </p:spPr>
        <p:txBody>
          <a:bodyPr wrap="none" anchor="ctr"/>
          <a:lstStyle/>
          <a:p>
            <a:endParaRPr lang="it-IT"/>
          </a:p>
        </p:txBody>
      </p:sp>
      <p:sp>
        <p:nvSpPr>
          <p:cNvPr id="3077" name="Segnaposto numero diapositiva 5"/>
          <p:cNvSpPr>
            <a:spLocks noGrp="1"/>
          </p:cNvSpPr>
          <p:nvPr>
            <p:ph type="sldNum" sz="quarter" idx="12"/>
          </p:nvPr>
        </p:nvSpPr>
        <p:spPr>
          <a:xfrm>
            <a:off x="7099300" y="6524625"/>
            <a:ext cx="2063750" cy="180975"/>
          </a:xfrm>
        </p:spPr>
        <p:txBody>
          <a:bodyPr/>
          <a:lstStyle/>
          <a:p>
            <a:pPr>
              <a:defRPr/>
            </a:pPr>
            <a:fld id="{22384F30-6F76-4E2B-ABA9-7B9FB7ACF66B}" type="slidenum">
              <a:rPr lang="it-IT" smtClean="0"/>
              <a:pPr>
                <a:defRPr/>
              </a:pPr>
              <a:t>5</a:t>
            </a:fld>
            <a:r>
              <a:rPr lang="it-IT"/>
              <a:t>/</a:t>
            </a:r>
          </a:p>
        </p:txBody>
      </p:sp>
      <p:sp>
        <p:nvSpPr>
          <p:cNvPr id="8197" name="Rettangolo 13"/>
          <p:cNvSpPr>
            <a:spLocks noChangeArrowheads="1"/>
          </p:cNvSpPr>
          <p:nvPr/>
        </p:nvSpPr>
        <p:spPr bwMode="auto">
          <a:xfrm>
            <a:off x="2432050" y="188913"/>
            <a:ext cx="4953000" cy="215900"/>
          </a:xfrm>
          <a:prstGeom prst="rect">
            <a:avLst/>
          </a:prstGeom>
          <a:noFill/>
          <a:ln w="9525">
            <a:noFill/>
            <a:miter lim="800000"/>
            <a:headEnd/>
            <a:tailEnd/>
          </a:ln>
        </p:spPr>
        <p:txBody>
          <a:bodyPr>
            <a:spAutoFit/>
          </a:bodyPr>
          <a:lstStyle/>
          <a:p>
            <a:pPr indent="449263" algn="ctr"/>
            <a:r>
              <a:rPr lang="it-IT" sz="800" b="1">
                <a:solidFill>
                  <a:srgbClr val="000000"/>
                </a:solidFill>
                <a:ea typeface="Times New Roman" pitchFamily="18" charset="0"/>
                <a:cs typeface="Cambria" pitchFamily="18" charset="0"/>
              </a:rPr>
              <a:t>UNIVERSITA’ DELLA CALABRIA</a:t>
            </a:r>
            <a:endParaRPr lang="it-IT" sz="800">
              <a:ea typeface="Times New Roman" pitchFamily="18" charset="0"/>
              <a:cs typeface="Cambria" pitchFamily="18" charset="0"/>
            </a:endParaRPr>
          </a:p>
        </p:txBody>
      </p:sp>
      <p:pic>
        <p:nvPicPr>
          <p:cNvPr id="8198" name="Immagine 5" descr="logo.gif"/>
          <p:cNvPicPr>
            <a:picLocks noChangeAspect="1" noChangeArrowheads="1"/>
          </p:cNvPicPr>
          <p:nvPr/>
        </p:nvPicPr>
        <p:blipFill>
          <a:blip r:embed="rId2" cstate="print"/>
          <a:srcRect/>
          <a:stretch>
            <a:fillRect/>
          </a:stretch>
        </p:blipFill>
        <p:spPr bwMode="auto">
          <a:xfrm>
            <a:off x="344488" y="115888"/>
            <a:ext cx="936625" cy="649287"/>
          </a:xfrm>
          <a:prstGeom prst="rect">
            <a:avLst/>
          </a:prstGeom>
          <a:noFill/>
          <a:ln w="9525">
            <a:noFill/>
            <a:miter lim="800000"/>
            <a:headEnd/>
            <a:tailEnd/>
          </a:ln>
        </p:spPr>
      </p:pic>
      <p:pic>
        <p:nvPicPr>
          <p:cNvPr id="8199" name="Immagine 0" descr="MARCHIO_ITA_COL.jpg"/>
          <p:cNvPicPr>
            <a:picLocks noChangeAspect="1" noChangeArrowheads="1"/>
          </p:cNvPicPr>
          <p:nvPr/>
        </p:nvPicPr>
        <p:blipFill>
          <a:blip r:embed="rId3" cstate="print"/>
          <a:srcRect/>
          <a:stretch>
            <a:fillRect/>
          </a:stretch>
        </p:blipFill>
        <p:spPr bwMode="auto">
          <a:xfrm>
            <a:off x="8482013" y="0"/>
            <a:ext cx="935037" cy="765175"/>
          </a:xfrm>
          <a:prstGeom prst="rect">
            <a:avLst/>
          </a:prstGeom>
          <a:noFill/>
          <a:ln w="9525">
            <a:noFill/>
            <a:miter lim="800000"/>
            <a:headEnd/>
            <a:tailEnd/>
          </a:ln>
        </p:spPr>
      </p:pic>
      <p:pic>
        <p:nvPicPr>
          <p:cNvPr id="8200" name="Picture 2" descr="C:\Users\Roberto\Documents\Lettere &amp; Fax\Carta Intestata\logounical.gif"/>
          <p:cNvPicPr>
            <a:picLocks noChangeAspect="1" noChangeArrowheads="1"/>
          </p:cNvPicPr>
          <p:nvPr/>
        </p:nvPicPr>
        <p:blipFill>
          <a:blip r:embed="rId4" cstate="print"/>
          <a:srcRect/>
          <a:stretch>
            <a:fillRect/>
          </a:stretch>
        </p:blipFill>
        <p:spPr bwMode="auto">
          <a:xfrm>
            <a:off x="4881563" y="333375"/>
            <a:ext cx="681037" cy="431800"/>
          </a:xfrm>
          <a:prstGeom prst="rect">
            <a:avLst/>
          </a:prstGeom>
          <a:noFill/>
          <a:ln w="9525">
            <a:noFill/>
            <a:miter lim="800000"/>
            <a:headEnd/>
            <a:tailEnd/>
          </a:ln>
        </p:spPr>
      </p:pic>
      <p:sp>
        <p:nvSpPr>
          <p:cNvPr id="8201" name="CasellaDiTesto 8"/>
          <p:cNvSpPr txBox="1">
            <a:spLocks noChangeArrowheads="1"/>
          </p:cNvSpPr>
          <p:nvPr/>
        </p:nvSpPr>
        <p:spPr bwMode="auto">
          <a:xfrm>
            <a:off x="776288" y="1089025"/>
            <a:ext cx="8497887" cy="584200"/>
          </a:xfrm>
          <a:prstGeom prst="rect">
            <a:avLst/>
          </a:prstGeom>
          <a:noFill/>
          <a:ln w="9525">
            <a:noFill/>
            <a:miter lim="800000"/>
            <a:headEnd/>
            <a:tailEnd/>
          </a:ln>
        </p:spPr>
        <p:txBody>
          <a:bodyPr>
            <a:spAutoFit/>
          </a:bodyPr>
          <a:lstStyle/>
          <a:p>
            <a:pPr algn="ctr"/>
            <a:r>
              <a:rPr lang="it-IT" sz="3200" b="1" dirty="0">
                <a:latin typeface="Calibri" pitchFamily="34" charset="0"/>
              </a:rPr>
              <a:t>WEEK HOSPITAL</a:t>
            </a:r>
          </a:p>
        </p:txBody>
      </p:sp>
      <p:sp>
        <p:nvSpPr>
          <p:cNvPr id="8202" name="CasellaDiTesto 9"/>
          <p:cNvSpPr txBox="1">
            <a:spLocks noChangeArrowheads="1"/>
          </p:cNvSpPr>
          <p:nvPr/>
        </p:nvSpPr>
        <p:spPr bwMode="auto">
          <a:xfrm>
            <a:off x="344488" y="1759860"/>
            <a:ext cx="9072562" cy="4616648"/>
          </a:xfrm>
          <a:prstGeom prst="rect">
            <a:avLst/>
          </a:prstGeom>
          <a:noFill/>
          <a:ln w="9525">
            <a:noFill/>
            <a:miter lim="800000"/>
            <a:headEnd/>
            <a:tailEnd/>
          </a:ln>
        </p:spPr>
        <p:txBody>
          <a:bodyPr wrap="square">
            <a:spAutoFit/>
          </a:bodyPr>
          <a:lstStyle/>
          <a:p>
            <a:r>
              <a:rPr lang="it-IT" sz="2800" b="1" dirty="0">
                <a:latin typeface="Calibri" pitchFamily="34" charset="0"/>
              </a:rPr>
              <a:t>Obiettivi generali</a:t>
            </a:r>
          </a:p>
          <a:p>
            <a:endParaRPr lang="it-IT" sz="2200" dirty="0">
              <a:latin typeface="Calibri" pitchFamily="34" charset="0"/>
            </a:endParaRPr>
          </a:p>
          <a:p>
            <a:pPr marL="342900" lvl="1" indent="-342900">
              <a:buFont typeface="Wingdings" pitchFamily="2" charset="2"/>
              <a:buChar char="Ø"/>
            </a:pPr>
            <a:r>
              <a:rPr lang="it-IT" sz="2200" dirty="0">
                <a:latin typeface="Calibri" pitchFamily="34" charset="0"/>
              </a:rPr>
              <a:t>Migliorare la qualità complessiva dei servizi sanitari ospedalieri realizzando approcci assistenziali e di cura di tipo “paziente-centrico”, con piano di trattamento e tempi certi prefissati a priori, e riducendo le giornate di degenza.</a:t>
            </a:r>
          </a:p>
          <a:p>
            <a:pPr marL="342900" indent="-342900">
              <a:buFont typeface="Wingdings" pitchFamily="2" charset="2"/>
              <a:buChar char="Ø"/>
            </a:pPr>
            <a:endParaRPr lang="it-IT" sz="1200" dirty="0">
              <a:latin typeface="Calibri" pitchFamily="34" charset="0"/>
            </a:endParaRPr>
          </a:p>
          <a:p>
            <a:pPr marL="342900" lvl="1" indent="-342900">
              <a:buFont typeface="Wingdings" pitchFamily="2" charset="2"/>
              <a:buChar char="Ø"/>
            </a:pPr>
            <a:r>
              <a:rPr lang="it-IT" sz="2200" dirty="0">
                <a:latin typeface="Calibri" pitchFamily="34" charset="0"/>
              </a:rPr>
              <a:t>Rendere più efficiente l’uso delle risorse ospedaliere complessivamente coinvolte (personale sanitario, posti letto, dispositivi biomedicali, materiale farmaceutico).</a:t>
            </a:r>
          </a:p>
          <a:p>
            <a:pPr marL="342900" indent="-342900">
              <a:buFont typeface="Wingdings" pitchFamily="2" charset="2"/>
              <a:buChar char="Ø"/>
            </a:pPr>
            <a:endParaRPr lang="it-IT" sz="1200" dirty="0">
              <a:latin typeface="Calibri" pitchFamily="34" charset="0"/>
            </a:endParaRPr>
          </a:p>
          <a:p>
            <a:pPr marL="342900" lvl="1" indent="-342900">
              <a:buFont typeface="Wingdings" pitchFamily="2" charset="2"/>
              <a:buChar char="Ø"/>
            </a:pPr>
            <a:r>
              <a:rPr lang="it-IT" sz="2200" dirty="0">
                <a:latin typeface="Calibri" pitchFamily="34" charset="0"/>
              </a:rPr>
              <a:t>Efficace ed efficiente integrazione con il complesso dei servizi sanitari extra-ospedalieri (specialistica del territorio, medicina di base, assistenza domiciliare).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6"/>
          <p:cNvSpPr>
            <a:spLocks noChangeShapeType="1"/>
          </p:cNvSpPr>
          <p:nvPr/>
        </p:nvSpPr>
        <p:spPr bwMode="auto">
          <a:xfrm flipV="1">
            <a:off x="344488" y="836613"/>
            <a:ext cx="9072562" cy="0"/>
          </a:xfrm>
          <a:prstGeom prst="line">
            <a:avLst/>
          </a:prstGeom>
          <a:noFill/>
          <a:ln w="50800">
            <a:solidFill>
              <a:srgbClr val="A50000"/>
            </a:solidFill>
            <a:round/>
            <a:headEnd/>
            <a:tailEnd/>
          </a:ln>
        </p:spPr>
        <p:txBody>
          <a:bodyPr wrap="none" anchor="ctr"/>
          <a:lstStyle/>
          <a:p>
            <a:endParaRPr lang="it-IT"/>
          </a:p>
        </p:txBody>
      </p:sp>
      <p:sp>
        <p:nvSpPr>
          <p:cNvPr id="9219" name="Line 16"/>
          <p:cNvSpPr>
            <a:spLocks noChangeShapeType="1"/>
          </p:cNvSpPr>
          <p:nvPr/>
        </p:nvSpPr>
        <p:spPr bwMode="auto">
          <a:xfrm>
            <a:off x="344488" y="6524625"/>
            <a:ext cx="9182100" cy="0"/>
          </a:xfrm>
          <a:prstGeom prst="line">
            <a:avLst/>
          </a:prstGeom>
          <a:noFill/>
          <a:ln w="50800">
            <a:solidFill>
              <a:srgbClr val="A50000"/>
            </a:solidFill>
            <a:round/>
            <a:headEnd/>
            <a:tailEnd/>
          </a:ln>
        </p:spPr>
        <p:txBody>
          <a:bodyPr wrap="none" anchor="ctr"/>
          <a:lstStyle/>
          <a:p>
            <a:endParaRPr lang="it-IT"/>
          </a:p>
        </p:txBody>
      </p:sp>
      <p:sp>
        <p:nvSpPr>
          <p:cNvPr id="3077" name="Segnaposto numero diapositiva 5"/>
          <p:cNvSpPr>
            <a:spLocks noGrp="1"/>
          </p:cNvSpPr>
          <p:nvPr>
            <p:ph type="sldNum" sz="quarter" idx="12"/>
          </p:nvPr>
        </p:nvSpPr>
        <p:spPr>
          <a:xfrm>
            <a:off x="7099300" y="6524625"/>
            <a:ext cx="2063750" cy="180975"/>
          </a:xfrm>
        </p:spPr>
        <p:txBody>
          <a:bodyPr/>
          <a:lstStyle/>
          <a:p>
            <a:pPr>
              <a:defRPr/>
            </a:pPr>
            <a:fld id="{B9A1D9E1-334F-4F3F-AFF9-FB6FCA682F69}" type="slidenum">
              <a:rPr lang="it-IT" smtClean="0"/>
              <a:pPr>
                <a:defRPr/>
              </a:pPr>
              <a:t>6</a:t>
            </a:fld>
            <a:r>
              <a:rPr lang="it-IT"/>
              <a:t>/</a:t>
            </a:r>
          </a:p>
        </p:txBody>
      </p:sp>
      <p:sp>
        <p:nvSpPr>
          <p:cNvPr id="9221" name="Rettangolo 13"/>
          <p:cNvSpPr>
            <a:spLocks noChangeArrowheads="1"/>
          </p:cNvSpPr>
          <p:nvPr/>
        </p:nvSpPr>
        <p:spPr bwMode="auto">
          <a:xfrm>
            <a:off x="2432050" y="188913"/>
            <a:ext cx="4953000" cy="215900"/>
          </a:xfrm>
          <a:prstGeom prst="rect">
            <a:avLst/>
          </a:prstGeom>
          <a:noFill/>
          <a:ln w="9525">
            <a:noFill/>
            <a:miter lim="800000"/>
            <a:headEnd/>
            <a:tailEnd/>
          </a:ln>
        </p:spPr>
        <p:txBody>
          <a:bodyPr>
            <a:spAutoFit/>
          </a:bodyPr>
          <a:lstStyle/>
          <a:p>
            <a:pPr indent="449263" algn="ctr"/>
            <a:r>
              <a:rPr lang="it-IT" sz="800" b="1">
                <a:solidFill>
                  <a:srgbClr val="000000"/>
                </a:solidFill>
                <a:ea typeface="Times New Roman" pitchFamily="18" charset="0"/>
                <a:cs typeface="Cambria" pitchFamily="18" charset="0"/>
              </a:rPr>
              <a:t>UNIVERSITA’ DELLA CALABRIA</a:t>
            </a:r>
            <a:endParaRPr lang="it-IT" sz="800">
              <a:ea typeface="Times New Roman" pitchFamily="18" charset="0"/>
              <a:cs typeface="Cambria" pitchFamily="18" charset="0"/>
            </a:endParaRPr>
          </a:p>
        </p:txBody>
      </p:sp>
      <p:pic>
        <p:nvPicPr>
          <p:cNvPr id="9222" name="Immagine 5" descr="logo.gif"/>
          <p:cNvPicPr>
            <a:picLocks noChangeAspect="1" noChangeArrowheads="1"/>
          </p:cNvPicPr>
          <p:nvPr/>
        </p:nvPicPr>
        <p:blipFill>
          <a:blip r:embed="rId2" cstate="print"/>
          <a:srcRect/>
          <a:stretch>
            <a:fillRect/>
          </a:stretch>
        </p:blipFill>
        <p:spPr bwMode="auto">
          <a:xfrm>
            <a:off x="344488" y="115888"/>
            <a:ext cx="936625" cy="649287"/>
          </a:xfrm>
          <a:prstGeom prst="rect">
            <a:avLst/>
          </a:prstGeom>
          <a:noFill/>
          <a:ln w="9525">
            <a:noFill/>
            <a:miter lim="800000"/>
            <a:headEnd/>
            <a:tailEnd/>
          </a:ln>
        </p:spPr>
      </p:pic>
      <p:pic>
        <p:nvPicPr>
          <p:cNvPr id="9223" name="Immagine 0" descr="MARCHIO_ITA_COL.jpg"/>
          <p:cNvPicPr>
            <a:picLocks noChangeAspect="1" noChangeArrowheads="1"/>
          </p:cNvPicPr>
          <p:nvPr/>
        </p:nvPicPr>
        <p:blipFill>
          <a:blip r:embed="rId3" cstate="print"/>
          <a:srcRect/>
          <a:stretch>
            <a:fillRect/>
          </a:stretch>
        </p:blipFill>
        <p:spPr bwMode="auto">
          <a:xfrm>
            <a:off x="8482013" y="0"/>
            <a:ext cx="935037" cy="765175"/>
          </a:xfrm>
          <a:prstGeom prst="rect">
            <a:avLst/>
          </a:prstGeom>
          <a:noFill/>
          <a:ln w="9525">
            <a:noFill/>
            <a:miter lim="800000"/>
            <a:headEnd/>
            <a:tailEnd/>
          </a:ln>
        </p:spPr>
      </p:pic>
      <p:pic>
        <p:nvPicPr>
          <p:cNvPr id="9224" name="Picture 2" descr="C:\Users\Roberto\Documents\Lettere &amp; Fax\Carta Intestata\logounical.gif"/>
          <p:cNvPicPr>
            <a:picLocks noChangeAspect="1" noChangeArrowheads="1"/>
          </p:cNvPicPr>
          <p:nvPr/>
        </p:nvPicPr>
        <p:blipFill>
          <a:blip r:embed="rId4" cstate="print"/>
          <a:srcRect/>
          <a:stretch>
            <a:fillRect/>
          </a:stretch>
        </p:blipFill>
        <p:spPr bwMode="auto">
          <a:xfrm>
            <a:off x="4881563" y="333375"/>
            <a:ext cx="681037" cy="431800"/>
          </a:xfrm>
          <a:prstGeom prst="rect">
            <a:avLst/>
          </a:prstGeom>
          <a:noFill/>
          <a:ln w="9525">
            <a:noFill/>
            <a:miter lim="800000"/>
            <a:headEnd/>
            <a:tailEnd/>
          </a:ln>
        </p:spPr>
      </p:pic>
      <p:sp>
        <p:nvSpPr>
          <p:cNvPr id="9226" name="CasellaDiTesto 12"/>
          <p:cNvSpPr txBox="1">
            <a:spLocks noChangeArrowheads="1"/>
          </p:cNvSpPr>
          <p:nvPr/>
        </p:nvSpPr>
        <p:spPr bwMode="auto">
          <a:xfrm>
            <a:off x="776288" y="1916113"/>
            <a:ext cx="8280400" cy="1138773"/>
          </a:xfrm>
          <a:prstGeom prst="rect">
            <a:avLst/>
          </a:prstGeom>
          <a:noFill/>
          <a:ln w="9525">
            <a:noFill/>
            <a:miter lim="800000"/>
            <a:headEnd/>
            <a:tailEnd/>
          </a:ln>
        </p:spPr>
        <p:txBody>
          <a:bodyPr wrap="square">
            <a:spAutoFit/>
          </a:bodyPr>
          <a:lstStyle/>
          <a:p>
            <a:pPr algn="just"/>
            <a:r>
              <a:rPr lang="it-IT" sz="2200" dirty="0">
                <a:latin typeface="Calibri" pitchFamily="34" charset="0"/>
              </a:rPr>
              <a:t>Il problema della pianificazione e gestione del Week Hospital può essere affrontato secondo i noti livelli decisionali:</a:t>
            </a:r>
          </a:p>
          <a:p>
            <a:endParaRPr lang="it-IT" dirty="0"/>
          </a:p>
        </p:txBody>
      </p:sp>
      <p:sp>
        <p:nvSpPr>
          <p:cNvPr id="22" name="Elaborazione alternativa 21"/>
          <p:cNvSpPr/>
          <p:nvPr/>
        </p:nvSpPr>
        <p:spPr>
          <a:xfrm>
            <a:off x="560513" y="3324225"/>
            <a:ext cx="3759076" cy="1617663"/>
          </a:xfrm>
          <a:prstGeom prst="flowChartAlternateProcess">
            <a:avLst/>
          </a:prstGeom>
          <a:solidFill>
            <a:srgbClr val="EFFB53"/>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it-IT"/>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342900" indent="-342900">
              <a:buFont typeface="Wingdings" pitchFamily="2" charset="2"/>
              <a:buChar char="v"/>
              <a:defRPr/>
            </a:pPr>
            <a:r>
              <a:rPr lang="it-IT" sz="1800" b="1" dirty="0">
                <a:solidFill>
                  <a:schemeClr val="tx1"/>
                </a:solidFill>
                <a:latin typeface="Calibri" pitchFamily="34" charset="0"/>
                <a:cs typeface="Arial" pitchFamily="34" charset="0"/>
              </a:rPr>
              <a:t>Dimensionamento/Allocazione </a:t>
            </a:r>
            <a:r>
              <a:rPr lang="it-IT" sz="1800" dirty="0">
                <a:solidFill>
                  <a:schemeClr val="tx1"/>
                </a:solidFill>
                <a:latin typeface="Calibri" pitchFamily="34" charset="0"/>
                <a:cs typeface="Arial" pitchFamily="34" charset="0"/>
              </a:rPr>
              <a:t>delle risorse complessive</a:t>
            </a:r>
          </a:p>
          <a:p>
            <a:pPr marL="342900" indent="-342900">
              <a:buFont typeface="Wingdings" pitchFamily="2" charset="2"/>
              <a:buChar char="v"/>
              <a:defRPr/>
            </a:pPr>
            <a:r>
              <a:rPr lang="it-IT" sz="1800" dirty="0">
                <a:solidFill>
                  <a:schemeClr val="tx1"/>
                </a:solidFill>
                <a:latin typeface="Calibri" pitchFamily="34" charset="0"/>
                <a:cs typeface="Arial" pitchFamily="34" charset="0"/>
              </a:rPr>
              <a:t>Dimensionamento</a:t>
            </a:r>
            <a:r>
              <a:rPr lang="it-IT" sz="1800" b="1" dirty="0">
                <a:solidFill>
                  <a:schemeClr val="tx1"/>
                </a:solidFill>
                <a:latin typeface="Calibri" pitchFamily="34" charset="0"/>
                <a:cs typeface="Arial" pitchFamily="34" charset="0"/>
              </a:rPr>
              <a:t> Capacità</a:t>
            </a:r>
            <a:r>
              <a:rPr lang="it-IT" sz="1800" dirty="0">
                <a:solidFill>
                  <a:schemeClr val="tx1"/>
                </a:solidFill>
                <a:latin typeface="Calibri" pitchFamily="34" charset="0"/>
                <a:cs typeface="Arial" pitchFamily="34" charset="0"/>
              </a:rPr>
              <a:t> di servizio</a:t>
            </a:r>
          </a:p>
        </p:txBody>
      </p:sp>
      <p:sp>
        <p:nvSpPr>
          <p:cNvPr id="23" name="Elaborazione alternativa 22"/>
          <p:cNvSpPr/>
          <p:nvPr/>
        </p:nvSpPr>
        <p:spPr>
          <a:xfrm>
            <a:off x="4016896" y="4149080"/>
            <a:ext cx="2803575" cy="1602581"/>
          </a:xfrm>
          <a:prstGeom prst="flowChartAlternateProcess">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it-IT"/>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342900" indent="-342900">
              <a:buFont typeface="Wingdings" pitchFamily="2" charset="2"/>
              <a:buChar char="v"/>
              <a:defRPr/>
            </a:pPr>
            <a:r>
              <a:rPr lang="it-IT" sz="1800" b="1" dirty="0">
                <a:solidFill>
                  <a:schemeClr val="tx1"/>
                </a:solidFill>
                <a:latin typeface="Calibri" pitchFamily="34" charset="0"/>
                <a:cs typeface="Arial" pitchFamily="34" charset="0"/>
              </a:rPr>
              <a:t>Assegnamento </a:t>
            </a:r>
            <a:r>
              <a:rPr lang="it-IT" sz="1800" dirty="0">
                <a:solidFill>
                  <a:schemeClr val="tx1"/>
                </a:solidFill>
                <a:latin typeface="Calibri" pitchFamily="34" charset="0"/>
                <a:cs typeface="Arial" pitchFamily="34" charset="0"/>
              </a:rPr>
              <a:t>delle risorse a diverse specialità cliniche</a:t>
            </a:r>
          </a:p>
          <a:p>
            <a:pPr marL="342900" indent="-342900">
              <a:buFont typeface="Wingdings" pitchFamily="2" charset="2"/>
              <a:buChar char="v"/>
              <a:defRPr/>
            </a:pPr>
            <a:r>
              <a:rPr lang="it-IT" sz="1800" b="1" dirty="0">
                <a:solidFill>
                  <a:schemeClr val="tx1"/>
                </a:solidFill>
                <a:latin typeface="Calibri" pitchFamily="34" charset="0"/>
                <a:cs typeface="Arial" pitchFamily="34" charset="0"/>
              </a:rPr>
              <a:t>Allocazione   </a:t>
            </a:r>
            <a:r>
              <a:rPr lang="it-IT" sz="1800" dirty="0">
                <a:solidFill>
                  <a:schemeClr val="tx1"/>
                </a:solidFill>
                <a:latin typeface="Calibri" pitchFamily="34" charset="0"/>
                <a:cs typeface="Arial" pitchFamily="34" charset="0"/>
              </a:rPr>
              <a:t>dei servizi clinici</a:t>
            </a:r>
          </a:p>
        </p:txBody>
      </p:sp>
      <p:sp>
        <p:nvSpPr>
          <p:cNvPr id="24" name="Elaborazione alternativa 23"/>
          <p:cNvSpPr/>
          <p:nvPr/>
        </p:nvSpPr>
        <p:spPr>
          <a:xfrm>
            <a:off x="6609184" y="4725144"/>
            <a:ext cx="2760538" cy="1368152"/>
          </a:xfrm>
          <a:prstGeom prst="flowChartAlternateProcess">
            <a:avLst/>
          </a:prstGeom>
          <a:solidFill>
            <a:srgbClr val="E37FCE"/>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it-IT"/>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342900" indent="-342900">
              <a:buFont typeface="Wingdings" pitchFamily="2" charset="2"/>
              <a:buChar char="v"/>
              <a:defRPr/>
            </a:pPr>
            <a:r>
              <a:rPr lang="it-IT" sz="1600" b="1" dirty="0">
                <a:solidFill>
                  <a:schemeClr val="tx1"/>
                </a:solidFill>
                <a:latin typeface="Calibri" pitchFamily="34" charset="0"/>
                <a:cs typeface="Arial" pitchFamily="34" charset="0"/>
              </a:rPr>
              <a:t>Gestione Ammissione/Dimissione (</a:t>
            </a:r>
            <a:r>
              <a:rPr lang="it-IT" sz="1600" b="1" dirty="0" err="1">
                <a:solidFill>
                  <a:schemeClr val="tx1"/>
                </a:solidFill>
                <a:latin typeface="Calibri" pitchFamily="34" charset="0"/>
                <a:cs typeface="Arial" pitchFamily="34" charset="0"/>
              </a:rPr>
              <a:t>Scheduling</a:t>
            </a:r>
            <a:r>
              <a:rPr lang="it-IT" sz="1600" b="1" dirty="0">
                <a:solidFill>
                  <a:schemeClr val="tx1"/>
                </a:solidFill>
                <a:latin typeface="Calibri" pitchFamily="34" charset="0"/>
                <a:cs typeface="Arial" pitchFamily="34" charset="0"/>
              </a:rPr>
              <a:t> </a:t>
            </a:r>
            <a:r>
              <a:rPr lang="it-IT" sz="1600" dirty="0">
                <a:solidFill>
                  <a:schemeClr val="tx1"/>
                </a:solidFill>
                <a:latin typeface="Calibri" pitchFamily="34" charset="0"/>
                <a:cs typeface="Arial" pitchFamily="34" charset="0"/>
              </a:rPr>
              <a:t>dei pazienti)</a:t>
            </a:r>
          </a:p>
        </p:txBody>
      </p:sp>
      <p:sp>
        <p:nvSpPr>
          <p:cNvPr id="9230" name="CasellaDiTesto 14"/>
          <p:cNvSpPr txBox="1">
            <a:spLocks noChangeArrowheads="1"/>
          </p:cNvSpPr>
          <p:nvPr/>
        </p:nvSpPr>
        <p:spPr bwMode="auto">
          <a:xfrm>
            <a:off x="1489075" y="2919413"/>
            <a:ext cx="2219325" cy="369887"/>
          </a:xfrm>
          <a:prstGeom prst="rect">
            <a:avLst/>
          </a:prstGeom>
          <a:noFill/>
          <a:ln w="9525">
            <a:noFill/>
            <a:miter lim="800000"/>
            <a:headEnd/>
            <a:tailEnd/>
          </a:ln>
        </p:spPr>
        <p:txBody>
          <a:bodyPr>
            <a:spAutoFit/>
          </a:bodyPr>
          <a:lstStyle/>
          <a:p>
            <a:r>
              <a:rPr lang="it-IT" sz="1800" b="1">
                <a:latin typeface="Calibri" pitchFamily="34" charset="0"/>
                <a:ea typeface="Arial Unicode MS" pitchFamily="34" charset="-128"/>
                <a:cs typeface="Arial Unicode MS" pitchFamily="34" charset="-128"/>
              </a:rPr>
              <a:t>Livello Strategico</a:t>
            </a:r>
          </a:p>
        </p:txBody>
      </p:sp>
      <p:sp>
        <p:nvSpPr>
          <p:cNvPr id="9231" name="CasellaDiTesto 15"/>
          <p:cNvSpPr txBox="1">
            <a:spLocks noChangeArrowheads="1"/>
          </p:cNvSpPr>
          <p:nvPr/>
        </p:nvSpPr>
        <p:spPr bwMode="auto">
          <a:xfrm>
            <a:off x="4575175" y="3656013"/>
            <a:ext cx="1812925" cy="369887"/>
          </a:xfrm>
          <a:prstGeom prst="rect">
            <a:avLst/>
          </a:prstGeom>
          <a:noFill/>
          <a:ln w="9525">
            <a:noFill/>
            <a:miter lim="800000"/>
            <a:headEnd/>
            <a:tailEnd/>
          </a:ln>
        </p:spPr>
        <p:txBody>
          <a:bodyPr>
            <a:spAutoFit/>
          </a:bodyPr>
          <a:lstStyle/>
          <a:p>
            <a:r>
              <a:rPr lang="it-IT" sz="1800" b="1">
                <a:latin typeface="Calibri" pitchFamily="34" charset="0"/>
                <a:ea typeface="Arial Unicode MS" pitchFamily="34" charset="-128"/>
                <a:cs typeface="Arial Unicode MS" pitchFamily="34" charset="-128"/>
              </a:rPr>
              <a:t>Livello Tattico</a:t>
            </a:r>
          </a:p>
        </p:txBody>
      </p:sp>
      <p:sp>
        <p:nvSpPr>
          <p:cNvPr id="9232" name="CasellaDiTesto 16"/>
          <p:cNvSpPr txBox="1">
            <a:spLocks noChangeArrowheads="1"/>
          </p:cNvSpPr>
          <p:nvPr/>
        </p:nvSpPr>
        <p:spPr bwMode="auto">
          <a:xfrm>
            <a:off x="7041232" y="4365104"/>
            <a:ext cx="2173287" cy="369888"/>
          </a:xfrm>
          <a:prstGeom prst="rect">
            <a:avLst/>
          </a:prstGeom>
          <a:noFill/>
          <a:ln w="9525">
            <a:noFill/>
            <a:miter lim="800000"/>
            <a:headEnd/>
            <a:tailEnd/>
          </a:ln>
        </p:spPr>
        <p:txBody>
          <a:bodyPr>
            <a:spAutoFit/>
          </a:bodyPr>
          <a:lstStyle/>
          <a:p>
            <a:r>
              <a:rPr lang="it-IT" sz="1800" b="1" dirty="0">
                <a:latin typeface="Calibri" pitchFamily="34" charset="0"/>
                <a:ea typeface="Arial Unicode MS" pitchFamily="34" charset="-128"/>
                <a:cs typeface="Arial Unicode MS" pitchFamily="34" charset="-128"/>
              </a:rPr>
              <a:t>Livello Operativo</a:t>
            </a:r>
          </a:p>
        </p:txBody>
      </p:sp>
      <p:sp>
        <p:nvSpPr>
          <p:cNvPr id="28" name="Ovale 27"/>
          <p:cNvSpPr/>
          <p:nvPr/>
        </p:nvSpPr>
        <p:spPr>
          <a:xfrm>
            <a:off x="6249144" y="4221088"/>
            <a:ext cx="3456384" cy="2448272"/>
          </a:xfrm>
          <a:prstGeom prst="ellipse">
            <a:avLst/>
          </a:prstGeom>
          <a:noFill/>
          <a:ln w="1111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it-IT"/>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it-IT"/>
          </a:p>
        </p:txBody>
      </p:sp>
      <p:sp>
        <p:nvSpPr>
          <p:cNvPr id="18" name="CasellaDiTesto 10">
            <a:extLst>
              <a:ext uri="{FF2B5EF4-FFF2-40B4-BE49-F238E27FC236}">
                <a16:creationId xmlns:a16="http://schemas.microsoft.com/office/drawing/2014/main" id="{33F3F4D3-E9F0-4BA9-9903-0010AC0906E6}"/>
              </a:ext>
            </a:extLst>
          </p:cNvPr>
          <p:cNvSpPr txBox="1">
            <a:spLocks noChangeArrowheads="1"/>
          </p:cNvSpPr>
          <p:nvPr/>
        </p:nvSpPr>
        <p:spPr bwMode="auto">
          <a:xfrm>
            <a:off x="901700" y="1125398"/>
            <a:ext cx="8640762" cy="523220"/>
          </a:xfrm>
          <a:prstGeom prst="rect">
            <a:avLst/>
          </a:prstGeom>
          <a:noFill/>
          <a:ln w="9525">
            <a:noFill/>
            <a:miter lim="800000"/>
            <a:headEnd/>
            <a:tailEnd/>
          </a:ln>
        </p:spPr>
        <p:txBody>
          <a:bodyPr>
            <a:spAutoFit/>
          </a:bodyPr>
          <a:lstStyle/>
          <a:p>
            <a:pPr algn="ctr"/>
            <a:r>
              <a:rPr lang="it-IT" sz="2800" b="1" dirty="0">
                <a:latin typeface="Calibri" pitchFamily="34" charset="0"/>
              </a:rPr>
              <a:t>PIANIFICAZIONE E GESTIONE WEEK HOSPITAL</a:t>
            </a:r>
          </a:p>
        </p:txBody>
      </p:sp>
    </p:spTree>
    <p:extLst>
      <p:ext uri="{BB962C8B-B14F-4D97-AF65-F5344CB8AC3E}">
        <p14:creationId xmlns:p14="http://schemas.microsoft.com/office/powerpoint/2010/main" val="2931107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6"/>
          <p:cNvSpPr>
            <a:spLocks noChangeShapeType="1"/>
          </p:cNvSpPr>
          <p:nvPr/>
        </p:nvSpPr>
        <p:spPr bwMode="auto">
          <a:xfrm flipV="1">
            <a:off x="344488" y="836613"/>
            <a:ext cx="9072562" cy="0"/>
          </a:xfrm>
          <a:prstGeom prst="line">
            <a:avLst/>
          </a:prstGeom>
          <a:noFill/>
          <a:ln w="50800">
            <a:solidFill>
              <a:srgbClr val="A50000"/>
            </a:solidFill>
            <a:round/>
            <a:headEnd/>
            <a:tailEnd/>
          </a:ln>
        </p:spPr>
        <p:txBody>
          <a:bodyPr wrap="none" anchor="ctr"/>
          <a:lstStyle/>
          <a:p>
            <a:endParaRPr lang="it-IT"/>
          </a:p>
        </p:txBody>
      </p:sp>
      <p:sp>
        <p:nvSpPr>
          <p:cNvPr id="8195" name="Line 16"/>
          <p:cNvSpPr>
            <a:spLocks noChangeShapeType="1"/>
          </p:cNvSpPr>
          <p:nvPr/>
        </p:nvSpPr>
        <p:spPr bwMode="auto">
          <a:xfrm>
            <a:off x="344488" y="6524625"/>
            <a:ext cx="9182100" cy="0"/>
          </a:xfrm>
          <a:prstGeom prst="line">
            <a:avLst/>
          </a:prstGeom>
          <a:noFill/>
          <a:ln w="50800">
            <a:solidFill>
              <a:srgbClr val="A50000"/>
            </a:solidFill>
            <a:round/>
            <a:headEnd/>
            <a:tailEnd/>
          </a:ln>
        </p:spPr>
        <p:txBody>
          <a:bodyPr wrap="none" anchor="ctr"/>
          <a:lstStyle/>
          <a:p>
            <a:endParaRPr lang="it-IT"/>
          </a:p>
        </p:txBody>
      </p:sp>
      <p:sp>
        <p:nvSpPr>
          <p:cNvPr id="3077" name="Segnaposto numero diapositiva 5"/>
          <p:cNvSpPr>
            <a:spLocks noGrp="1"/>
          </p:cNvSpPr>
          <p:nvPr>
            <p:ph type="sldNum" sz="quarter" idx="12"/>
          </p:nvPr>
        </p:nvSpPr>
        <p:spPr>
          <a:xfrm>
            <a:off x="7099300" y="6524625"/>
            <a:ext cx="2063750" cy="180975"/>
          </a:xfrm>
        </p:spPr>
        <p:txBody>
          <a:bodyPr/>
          <a:lstStyle/>
          <a:p>
            <a:pPr>
              <a:defRPr/>
            </a:pPr>
            <a:fld id="{22384F30-6F76-4E2B-ABA9-7B9FB7ACF66B}" type="slidenum">
              <a:rPr lang="it-IT" smtClean="0"/>
              <a:pPr>
                <a:defRPr/>
              </a:pPr>
              <a:t>7</a:t>
            </a:fld>
            <a:r>
              <a:rPr lang="it-IT"/>
              <a:t>/</a:t>
            </a:r>
          </a:p>
        </p:txBody>
      </p:sp>
      <p:sp>
        <p:nvSpPr>
          <p:cNvPr id="8197" name="Rettangolo 13"/>
          <p:cNvSpPr>
            <a:spLocks noChangeArrowheads="1"/>
          </p:cNvSpPr>
          <p:nvPr/>
        </p:nvSpPr>
        <p:spPr bwMode="auto">
          <a:xfrm>
            <a:off x="2432050" y="188913"/>
            <a:ext cx="4953000" cy="215900"/>
          </a:xfrm>
          <a:prstGeom prst="rect">
            <a:avLst/>
          </a:prstGeom>
          <a:noFill/>
          <a:ln w="9525">
            <a:noFill/>
            <a:miter lim="800000"/>
            <a:headEnd/>
            <a:tailEnd/>
          </a:ln>
        </p:spPr>
        <p:txBody>
          <a:bodyPr>
            <a:spAutoFit/>
          </a:bodyPr>
          <a:lstStyle/>
          <a:p>
            <a:pPr indent="449263" algn="ctr"/>
            <a:r>
              <a:rPr lang="it-IT" sz="800" b="1">
                <a:solidFill>
                  <a:srgbClr val="000000"/>
                </a:solidFill>
                <a:ea typeface="Times New Roman" pitchFamily="18" charset="0"/>
                <a:cs typeface="Cambria" pitchFamily="18" charset="0"/>
              </a:rPr>
              <a:t>UNIVERSITA’ DELLA CALABRIA</a:t>
            </a:r>
            <a:endParaRPr lang="it-IT" sz="800">
              <a:ea typeface="Times New Roman" pitchFamily="18" charset="0"/>
              <a:cs typeface="Cambria" pitchFamily="18" charset="0"/>
            </a:endParaRPr>
          </a:p>
        </p:txBody>
      </p:sp>
      <p:pic>
        <p:nvPicPr>
          <p:cNvPr id="8198" name="Immagine 5" descr="logo.gif"/>
          <p:cNvPicPr>
            <a:picLocks noChangeAspect="1" noChangeArrowheads="1"/>
          </p:cNvPicPr>
          <p:nvPr/>
        </p:nvPicPr>
        <p:blipFill>
          <a:blip r:embed="rId2" cstate="print"/>
          <a:srcRect/>
          <a:stretch>
            <a:fillRect/>
          </a:stretch>
        </p:blipFill>
        <p:spPr bwMode="auto">
          <a:xfrm>
            <a:off x="344488" y="115888"/>
            <a:ext cx="936625" cy="649287"/>
          </a:xfrm>
          <a:prstGeom prst="rect">
            <a:avLst/>
          </a:prstGeom>
          <a:noFill/>
          <a:ln w="9525">
            <a:noFill/>
            <a:miter lim="800000"/>
            <a:headEnd/>
            <a:tailEnd/>
          </a:ln>
        </p:spPr>
      </p:pic>
      <p:pic>
        <p:nvPicPr>
          <p:cNvPr id="8199" name="Immagine 0" descr="MARCHIO_ITA_COL.jpg"/>
          <p:cNvPicPr>
            <a:picLocks noChangeAspect="1" noChangeArrowheads="1"/>
          </p:cNvPicPr>
          <p:nvPr/>
        </p:nvPicPr>
        <p:blipFill>
          <a:blip r:embed="rId3" cstate="print"/>
          <a:srcRect/>
          <a:stretch>
            <a:fillRect/>
          </a:stretch>
        </p:blipFill>
        <p:spPr bwMode="auto">
          <a:xfrm>
            <a:off x="8482013" y="0"/>
            <a:ext cx="935037" cy="765175"/>
          </a:xfrm>
          <a:prstGeom prst="rect">
            <a:avLst/>
          </a:prstGeom>
          <a:noFill/>
          <a:ln w="9525">
            <a:noFill/>
            <a:miter lim="800000"/>
            <a:headEnd/>
            <a:tailEnd/>
          </a:ln>
        </p:spPr>
      </p:pic>
      <p:pic>
        <p:nvPicPr>
          <p:cNvPr id="8200" name="Picture 2" descr="C:\Users\Roberto\Documents\Lettere &amp; Fax\Carta Intestata\logounical.gif"/>
          <p:cNvPicPr>
            <a:picLocks noChangeAspect="1" noChangeArrowheads="1"/>
          </p:cNvPicPr>
          <p:nvPr/>
        </p:nvPicPr>
        <p:blipFill>
          <a:blip r:embed="rId4" cstate="print"/>
          <a:srcRect/>
          <a:stretch>
            <a:fillRect/>
          </a:stretch>
        </p:blipFill>
        <p:spPr bwMode="auto">
          <a:xfrm>
            <a:off x="4881563" y="333375"/>
            <a:ext cx="681037" cy="431800"/>
          </a:xfrm>
          <a:prstGeom prst="rect">
            <a:avLst/>
          </a:prstGeom>
          <a:noFill/>
          <a:ln w="9525">
            <a:noFill/>
            <a:miter lim="800000"/>
            <a:headEnd/>
            <a:tailEnd/>
          </a:ln>
        </p:spPr>
      </p:pic>
      <p:sp>
        <p:nvSpPr>
          <p:cNvPr id="8201" name="CasellaDiTesto 8"/>
          <p:cNvSpPr txBox="1">
            <a:spLocks noChangeArrowheads="1"/>
          </p:cNvSpPr>
          <p:nvPr/>
        </p:nvSpPr>
        <p:spPr bwMode="auto">
          <a:xfrm>
            <a:off x="776288" y="1089025"/>
            <a:ext cx="8497887" cy="584200"/>
          </a:xfrm>
          <a:prstGeom prst="rect">
            <a:avLst/>
          </a:prstGeom>
          <a:noFill/>
          <a:ln w="9525">
            <a:noFill/>
            <a:miter lim="800000"/>
            <a:headEnd/>
            <a:tailEnd/>
          </a:ln>
        </p:spPr>
        <p:txBody>
          <a:bodyPr>
            <a:spAutoFit/>
          </a:bodyPr>
          <a:lstStyle/>
          <a:p>
            <a:pPr algn="ctr"/>
            <a:r>
              <a:rPr lang="it-IT" sz="3200" b="1" dirty="0">
                <a:latin typeface="Calibri" pitchFamily="34" charset="0"/>
              </a:rPr>
              <a:t>WEEK HOSPITAL (framework Patient Flow)</a:t>
            </a:r>
          </a:p>
        </p:txBody>
      </p:sp>
      <p:sp>
        <p:nvSpPr>
          <p:cNvPr id="11" name="Rettangolo 10"/>
          <p:cNvSpPr/>
          <p:nvPr/>
        </p:nvSpPr>
        <p:spPr>
          <a:xfrm>
            <a:off x="1856656" y="3212976"/>
            <a:ext cx="6264696"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solidFill>
                  <a:schemeClr val="tx1"/>
                </a:solidFill>
              </a:rPr>
              <a:t>Week Hospital</a:t>
            </a:r>
          </a:p>
        </p:txBody>
      </p:sp>
      <p:sp>
        <p:nvSpPr>
          <p:cNvPr id="12" name="Freccia a destra 11"/>
          <p:cNvSpPr/>
          <p:nvPr/>
        </p:nvSpPr>
        <p:spPr>
          <a:xfrm>
            <a:off x="920552" y="4293096"/>
            <a:ext cx="1152128" cy="28803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Freccia a destra 12"/>
          <p:cNvSpPr/>
          <p:nvPr/>
        </p:nvSpPr>
        <p:spPr>
          <a:xfrm>
            <a:off x="7689304" y="4365104"/>
            <a:ext cx="1152128" cy="288032"/>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CasellaDiTesto 13"/>
          <p:cNvSpPr txBox="1"/>
          <p:nvPr/>
        </p:nvSpPr>
        <p:spPr>
          <a:xfrm>
            <a:off x="344488" y="3645024"/>
            <a:ext cx="1390124" cy="646331"/>
          </a:xfrm>
          <a:prstGeom prst="rect">
            <a:avLst/>
          </a:prstGeom>
          <a:noFill/>
        </p:spPr>
        <p:txBody>
          <a:bodyPr wrap="none" rtlCol="0">
            <a:spAutoFit/>
          </a:bodyPr>
          <a:lstStyle/>
          <a:p>
            <a:r>
              <a:rPr lang="it-IT" sz="1800" b="1" dirty="0"/>
              <a:t>Ammissione</a:t>
            </a:r>
          </a:p>
          <a:p>
            <a:r>
              <a:rPr lang="it-IT" sz="1800" b="1" dirty="0"/>
              <a:t>Pazienti</a:t>
            </a:r>
          </a:p>
        </p:txBody>
      </p:sp>
      <p:sp>
        <p:nvSpPr>
          <p:cNvPr id="15" name="CasellaDiTesto 14"/>
          <p:cNvSpPr txBox="1"/>
          <p:nvPr/>
        </p:nvSpPr>
        <p:spPr>
          <a:xfrm>
            <a:off x="8265368" y="3645024"/>
            <a:ext cx="1261884" cy="646331"/>
          </a:xfrm>
          <a:prstGeom prst="rect">
            <a:avLst/>
          </a:prstGeom>
          <a:noFill/>
        </p:spPr>
        <p:txBody>
          <a:bodyPr wrap="none" rtlCol="0">
            <a:spAutoFit/>
          </a:bodyPr>
          <a:lstStyle/>
          <a:p>
            <a:r>
              <a:rPr lang="it-IT" sz="1800" b="1" dirty="0"/>
              <a:t>Dimissione</a:t>
            </a:r>
          </a:p>
          <a:p>
            <a:r>
              <a:rPr lang="it-IT" sz="1800" b="1" dirty="0"/>
              <a:t>Pazienti</a:t>
            </a:r>
          </a:p>
        </p:txBody>
      </p:sp>
      <p:sp>
        <p:nvSpPr>
          <p:cNvPr id="16" name="Freccia in giù 15"/>
          <p:cNvSpPr/>
          <p:nvPr/>
        </p:nvSpPr>
        <p:spPr>
          <a:xfrm>
            <a:off x="2432720" y="2636912"/>
            <a:ext cx="45719" cy="720080"/>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Freccia in giù 16"/>
          <p:cNvSpPr/>
          <p:nvPr/>
        </p:nvSpPr>
        <p:spPr>
          <a:xfrm>
            <a:off x="3080792" y="2636912"/>
            <a:ext cx="45719" cy="720080"/>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Freccia in giù 17"/>
          <p:cNvSpPr/>
          <p:nvPr/>
        </p:nvSpPr>
        <p:spPr>
          <a:xfrm>
            <a:off x="3728864" y="2636912"/>
            <a:ext cx="45719" cy="720080"/>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Freccia in giù 18"/>
          <p:cNvSpPr/>
          <p:nvPr/>
        </p:nvSpPr>
        <p:spPr>
          <a:xfrm>
            <a:off x="4376936" y="2636912"/>
            <a:ext cx="45719" cy="720080"/>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Freccia in giù 19"/>
          <p:cNvSpPr/>
          <p:nvPr/>
        </p:nvSpPr>
        <p:spPr>
          <a:xfrm>
            <a:off x="5025008" y="2636912"/>
            <a:ext cx="45719" cy="720080"/>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Freccia in giù 20"/>
          <p:cNvSpPr/>
          <p:nvPr/>
        </p:nvSpPr>
        <p:spPr>
          <a:xfrm>
            <a:off x="5601072" y="2636912"/>
            <a:ext cx="45719" cy="720080"/>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Freccia in giù 21"/>
          <p:cNvSpPr/>
          <p:nvPr/>
        </p:nvSpPr>
        <p:spPr>
          <a:xfrm>
            <a:off x="6249144" y="2636912"/>
            <a:ext cx="45719" cy="720080"/>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Freccia in giù 22"/>
          <p:cNvSpPr/>
          <p:nvPr/>
        </p:nvSpPr>
        <p:spPr>
          <a:xfrm>
            <a:off x="6969224" y="2636912"/>
            <a:ext cx="45719" cy="720080"/>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Freccia in giù 23"/>
          <p:cNvSpPr/>
          <p:nvPr/>
        </p:nvSpPr>
        <p:spPr>
          <a:xfrm>
            <a:off x="7689304" y="2636912"/>
            <a:ext cx="45719" cy="720080"/>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5" name="CasellaDiTesto 24"/>
          <p:cNvSpPr txBox="1"/>
          <p:nvPr/>
        </p:nvSpPr>
        <p:spPr>
          <a:xfrm>
            <a:off x="344488" y="2132856"/>
            <a:ext cx="8928992" cy="461665"/>
          </a:xfrm>
          <a:prstGeom prst="rect">
            <a:avLst/>
          </a:prstGeom>
          <a:noFill/>
        </p:spPr>
        <p:txBody>
          <a:bodyPr wrap="square" rtlCol="0">
            <a:spAutoFit/>
          </a:bodyPr>
          <a:lstStyle/>
          <a:p>
            <a:pPr algn="ctr"/>
            <a:r>
              <a:rPr lang="it-IT" b="1" i="1" dirty="0">
                <a:solidFill>
                  <a:srgbClr val="7030A0"/>
                </a:solidFill>
              </a:rPr>
              <a:t>Servizi Clinici (test diagnostici, trattamenti terapeutici e riabilitativi)</a:t>
            </a:r>
          </a:p>
        </p:txBody>
      </p:sp>
      <p:sp>
        <p:nvSpPr>
          <p:cNvPr id="26" name="CasellaDiTesto 25"/>
          <p:cNvSpPr txBox="1"/>
          <p:nvPr/>
        </p:nvSpPr>
        <p:spPr>
          <a:xfrm>
            <a:off x="0" y="5517232"/>
            <a:ext cx="9906000" cy="830997"/>
          </a:xfrm>
          <a:prstGeom prst="rect">
            <a:avLst/>
          </a:prstGeom>
          <a:noFill/>
        </p:spPr>
        <p:txBody>
          <a:bodyPr wrap="square" rtlCol="0">
            <a:spAutoFit/>
          </a:bodyPr>
          <a:lstStyle/>
          <a:p>
            <a:pPr algn="ctr"/>
            <a:r>
              <a:rPr lang="it-IT" b="1" dirty="0">
                <a:solidFill>
                  <a:srgbClr val="002060"/>
                </a:solidFill>
              </a:rPr>
              <a:t>Risorse Cliniche </a:t>
            </a:r>
          </a:p>
          <a:p>
            <a:pPr algn="ctr"/>
            <a:r>
              <a:rPr lang="it-IT" b="1" dirty="0">
                <a:solidFill>
                  <a:srgbClr val="002060"/>
                </a:solidFill>
              </a:rPr>
              <a:t>(personale, posti letto, dispositivi biomedicali, materiali terapeutici)</a:t>
            </a:r>
          </a:p>
        </p:txBody>
      </p:sp>
      <p:sp>
        <p:nvSpPr>
          <p:cNvPr id="27" name="Triangolo isoscele 26"/>
          <p:cNvSpPr/>
          <p:nvPr/>
        </p:nvSpPr>
        <p:spPr>
          <a:xfrm>
            <a:off x="2648744" y="4581128"/>
            <a:ext cx="432048" cy="864096"/>
          </a:xfrm>
          <a:prstGeom prst="triangl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Triangolo isoscele 27"/>
          <p:cNvSpPr/>
          <p:nvPr/>
        </p:nvSpPr>
        <p:spPr>
          <a:xfrm>
            <a:off x="3872880" y="4581128"/>
            <a:ext cx="432048" cy="864096"/>
          </a:xfrm>
          <a:prstGeom prst="triangl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Triangolo isoscele 28"/>
          <p:cNvSpPr/>
          <p:nvPr/>
        </p:nvSpPr>
        <p:spPr>
          <a:xfrm>
            <a:off x="5241032" y="4581128"/>
            <a:ext cx="432048" cy="864096"/>
          </a:xfrm>
          <a:prstGeom prst="triangl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Triangolo isoscele 29"/>
          <p:cNvSpPr/>
          <p:nvPr/>
        </p:nvSpPr>
        <p:spPr>
          <a:xfrm>
            <a:off x="6681192" y="4581128"/>
            <a:ext cx="432048" cy="864096"/>
          </a:xfrm>
          <a:prstGeom prst="triangl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7169" name="Picture 1"/>
          <p:cNvPicPr>
            <a:picLocks noChangeAspect="1" noChangeArrowheads="1"/>
          </p:cNvPicPr>
          <p:nvPr/>
        </p:nvPicPr>
        <p:blipFill>
          <a:blip r:embed="rId5" cstate="print"/>
          <a:srcRect/>
          <a:stretch>
            <a:fillRect/>
          </a:stretch>
        </p:blipFill>
        <p:spPr bwMode="auto">
          <a:xfrm rot="18731275">
            <a:off x="2769750" y="3567258"/>
            <a:ext cx="993755" cy="961490"/>
          </a:xfrm>
          <a:prstGeom prst="rect">
            <a:avLst/>
          </a:prstGeom>
          <a:noFill/>
          <a:ln w="9525">
            <a:noFill/>
            <a:miter lim="800000"/>
            <a:headEnd/>
            <a:tailEnd/>
          </a:ln>
        </p:spPr>
      </p:pic>
      <p:pic>
        <p:nvPicPr>
          <p:cNvPr id="31" name="Picture 1"/>
          <p:cNvPicPr>
            <a:picLocks noChangeAspect="1" noChangeArrowheads="1"/>
          </p:cNvPicPr>
          <p:nvPr/>
        </p:nvPicPr>
        <p:blipFill>
          <a:blip r:embed="rId5" cstate="print"/>
          <a:srcRect/>
          <a:stretch>
            <a:fillRect/>
          </a:stretch>
        </p:blipFill>
        <p:spPr bwMode="auto">
          <a:xfrm rot="18731275">
            <a:off x="6226134" y="3567258"/>
            <a:ext cx="993755" cy="96149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6"/>
          <p:cNvSpPr>
            <a:spLocks noChangeShapeType="1"/>
          </p:cNvSpPr>
          <p:nvPr/>
        </p:nvSpPr>
        <p:spPr bwMode="auto">
          <a:xfrm flipV="1">
            <a:off x="344488" y="836613"/>
            <a:ext cx="9072562" cy="0"/>
          </a:xfrm>
          <a:prstGeom prst="line">
            <a:avLst/>
          </a:prstGeom>
          <a:noFill/>
          <a:ln w="50800">
            <a:solidFill>
              <a:srgbClr val="A50000"/>
            </a:solidFill>
            <a:round/>
            <a:headEnd/>
            <a:tailEnd/>
          </a:ln>
        </p:spPr>
        <p:txBody>
          <a:bodyPr wrap="none" anchor="ctr"/>
          <a:lstStyle/>
          <a:p>
            <a:endParaRPr lang="it-IT"/>
          </a:p>
        </p:txBody>
      </p:sp>
      <p:sp>
        <p:nvSpPr>
          <p:cNvPr id="9219" name="Line 16"/>
          <p:cNvSpPr>
            <a:spLocks noChangeShapeType="1"/>
          </p:cNvSpPr>
          <p:nvPr/>
        </p:nvSpPr>
        <p:spPr bwMode="auto">
          <a:xfrm>
            <a:off x="344488" y="6524625"/>
            <a:ext cx="9182100" cy="0"/>
          </a:xfrm>
          <a:prstGeom prst="line">
            <a:avLst/>
          </a:prstGeom>
          <a:noFill/>
          <a:ln w="50800">
            <a:solidFill>
              <a:srgbClr val="A50000"/>
            </a:solidFill>
            <a:round/>
            <a:headEnd/>
            <a:tailEnd/>
          </a:ln>
        </p:spPr>
        <p:txBody>
          <a:bodyPr wrap="none" anchor="ctr"/>
          <a:lstStyle/>
          <a:p>
            <a:endParaRPr lang="it-IT"/>
          </a:p>
        </p:txBody>
      </p:sp>
      <p:sp>
        <p:nvSpPr>
          <p:cNvPr id="3077" name="Segnaposto numero diapositiva 5"/>
          <p:cNvSpPr>
            <a:spLocks noGrp="1"/>
          </p:cNvSpPr>
          <p:nvPr>
            <p:ph type="sldNum" sz="quarter" idx="12"/>
          </p:nvPr>
        </p:nvSpPr>
        <p:spPr>
          <a:xfrm>
            <a:off x="7099300" y="6524625"/>
            <a:ext cx="2063750" cy="180975"/>
          </a:xfrm>
        </p:spPr>
        <p:txBody>
          <a:bodyPr/>
          <a:lstStyle/>
          <a:p>
            <a:pPr>
              <a:defRPr/>
            </a:pPr>
            <a:fld id="{B9A1D9E1-334F-4F3F-AFF9-FB6FCA682F69}" type="slidenum">
              <a:rPr lang="it-IT" smtClean="0"/>
              <a:pPr>
                <a:defRPr/>
              </a:pPr>
              <a:t>8</a:t>
            </a:fld>
            <a:r>
              <a:rPr lang="it-IT"/>
              <a:t>/</a:t>
            </a:r>
          </a:p>
        </p:txBody>
      </p:sp>
      <p:sp>
        <p:nvSpPr>
          <p:cNvPr id="9221" name="Rettangolo 13"/>
          <p:cNvSpPr>
            <a:spLocks noChangeArrowheads="1"/>
          </p:cNvSpPr>
          <p:nvPr/>
        </p:nvSpPr>
        <p:spPr bwMode="auto">
          <a:xfrm>
            <a:off x="2432050" y="188913"/>
            <a:ext cx="4953000" cy="215900"/>
          </a:xfrm>
          <a:prstGeom prst="rect">
            <a:avLst/>
          </a:prstGeom>
          <a:noFill/>
          <a:ln w="9525">
            <a:noFill/>
            <a:miter lim="800000"/>
            <a:headEnd/>
            <a:tailEnd/>
          </a:ln>
        </p:spPr>
        <p:txBody>
          <a:bodyPr>
            <a:spAutoFit/>
          </a:bodyPr>
          <a:lstStyle/>
          <a:p>
            <a:pPr indent="449263" algn="ctr"/>
            <a:r>
              <a:rPr lang="it-IT" sz="800" b="1">
                <a:solidFill>
                  <a:srgbClr val="000000"/>
                </a:solidFill>
                <a:ea typeface="Times New Roman" pitchFamily="18" charset="0"/>
                <a:cs typeface="Cambria" pitchFamily="18" charset="0"/>
              </a:rPr>
              <a:t>UNIVERSITA’ DELLA CALABRIA</a:t>
            </a:r>
            <a:endParaRPr lang="it-IT" sz="800">
              <a:ea typeface="Times New Roman" pitchFamily="18" charset="0"/>
              <a:cs typeface="Cambria" pitchFamily="18" charset="0"/>
            </a:endParaRPr>
          </a:p>
        </p:txBody>
      </p:sp>
      <p:pic>
        <p:nvPicPr>
          <p:cNvPr id="9222" name="Immagine 5" descr="logo.gif"/>
          <p:cNvPicPr>
            <a:picLocks noChangeAspect="1" noChangeArrowheads="1"/>
          </p:cNvPicPr>
          <p:nvPr/>
        </p:nvPicPr>
        <p:blipFill>
          <a:blip r:embed="rId2" cstate="print"/>
          <a:srcRect/>
          <a:stretch>
            <a:fillRect/>
          </a:stretch>
        </p:blipFill>
        <p:spPr bwMode="auto">
          <a:xfrm>
            <a:off x="344488" y="115888"/>
            <a:ext cx="936625" cy="649287"/>
          </a:xfrm>
          <a:prstGeom prst="rect">
            <a:avLst/>
          </a:prstGeom>
          <a:noFill/>
          <a:ln w="9525">
            <a:noFill/>
            <a:miter lim="800000"/>
            <a:headEnd/>
            <a:tailEnd/>
          </a:ln>
        </p:spPr>
      </p:pic>
      <p:pic>
        <p:nvPicPr>
          <p:cNvPr id="9223" name="Immagine 0" descr="MARCHIO_ITA_COL.jpg"/>
          <p:cNvPicPr>
            <a:picLocks noChangeAspect="1" noChangeArrowheads="1"/>
          </p:cNvPicPr>
          <p:nvPr/>
        </p:nvPicPr>
        <p:blipFill>
          <a:blip r:embed="rId3" cstate="print"/>
          <a:srcRect/>
          <a:stretch>
            <a:fillRect/>
          </a:stretch>
        </p:blipFill>
        <p:spPr bwMode="auto">
          <a:xfrm>
            <a:off x="8482013" y="0"/>
            <a:ext cx="935037" cy="765175"/>
          </a:xfrm>
          <a:prstGeom prst="rect">
            <a:avLst/>
          </a:prstGeom>
          <a:noFill/>
          <a:ln w="9525">
            <a:noFill/>
            <a:miter lim="800000"/>
            <a:headEnd/>
            <a:tailEnd/>
          </a:ln>
        </p:spPr>
      </p:pic>
      <p:pic>
        <p:nvPicPr>
          <p:cNvPr id="9224" name="Picture 2" descr="C:\Users\Roberto\Documents\Lettere &amp; Fax\Carta Intestata\logounical.gif"/>
          <p:cNvPicPr>
            <a:picLocks noChangeAspect="1" noChangeArrowheads="1"/>
          </p:cNvPicPr>
          <p:nvPr/>
        </p:nvPicPr>
        <p:blipFill>
          <a:blip r:embed="rId4" cstate="print"/>
          <a:srcRect/>
          <a:stretch>
            <a:fillRect/>
          </a:stretch>
        </p:blipFill>
        <p:spPr bwMode="auto">
          <a:xfrm>
            <a:off x="4881563" y="333375"/>
            <a:ext cx="681037" cy="431800"/>
          </a:xfrm>
          <a:prstGeom prst="rect">
            <a:avLst/>
          </a:prstGeom>
          <a:noFill/>
          <a:ln w="9525">
            <a:noFill/>
            <a:miter lim="800000"/>
            <a:headEnd/>
            <a:tailEnd/>
          </a:ln>
        </p:spPr>
      </p:pic>
      <p:sp>
        <p:nvSpPr>
          <p:cNvPr id="22" name="Elaborazione alternativa 21"/>
          <p:cNvSpPr/>
          <p:nvPr/>
        </p:nvSpPr>
        <p:spPr>
          <a:xfrm>
            <a:off x="258143" y="4373497"/>
            <a:ext cx="3067670" cy="1144258"/>
          </a:xfrm>
          <a:prstGeom prst="flowChartAlternateProcess">
            <a:avLst/>
          </a:prstGeom>
          <a:solidFill>
            <a:srgbClr val="EFFB53"/>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it-IT"/>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342900" indent="-342900">
              <a:buFont typeface="Wingdings" pitchFamily="2" charset="2"/>
              <a:buChar char="v"/>
              <a:defRPr/>
            </a:pPr>
            <a:r>
              <a:rPr lang="it-IT" sz="1600" dirty="0">
                <a:solidFill>
                  <a:schemeClr val="tx1"/>
                </a:solidFill>
                <a:latin typeface="Calibri" pitchFamily="34" charset="0"/>
                <a:cs typeface="Arial" pitchFamily="34" charset="0"/>
              </a:rPr>
              <a:t>Data della visita di base</a:t>
            </a:r>
          </a:p>
          <a:p>
            <a:pPr marL="342900" indent="-342900">
              <a:buFont typeface="Wingdings" pitchFamily="2" charset="2"/>
              <a:buChar char="v"/>
              <a:defRPr/>
            </a:pPr>
            <a:r>
              <a:rPr lang="it-IT" sz="1600" dirty="0">
                <a:solidFill>
                  <a:schemeClr val="tx1"/>
                </a:solidFill>
                <a:latin typeface="Calibri" pitchFamily="34" charset="0"/>
                <a:cs typeface="Arial" pitchFamily="34" charset="0"/>
              </a:rPr>
              <a:t>Priorità clinica</a:t>
            </a:r>
          </a:p>
          <a:p>
            <a:pPr marL="342900" indent="-342900">
              <a:buFont typeface="Wingdings" pitchFamily="2" charset="2"/>
              <a:buChar char="v"/>
              <a:defRPr/>
            </a:pPr>
            <a:r>
              <a:rPr lang="it-IT" sz="1600" dirty="0">
                <a:solidFill>
                  <a:schemeClr val="tx1"/>
                </a:solidFill>
                <a:latin typeface="Calibri" pitchFamily="34" charset="0"/>
                <a:cs typeface="Arial" pitchFamily="34" charset="0"/>
              </a:rPr>
              <a:t>Durata minima di ricovero</a:t>
            </a:r>
          </a:p>
          <a:p>
            <a:pPr marL="342900" indent="-342900">
              <a:buFont typeface="Wingdings" pitchFamily="2" charset="2"/>
              <a:buChar char="v"/>
              <a:defRPr/>
            </a:pPr>
            <a:r>
              <a:rPr lang="it-IT" sz="1600" dirty="0">
                <a:solidFill>
                  <a:schemeClr val="tx1"/>
                </a:solidFill>
                <a:latin typeface="Calibri" pitchFamily="34" charset="0"/>
                <a:cs typeface="Arial" pitchFamily="34" charset="0"/>
              </a:rPr>
              <a:t>Set dei servizi clinici prescritti</a:t>
            </a:r>
          </a:p>
        </p:txBody>
      </p:sp>
      <p:sp>
        <p:nvSpPr>
          <p:cNvPr id="23" name="Elaborazione alternativa 22"/>
          <p:cNvSpPr/>
          <p:nvPr/>
        </p:nvSpPr>
        <p:spPr>
          <a:xfrm>
            <a:off x="3512840" y="4503126"/>
            <a:ext cx="2419598" cy="826950"/>
          </a:xfrm>
          <a:prstGeom prst="flowChartAlternateProcess">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it-IT"/>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342900" indent="-342900">
              <a:buFont typeface="Wingdings" pitchFamily="2" charset="2"/>
              <a:buChar char="v"/>
              <a:defRPr/>
            </a:pPr>
            <a:r>
              <a:rPr lang="it-IT" sz="1600" dirty="0">
                <a:solidFill>
                  <a:schemeClr val="tx1"/>
                </a:solidFill>
                <a:latin typeface="Calibri" pitchFamily="34" charset="0"/>
                <a:cs typeface="Arial" pitchFamily="34" charset="0"/>
              </a:rPr>
              <a:t>Disponibilità in definiti slot temporali</a:t>
            </a:r>
          </a:p>
          <a:p>
            <a:pPr marL="342900" indent="-342900">
              <a:buFont typeface="Wingdings" pitchFamily="2" charset="2"/>
              <a:buChar char="v"/>
              <a:defRPr/>
            </a:pPr>
            <a:r>
              <a:rPr lang="it-IT" sz="1600" dirty="0">
                <a:solidFill>
                  <a:schemeClr val="tx1"/>
                </a:solidFill>
                <a:latin typeface="Calibri" pitchFamily="34" charset="0"/>
                <a:cs typeface="Arial" pitchFamily="34" charset="0"/>
              </a:rPr>
              <a:t>Capacità di servizio</a:t>
            </a:r>
          </a:p>
        </p:txBody>
      </p:sp>
      <p:sp>
        <p:nvSpPr>
          <p:cNvPr id="24" name="Elaborazione alternativa 23"/>
          <p:cNvSpPr/>
          <p:nvPr/>
        </p:nvSpPr>
        <p:spPr>
          <a:xfrm>
            <a:off x="6119465" y="4423712"/>
            <a:ext cx="2640359" cy="1043828"/>
          </a:xfrm>
          <a:prstGeom prst="flowChartAlternateProcess">
            <a:avLst/>
          </a:prstGeom>
          <a:solidFill>
            <a:srgbClr val="E37FCE"/>
          </a:solidFill>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it-IT"/>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342900" indent="-342900">
              <a:buFont typeface="Wingdings" pitchFamily="2" charset="2"/>
              <a:buChar char="v"/>
              <a:defRPr/>
            </a:pPr>
            <a:r>
              <a:rPr lang="it-IT" sz="1600" dirty="0">
                <a:solidFill>
                  <a:schemeClr val="tx1"/>
                </a:solidFill>
                <a:latin typeface="Calibri" pitchFamily="34" charset="0"/>
                <a:cs typeface="Arial" pitchFamily="34" charset="0"/>
              </a:rPr>
              <a:t>Disponibilità</a:t>
            </a:r>
          </a:p>
          <a:p>
            <a:pPr marL="342900" indent="-342900">
              <a:buFont typeface="Wingdings" pitchFamily="2" charset="2"/>
              <a:buChar char="v"/>
              <a:defRPr/>
            </a:pPr>
            <a:r>
              <a:rPr lang="it-IT" sz="1600" dirty="0">
                <a:solidFill>
                  <a:schemeClr val="tx1"/>
                </a:solidFill>
                <a:latin typeface="Calibri" pitchFamily="34" charset="0"/>
                <a:cs typeface="Arial" pitchFamily="34" charset="0"/>
              </a:rPr>
              <a:t>Blocchi temporali di ammissione/dimissione del paziente</a:t>
            </a:r>
          </a:p>
        </p:txBody>
      </p:sp>
      <p:sp>
        <p:nvSpPr>
          <p:cNvPr id="9230" name="CasellaDiTesto 14"/>
          <p:cNvSpPr txBox="1">
            <a:spLocks noChangeArrowheads="1"/>
          </p:cNvSpPr>
          <p:nvPr/>
        </p:nvSpPr>
        <p:spPr bwMode="auto">
          <a:xfrm>
            <a:off x="337481" y="3995878"/>
            <a:ext cx="2908995" cy="369332"/>
          </a:xfrm>
          <a:prstGeom prst="rect">
            <a:avLst/>
          </a:prstGeom>
          <a:noFill/>
          <a:ln w="9525">
            <a:noFill/>
            <a:miter lim="800000"/>
            <a:headEnd/>
            <a:tailEnd/>
          </a:ln>
        </p:spPr>
        <p:txBody>
          <a:bodyPr wrap="square">
            <a:spAutoFit/>
          </a:bodyPr>
          <a:lstStyle/>
          <a:p>
            <a:pPr algn="ctr"/>
            <a:r>
              <a:rPr lang="it-IT" sz="1800" b="1" dirty="0">
                <a:latin typeface="Calibri" pitchFamily="34" charset="0"/>
                <a:ea typeface="Arial Unicode MS" pitchFamily="34" charset="-128"/>
                <a:cs typeface="Arial Unicode MS" pitchFamily="34" charset="-128"/>
              </a:rPr>
              <a:t>Lista dei Pazienti in attesa</a:t>
            </a:r>
          </a:p>
        </p:txBody>
      </p:sp>
      <p:sp>
        <p:nvSpPr>
          <p:cNvPr id="9231" name="CasellaDiTesto 15"/>
          <p:cNvSpPr txBox="1">
            <a:spLocks noChangeArrowheads="1"/>
          </p:cNvSpPr>
          <p:nvPr/>
        </p:nvSpPr>
        <p:spPr bwMode="auto">
          <a:xfrm>
            <a:off x="3749675" y="3995323"/>
            <a:ext cx="1812925" cy="369887"/>
          </a:xfrm>
          <a:prstGeom prst="rect">
            <a:avLst/>
          </a:prstGeom>
          <a:noFill/>
          <a:ln w="9525">
            <a:noFill/>
            <a:miter lim="800000"/>
            <a:headEnd/>
            <a:tailEnd/>
          </a:ln>
        </p:spPr>
        <p:txBody>
          <a:bodyPr>
            <a:spAutoFit/>
          </a:bodyPr>
          <a:lstStyle/>
          <a:p>
            <a:pPr algn="ctr"/>
            <a:r>
              <a:rPr lang="it-IT" sz="1800" b="1" dirty="0">
                <a:latin typeface="Calibri" pitchFamily="34" charset="0"/>
                <a:ea typeface="Arial Unicode MS" pitchFamily="34" charset="-128"/>
                <a:cs typeface="Arial Unicode MS" pitchFamily="34" charset="-128"/>
              </a:rPr>
              <a:t>Servizi Clinici</a:t>
            </a:r>
          </a:p>
        </p:txBody>
      </p:sp>
      <p:sp>
        <p:nvSpPr>
          <p:cNvPr id="9232" name="CasellaDiTesto 16"/>
          <p:cNvSpPr txBox="1">
            <a:spLocks noChangeArrowheads="1"/>
          </p:cNvSpPr>
          <p:nvPr/>
        </p:nvSpPr>
        <p:spPr bwMode="auto">
          <a:xfrm>
            <a:off x="6353175" y="3995322"/>
            <a:ext cx="1778000" cy="369888"/>
          </a:xfrm>
          <a:prstGeom prst="rect">
            <a:avLst/>
          </a:prstGeom>
          <a:noFill/>
          <a:ln w="9525">
            <a:noFill/>
            <a:miter lim="800000"/>
            <a:headEnd/>
            <a:tailEnd/>
          </a:ln>
        </p:spPr>
        <p:txBody>
          <a:bodyPr wrap="square">
            <a:spAutoFit/>
          </a:bodyPr>
          <a:lstStyle/>
          <a:p>
            <a:pPr algn="ctr"/>
            <a:r>
              <a:rPr lang="it-IT" sz="1800" b="1" dirty="0">
                <a:latin typeface="Calibri" pitchFamily="34" charset="0"/>
                <a:ea typeface="Arial Unicode MS" pitchFamily="34" charset="-128"/>
                <a:cs typeface="Arial Unicode MS" pitchFamily="34" charset="-128"/>
              </a:rPr>
              <a:t>Posti Letto</a:t>
            </a:r>
          </a:p>
        </p:txBody>
      </p:sp>
      <p:sp>
        <p:nvSpPr>
          <p:cNvPr id="18" name="CasellaDiTesto 10">
            <a:extLst>
              <a:ext uri="{FF2B5EF4-FFF2-40B4-BE49-F238E27FC236}">
                <a16:creationId xmlns:a16="http://schemas.microsoft.com/office/drawing/2014/main" id="{5AE72804-1531-4F2C-BEB2-799D9A9B3534}"/>
              </a:ext>
            </a:extLst>
          </p:cNvPr>
          <p:cNvSpPr txBox="1">
            <a:spLocks noChangeArrowheads="1"/>
          </p:cNvSpPr>
          <p:nvPr/>
        </p:nvSpPr>
        <p:spPr bwMode="auto">
          <a:xfrm>
            <a:off x="776288" y="962689"/>
            <a:ext cx="8640762" cy="523220"/>
          </a:xfrm>
          <a:prstGeom prst="rect">
            <a:avLst/>
          </a:prstGeom>
          <a:noFill/>
          <a:ln w="9525">
            <a:noFill/>
            <a:miter lim="800000"/>
            <a:headEnd/>
            <a:tailEnd/>
          </a:ln>
        </p:spPr>
        <p:txBody>
          <a:bodyPr>
            <a:spAutoFit/>
          </a:bodyPr>
          <a:lstStyle/>
          <a:p>
            <a:pPr algn="ctr"/>
            <a:r>
              <a:rPr lang="it-IT" sz="2800" b="1" dirty="0">
                <a:latin typeface="Calibri" pitchFamily="34" charset="0"/>
              </a:rPr>
              <a:t>Livello Operativo: </a:t>
            </a:r>
            <a:r>
              <a:rPr lang="it-IT" sz="2800" b="1" u="sng" dirty="0" err="1">
                <a:latin typeface="Calibri" pitchFamily="34" charset="0"/>
              </a:rPr>
              <a:t>Scheduling</a:t>
            </a:r>
            <a:r>
              <a:rPr lang="it-IT" sz="2800" b="1" u="sng" dirty="0">
                <a:latin typeface="Calibri" pitchFamily="34" charset="0"/>
              </a:rPr>
              <a:t> dei Pazienti</a:t>
            </a:r>
          </a:p>
        </p:txBody>
      </p:sp>
      <p:graphicFrame>
        <p:nvGraphicFramePr>
          <p:cNvPr id="2" name="Diagramma 1">
            <a:extLst>
              <a:ext uri="{FF2B5EF4-FFF2-40B4-BE49-F238E27FC236}">
                <a16:creationId xmlns:a16="http://schemas.microsoft.com/office/drawing/2014/main" id="{4883072C-56C7-4565-86EC-FDDC5D351195}"/>
              </a:ext>
            </a:extLst>
          </p:cNvPr>
          <p:cNvGraphicFramePr/>
          <p:nvPr>
            <p:extLst>
              <p:ext uri="{D42A27DB-BD31-4B8C-83A1-F6EECF244321}">
                <p14:modId xmlns:p14="http://schemas.microsoft.com/office/powerpoint/2010/main" val="1406075469"/>
              </p:ext>
            </p:extLst>
          </p:nvPr>
        </p:nvGraphicFramePr>
        <p:xfrm>
          <a:off x="652239" y="1508562"/>
          <a:ext cx="8457059" cy="23615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o 43"/>
          <p:cNvGrpSpPr/>
          <p:nvPr/>
        </p:nvGrpSpPr>
        <p:grpSpPr>
          <a:xfrm>
            <a:off x="3687176" y="2143116"/>
            <a:ext cx="6081747" cy="4267270"/>
            <a:chOff x="214282" y="642918"/>
            <a:chExt cx="5613920" cy="4267270"/>
          </a:xfrm>
        </p:grpSpPr>
        <p:sp>
          <p:nvSpPr>
            <p:cNvPr id="77827" name="Text Box 3"/>
            <p:cNvSpPr txBox="1">
              <a:spLocks noChangeArrowheads="1"/>
            </p:cNvSpPr>
            <p:nvPr/>
          </p:nvSpPr>
          <p:spPr bwMode="auto">
            <a:xfrm>
              <a:off x="1819276" y="714356"/>
              <a:ext cx="2895600" cy="400110"/>
            </a:xfrm>
            <a:prstGeom prst="rect">
              <a:avLst/>
            </a:prstGeom>
            <a:solidFill>
              <a:srgbClr val="FFFF00"/>
            </a:solidFill>
            <a:ln w="9525">
              <a:noFill/>
              <a:miter lim="800000"/>
              <a:headEnd/>
              <a:tailEnd/>
            </a:ln>
            <a:effectLst/>
            <a:scene3d>
              <a:camera prst="legacyPerspectiveTop"/>
              <a:lightRig rig="legacyFlat3" dir="b"/>
            </a:scene3d>
            <a:sp3d extrusionH="887400" prstMaterial="legacyMatte">
              <a:bevelT w="13500" h="13500" prst="angle"/>
              <a:bevelB w="13500" h="13500" prst="angle"/>
              <a:extrusionClr>
                <a:srgbClr val="FFFF00"/>
              </a:extrusionClr>
            </a:sp3d>
          </p:spPr>
          <p:txBody>
            <a:bodyPr>
              <a:spAutoFit/>
              <a:flatTx/>
            </a:bodyPr>
            <a:lstStyle/>
            <a:p>
              <a:pPr algn="ctr">
                <a:spcBef>
                  <a:spcPct val="50000"/>
                </a:spcBef>
              </a:pPr>
              <a:r>
                <a:rPr lang="nl-BE" sz="2000" b="1" dirty="0">
                  <a:effectLst>
                    <a:outerShdw blurRad="38100" dist="38100" dir="2700000" algn="tl">
                      <a:srgbClr val="FFFFFF"/>
                    </a:outerShdw>
                  </a:effectLst>
                  <a:latin typeface="Arial" charset="0"/>
                </a:rPr>
                <a:t>admission</a:t>
              </a:r>
              <a:endParaRPr lang="it-IT" sz="2000" b="1" dirty="0">
                <a:effectLst>
                  <a:outerShdw blurRad="38100" dist="38100" dir="2700000" algn="tl">
                    <a:srgbClr val="FFFFFF"/>
                  </a:outerShdw>
                </a:effectLst>
                <a:latin typeface="Arial" charset="0"/>
              </a:endParaRPr>
            </a:p>
          </p:txBody>
        </p:sp>
        <p:sp>
          <p:nvSpPr>
            <p:cNvPr id="77828" name="Text Box 4"/>
            <p:cNvSpPr txBox="1">
              <a:spLocks noChangeArrowheads="1"/>
            </p:cNvSpPr>
            <p:nvPr/>
          </p:nvSpPr>
          <p:spPr bwMode="auto">
            <a:xfrm>
              <a:off x="1857356" y="1857364"/>
              <a:ext cx="2895600" cy="400110"/>
            </a:xfrm>
            <a:prstGeom prst="rect">
              <a:avLst/>
            </a:prstGeom>
            <a:solidFill>
              <a:srgbClr val="FFFF00"/>
            </a:solidFill>
            <a:ln w="9525">
              <a:noFill/>
              <a:miter lim="800000"/>
              <a:headEnd/>
              <a:tailEnd/>
            </a:ln>
            <a:effectLst/>
            <a:scene3d>
              <a:camera prst="legacyPerspectiveTop"/>
              <a:lightRig rig="legacyFlat3" dir="b"/>
            </a:scene3d>
            <a:sp3d extrusionH="887400" prstMaterial="legacyMatte">
              <a:bevelT w="13500" h="13500" prst="angle"/>
              <a:bevelB w="13500" h="13500" prst="angle"/>
              <a:extrusionClr>
                <a:srgbClr val="FFFF00"/>
              </a:extrusionClr>
            </a:sp3d>
          </p:spPr>
          <p:txBody>
            <a:bodyPr wrap="square">
              <a:spAutoFit/>
              <a:flatTx/>
            </a:bodyPr>
            <a:lstStyle/>
            <a:p>
              <a:pPr algn="ctr">
                <a:spcBef>
                  <a:spcPct val="50000"/>
                </a:spcBef>
              </a:pPr>
              <a:r>
                <a:rPr lang="nl-BE" sz="2000" b="1" dirty="0">
                  <a:effectLst>
                    <a:outerShdw blurRad="38100" dist="38100" dir="2700000" algn="tl">
                      <a:srgbClr val="FFFFFF"/>
                    </a:outerShdw>
                  </a:effectLst>
                  <a:latin typeface="Arial" charset="0"/>
                </a:rPr>
                <a:t>hospital stay</a:t>
              </a:r>
              <a:endParaRPr lang="it-IT" sz="2000" b="1" dirty="0">
                <a:effectLst>
                  <a:outerShdw blurRad="38100" dist="38100" dir="2700000" algn="tl">
                    <a:srgbClr val="FFFFFF"/>
                  </a:outerShdw>
                </a:effectLst>
                <a:latin typeface="Arial" charset="0"/>
              </a:endParaRPr>
            </a:p>
          </p:txBody>
        </p:sp>
        <p:sp>
          <p:nvSpPr>
            <p:cNvPr id="77829" name="Text Box 5"/>
            <p:cNvSpPr txBox="1">
              <a:spLocks noChangeArrowheads="1"/>
            </p:cNvSpPr>
            <p:nvPr/>
          </p:nvSpPr>
          <p:spPr bwMode="auto">
            <a:xfrm>
              <a:off x="1785918" y="3438508"/>
              <a:ext cx="2895600" cy="400110"/>
            </a:xfrm>
            <a:prstGeom prst="rect">
              <a:avLst/>
            </a:prstGeom>
            <a:solidFill>
              <a:srgbClr val="FFFF00"/>
            </a:solidFill>
            <a:ln w="9525">
              <a:noFill/>
              <a:miter lim="800000"/>
              <a:headEnd/>
              <a:tailEnd/>
            </a:ln>
            <a:effectLst/>
            <a:scene3d>
              <a:camera prst="legacyPerspectiveTop"/>
              <a:lightRig rig="legacyFlat3" dir="b"/>
            </a:scene3d>
            <a:sp3d extrusionH="887400" prstMaterial="legacyMatte">
              <a:bevelT w="13500" h="13500" prst="angle"/>
              <a:bevelB w="13500" h="13500" prst="angle"/>
              <a:extrusionClr>
                <a:srgbClr val="FFFF00"/>
              </a:extrusionClr>
            </a:sp3d>
          </p:spPr>
          <p:txBody>
            <a:bodyPr>
              <a:spAutoFit/>
              <a:flatTx/>
            </a:bodyPr>
            <a:lstStyle/>
            <a:p>
              <a:pPr algn="ctr">
                <a:spcBef>
                  <a:spcPct val="50000"/>
                </a:spcBef>
              </a:pPr>
              <a:r>
                <a:rPr lang="it-IT" sz="2000" b="1" err="1">
                  <a:effectLst>
                    <a:outerShdw blurRad="38100" dist="38100" dir="2700000" algn="tl">
                      <a:srgbClr val="FFFFFF"/>
                    </a:outerShdw>
                  </a:effectLst>
                  <a:latin typeface="Arial" charset="0"/>
                </a:rPr>
                <a:t>discharge</a:t>
              </a:r>
              <a:endParaRPr lang="it-IT" sz="2000" b="1">
                <a:effectLst>
                  <a:outerShdw blurRad="38100" dist="38100" dir="2700000" algn="tl">
                    <a:srgbClr val="FFFFFF"/>
                  </a:outerShdw>
                </a:effectLst>
                <a:latin typeface="Arial" charset="0"/>
              </a:endParaRPr>
            </a:p>
          </p:txBody>
        </p:sp>
        <p:sp>
          <p:nvSpPr>
            <p:cNvPr id="77830" name="Text Box 6"/>
            <p:cNvSpPr txBox="1">
              <a:spLocks noChangeArrowheads="1"/>
            </p:cNvSpPr>
            <p:nvPr/>
          </p:nvSpPr>
          <p:spPr bwMode="auto">
            <a:xfrm>
              <a:off x="1857356" y="4510078"/>
              <a:ext cx="2895600" cy="400110"/>
            </a:xfrm>
            <a:prstGeom prst="rect">
              <a:avLst/>
            </a:prstGeom>
            <a:solidFill>
              <a:srgbClr val="FFFF00"/>
            </a:solidFill>
            <a:ln w="9525">
              <a:noFill/>
              <a:miter lim="800000"/>
              <a:headEnd/>
              <a:tailEnd/>
            </a:ln>
            <a:effectLst/>
            <a:scene3d>
              <a:camera prst="legacyPerspectiveTop"/>
              <a:lightRig rig="legacyFlat3" dir="b"/>
            </a:scene3d>
            <a:sp3d extrusionH="887400" prstMaterial="legacyMatte">
              <a:bevelT w="13500" h="13500" prst="angle"/>
              <a:bevelB w="13500" h="13500" prst="angle"/>
              <a:extrusionClr>
                <a:srgbClr val="FFFF00"/>
              </a:extrusionClr>
            </a:sp3d>
          </p:spPr>
          <p:txBody>
            <a:bodyPr>
              <a:spAutoFit/>
              <a:flatTx/>
            </a:bodyPr>
            <a:lstStyle/>
            <a:p>
              <a:pPr algn="ctr">
                <a:spcBef>
                  <a:spcPct val="50000"/>
                </a:spcBef>
              </a:pPr>
              <a:r>
                <a:rPr lang="nl-BE" sz="2000" b="1" dirty="0">
                  <a:effectLst>
                    <a:outerShdw blurRad="38100" dist="38100" dir="2700000" algn="tl">
                      <a:srgbClr val="FFFFFF"/>
                    </a:outerShdw>
                  </a:effectLst>
                </a:rPr>
                <a:t>f</a:t>
              </a:r>
              <a:r>
                <a:rPr lang="nl-BE" sz="2000" b="1" dirty="0">
                  <a:effectLst>
                    <a:outerShdw blurRad="38100" dist="38100" dir="2700000" algn="tl">
                      <a:srgbClr val="FFFFFF"/>
                    </a:outerShdw>
                  </a:effectLst>
                  <a:latin typeface="Arial" charset="0"/>
                </a:rPr>
                <a:t>ollow-up</a:t>
              </a:r>
              <a:endParaRPr lang="it-IT" sz="2000" b="1" dirty="0">
                <a:effectLst>
                  <a:outerShdw blurRad="38100" dist="38100" dir="2700000" algn="tl">
                    <a:srgbClr val="FFFFFF"/>
                  </a:outerShdw>
                </a:effectLst>
                <a:latin typeface="Arial" charset="0"/>
              </a:endParaRPr>
            </a:p>
          </p:txBody>
        </p:sp>
        <p:sp>
          <p:nvSpPr>
            <p:cNvPr id="77831" name="AutoShape 7"/>
            <p:cNvSpPr>
              <a:spLocks noChangeArrowheads="1"/>
            </p:cNvSpPr>
            <p:nvPr/>
          </p:nvSpPr>
          <p:spPr bwMode="auto">
            <a:xfrm>
              <a:off x="2924156" y="1171564"/>
              <a:ext cx="533400" cy="457200"/>
            </a:xfrm>
            <a:prstGeom prst="downArrow">
              <a:avLst>
                <a:gd name="adj1" fmla="val 50000"/>
                <a:gd name="adj2" fmla="val 25000"/>
              </a:avLst>
            </a:prstGeom>
            <a:solidFill>
              <a:srgbClr val="FFFF00"/>
            </a:solidFill>
            <a:ln w="9525">
              <a:solidFill>
                <a:schemeClr val="tx1"/>
              </a:solidFill>
              <a:miter lim="800000"/>
              <a:headEnd/>
              <a:tailEnd/>
            </a:ln>
            <a:effectLst/>
          </p:spPr>
          <p:txBody>
            <a:bodyPr wrap="none" anchor="ctr"/>
            <a:lstStyle/>
            <a:p>
              <a:endParaRPr lang="it-IT"/>
            </a:p>
          </p:txBody>
        </p:sp>
        <p:sp>
          <p:nvSpPr>
            <p:cNvPr id="77832" name="AutoShape 8"/>
            <p:cNvSpPr>
              <a:spLocks noChangeArrowheads="1"/>
            </p:cNvSpPr>
            <p:nvPr/>
          </p:nvSpPr>
          <p:spPr bwMode="auto">
            <a:xfrm>
              <a:off x="2786050" y="2838486"/>
              <a:ext cx="785818" cy="457200"/>
            </a:xfrm>
            <a:prstGeom prst="downArrow">
              <a:avLst>
                <a:gd name="adj1" fmla="val 50000"/>
                <a:gd name="adj2" fmla="val 25000"/>
              </a:avLst>
            </a:prstGeom>
            <a:solidFill>
              <a:srgbClr val="FFFF00"/>
            </a:solidFill>
            <a:ln w="9525">
              <a:solidFill>
                <a:schemeClr val="tx1"/>
              </a:solidFill>
              <a:miter lim="800000"/>
              <a:headEnd/>
              <a:tailEnd/>
            </a:ln>
            <a:effectLst/>
          </p:spPr>
          <p:txBody>
            <a:bodyPr wrap="none" anchor="ctr"/>
            <a:lstStyle/>
            <a:p>
              <a:r>
                <a:rPr lang="it-IT" dirty="0"/>
                <a:t>no</a:t>
              </a:r>
            </a:p>
          </p:txBody>
        </p:sp>
        <p:sp>
          <p:nvSpPr>
            <p:cNvPr id="77833" name="AutoShape 9"/>
            <p:cNvSpPr>
              <a:spLocks noChangeArrowheads="1"/>
            </p:cNvSpPr>
            <p:nvPr/>
          </p:nvSpPr>
          <p:spPr bwMode="auto">
            <a:xfrm>
              <a:off x="2967030" y="3881484"/>
              <a:ext cx="533400" cy="457200"/>
            </a:xfrm>
            <a:prstGeom prst="downArrow">
              <a:avLst>
                <a:gd name="adj1" fmla="val 50000"/>
                <a:gd name="adj2" fmla="val 25000"/>
              </a:avLst>
            </a:prstGeom>
            <a:solidFill>
              <a:srgbClr val="FFFF00"/>
            </a:solidFill>
            <a:ln w="9525">
              <a:solidFill>
                <a:schemeClr val="tx1"/>
              </a:solidFill>
              <a:miter lim="800000"/>
              <a:headEnd/>
              <a:tailEnd/>
            </a:ln>
            <a:effectLst/>
          </p:spPr>
          <p:txBody>
            <a:bodyPr wrap="none" anchor="ctr"/>
            <a:lstStyle/>
            <a:p>
              <a:endParaRPr lang="it-IT"/>
            </a:p>
          </p:txBody>
        </p:sp>
        <p:sp>
          <p:nvSpPr>
            <p:cNvPr id="10" name="CasellaDiTesto 9"/>
            <p:cNvSpPr txBox="1"/>
            <p:nvPr/>
          </p:nvSpPr>
          <p:spPr>
            <a:xfrm>
              <a:off x="1819276" y="2409859"/>
              <a:ext cx="2967038" cy="338554"/>
            </a:xfrm>
            <a:prstGeom prst="rect">
              <a:avLst/>
            </a:prstGeom>
            <a:noFill/>
          </p:spPr>
          <p:txBody>
            <a:bodyPr wrap="square" rtlCol="0">
              <a:spAutoFit/>
            </a:bodyPr>
            <a:lstStyle/>
            <a:p>
              <a:pPr algn="ctr"/>
              <a:r>
                <a:rPr lang="it-IT" sz="1600" b="1" dirty="0" err="1"/>
                <a:t>Worsening</a:t>
              </a:r>
              <a:r>
                <a:rPr lang="it-IT" sz="1600" b="1" dirty="0"/>
                <a:t> </a:t>
              </a:r>
              <a:r>
                <a:rPr lang="it-IT" sz="1600" b="1" dirty="0" err="1"/>
                <a:t>of</a:t>
              </a:r>
              <a:r>
                <a:rPr lang="it-IT" sz="1600" b="1" dirty="0"/>
                <a:t> the </a:t>
              </a:r>
              <a:r>
                <a:rPr lang="it-IT" sz="1600" b="1" dirty="0" err="1"/>
                <a:t>conditions</a:t>
              </a:r>
              <a:endParaRPr lang="it-IT" sz="1600" b="1" dirty="0"/>
            </a:p>
          </p:txBody>
        </p:sp>
        <p:sp>
          <p:nvSpPr>
            <p:cNvPr id="13" name="Text Box 4"/>
            <p:cNvSpPr txBox="1">
              <a:spLocks noChangeArrowheads="1"/>
            </p:cNvSpPr>
            <p:nvPr/>
          </p:nvSpPr>
          <p:spPr bwMode="auto">
            <a:xfrm>
              <a:off x="214282" y="2624172"/>
              <a:ext cx="1357290" cy="861774"/>
            </a:xfrm>
            <a:prstGeom prst="rect">
              <a:avLst/>
            </a:prstGeom>
            <a:solidFill>
              <a:schemeClr val="bg1"/>
            </a:solidFill>
            <a:ln w="9525">
              <a:noFill/>
              <a:miter lim="800000"/>
              <a:headEnd/>
              <a:tailEnd/>
            </a:ln>
            <a:effectLst/>
            <a:scene3d>
              <a:camera prst="legacyPerspectiveTop"/>
              <a:lightRig rig="legacyFlat3" dir="b"/>
            </a:scene3d>
            <a:sp3d extrusionH="887400" prstMaterial="legacyMatte">
              <a:bevelT w="13500" h="13500" prst="angle"/>
              <a:bevelB w="13500" h="13500" prst="angle"/>
              <a:extrusionClr>
                <a:schemeClr val="bg2">
                  <a:lumMod val="50000"/>
                </a:schemeClr>
              </a:extrusionClr>
            </a:sp3d>
          </p:spPr>
          <p:txBody>
            <a:bodyPr wrap="square">
              <a:spAutoFit/>
              <a:flatTx/>
            </a:bodyPr>
            <a:lstStyle/>
            <a:p>
              <a:pPr algn="ctr">
                <a:spcBef>
                  <a:spcPct val="50000"/>
                </a:spcBef>
              </a:pPr>
              <a:r>
                <a:rPr lang="nl-BE" sz="2000" b="1" dirty="0">
                  <a:effectLst>
                    <a:outerShdw blurRad="38100" dist="38100" dir="2700000" algn="tl">
                      <a:schemeClr val="bg2">
                        <a:lumMod val="90000"/>
                      </a:schemeClr>
                    </a:outerShdw>
                  </a:effectLst>
                  <a:latin typeface="Arial" charset="0"/>
                </a:rPr>
                <a:t>Different </a:t>
              </a:r>
            </a:p>
            <a:p>
              <a:pPr algn="ctr">
                <a:spcBef>
                  <a:spcPct val="50000"/>
                </a:spcBef>
              </a:pPr>
              <a:r>
                <a:rPr lang="nl-BE" sz="2000" b="1" dirty="0">
                  <a:effectLst>
                    <a:outerShdw blurRad="38100" dist="38100" dir="2700000" algn="tl">
                      <a:schemeClr val="bg2">
                        <a:lumMod val="90000"/>
                      </a:schemeClr>
                    </a:outerShdw>
                  </a:effectLst>
                </a:rPr>
                <a:t>Ward</a:t>
              </a:r>
              <a:endParaRPr lang="it-IT" sz="2000" b="1" dirty="0">
                <a:effectLst>
                  <a:outerShdw blurRad="38100" dist="38100" dir="2700000" algn="tl">
                    <a:schemeClr val="bg2">
                      <a:lumMod val="90000"/>
                    </a:schemeClr>
                  </a:outerShdw>
                </a:effectLst>
                <a:latin typeface="Arial" charset="0"/>
              </a:endParaRPr>
            </a:p>
          </p:txBody>
        </p:sp>
        <p:sp>
          <p:nvSpPr>
            <p:cNvPr id="30" name="CasellaDiTesto 29"/>
            <p:cNvSpPr txBox="1"/>
            <p:nvPr/>
          </p:nvSpPr>
          <p:spPr>
            <a:xfrm>
              <a:off x="5089538" y="1921649"/>
              <a:ext cx="738664" cy="461665"/>
            </a:xfrm>
            <a:prstGeom prst="rect">
              <a:avLst/>
            </a:prstGeom>
            <a:noFill/>
          </p:spPr>
          <p:txBody>
            <a:bodyPr wrap="none" rtlCol="0">
              <a:spAutoFit/>
            </a:bodyPr>
            <a:lstStyle/>
            <a:p>
              <a:r>
                <a:rPr lang="it-IT" b="1" dirty="0"/>
                <a:t>LOS</a:t>
              </a:r>
            </a:p>
          </p:txBody>
        </p:sp>
        <p:sp>
          <p:nvSpPr>
            <p:cNvPr id="31" name="Parentesi graffa chiusa 30"/>
            <p:cNvSpPr/>
            <p:nvPr/>
          </p:nvSpPr>
          <p:spPr>
            <a:xfrm>
              <a:off x="4786314" y="642918"/>
              <a:ext cx="357190" cy="3071834"/>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35" name="AutoShape 8"/>
            <p:cNvSpPr>
              <a:spLocks noChangeArrowheads="1"/>
            </p:cNvSpPr>
            <p:nvPr/>
          </p:nvSpPr>
          <p:spPr bwMode="auto">
            <a:xfrm rot="5400000">
              <a:off x="1606689" y="2660525"/>
              <a:ext cx="601344" cy="671514"/>
            </a:xfrm>
            <a:prstGeom prst="downArrow">
              <a:avLst>
                <a:gd name="adj1" fmla="val 50000"/>
                <a:gd name="adj2" fmla="val 25000"/>
              </a:avLst>
            </a:prstGeom>
            <a:solidFill>
              <a:srgbClr val="FFFF00"/>
            </a:solidFill>
            <a:ln w="9525">
              <a:solidFill>
                <a:schemeClr val="tx1"/>
              </a:solidFill>
              <a:miter lim="800000"/>
              <a:headEnd/>
              <a:tailEnd/>
            </a:ln>
            <a:effectLst/>
          </p:spPr>
          <p:txBody>
            <a:bodyPr vert="vert270" wrap="none" anchor="ctr"/>
            <a:lstStyle/>
            <a:p>
              <a:r>
                <a:rPr lang="it-IT" dirty="0"/>
                <a:t>yes</a:t>
              </a:r>
            </a:p>
          </p:txBody>
        </p:sp>
      </p:grpSp>
      <p:grpSp>
        <p:nvGrpSpPr>
          <p:cNvPr id="3" name="Gruppo 26"/>
          <p:cNvGrpSpPr/>
          <p:nvPr/>
        </p:nvGrpSpPr>
        <p:grpSpPr>
          <a:xfrm>
            <a:off x="0" y="357166"/>
            <a:ext cx="5547816" cy="3431874"/>
            <a:chOff x="0" y="357166"/>
            <a:chExt cx="5121061" cy="2814514"/>
          </a:xfrm>
        </p:grpSpPr>
        <p:grpSp>
          <p:nvGrpSpPr>
            <p:cNvPr id="4" name="Gruppo 57"/>
            <p:cNvGrpSpPr/>
            <p:nvPr/>
          </p:nvGrpSpPr>
          <p:grpSpPr>
            <a:xfrm>
              <a:off x="0" y="357166"/>
              <a:ext cx="5121061" cy="2814514"/>
              <a:chOff x="2928926" y="3429000"/>
              <a:chExt cx="5674724" cy="2814514"/>
            </a:xfrm>
          </p:grpSpPr>
          <p:pic>
            <p:nvPicPr>
              <p:cNvPr id="26" name="Picture 6" descr="C:\Documents and Settings\g.mortelliti\Impostazioni locali\Temporary Internet Files\Content.IE5\0D2VG9UR\MCj03340260000[1].wmf"/>
              <p:cNvPicPr>
                <a:picLocks noChangeAspect="1" noChangeArrowheads="1"/>
              </p:cNvPicPr>
              <p:nvPr/>
            </p:nvPicPr>
            <p:blipFill>
              <a:blip r:embed="rId3" cstate="print"/>
              <a:srcRect/>
              <a:stretch>
                <a:fillRect/>
              </a:stretch>
            </p:blipFill>
            <p:spPr bwMode="auto">
              <a:xfrm>
                <a:off x="3286116" y="4214818"/>
                <a:ext cx="504825" cy="798512"/>
              </a:xfrm>
              <a:prstGeom prst="rect">
                <a:avLst/>
              </a:prstGeom>
              <a:noFill/>
              <a:ln w="9525">
                <a:noFill/>
                <a:miter lim="800000"/>
                <a:headEnd/>
                <a:tailEnd/>
              </a:ln>
            </p:spPr>
          </p:pic>
          <p:pic>
            <p:nvPicPr>
              <p:cNvPr id="28" name="Picture 1"/>
              <p:cNvPicPr>
                <a:picLocks noChangeAspect="1" noChangeArrowheads="1"/>
              </p:cNvPicPr>
              <p:nvPr/>
            </p:nvPicPr>
            <p:blipFill>
              <a:blip r:embed="rId4" cstate="print">
                <a:lum bright="30000"/>
              </a:blip>
              <a:srcRect/>
              <a:stretch>
                <a:fillRect/>
              </a:stretch>
            </p:blipFill>
            <p:spPr bwMode="auto">
              <a:xfrm>
                <a:off x="7429520" y="3429000"/>
                <a:ext cx="642942" cy="1889690"/>
              </a:xfrm>
              <a:prstGeom prst="rect">
                <a:avLst/>
              </a:prstGeom>
              <a:noFill/>
              <a:ln w="9525">
                <a:noFill/>
                <a:miter lim="800000"/>
                <a:headEnd/>
                <a:tailEnd/>
              </a:ln>
            </p:spPr>
          </p:pic>
          <p:sp>
            <p:nvSpPr>
              <p:cNvPr id="33" name="CasellaDiTesto 32"/>
              <p:cNvSpPr txBox="1"/>
              <p:nvPr/>
            </p:nvSpPr>
            <p:spPr>
              <a:xfrm>
                <a:off x="2928926" y="5286388"/>
                <a:ext cx="1890870" cy="461665"/>
              </a:xfrm>
              <a:prstGeom prst="rect">
                <a:avLst/>
              </a:prstGeom>
              <a:noFill/>
            </p:spPr>
            <p:txBody>
              <a:bodyPr wrap="none" rtlCol="0">
                <a:spAutoFit/>
              </a:bodyPr>
              <a:lstStyle/>
              <a:p>
                <a:r>
                  <a:rPr lang="it-IT" dirty="0" err="1">
                    <a:latin typeface="Times New Roman" pitchFamily="18" charset="0"/>
                    <a:cs typeface="Times New Roman" pitchFamily="18" charset="0"/>
                  </a:rPr>
                  <a:t>Baseline</a:t>
                </a:r>
                <a:r>
                  <a:rPr lang="it-IT" dirty="0">
                    <a:latin typeface="Times New Roman" pitchFamily="18" charset="0"/>
                    <a:cs typeface="Times New Roman" pitchFamily="18" charset="0"/>
                  </a:rPr>
                  <a:t> </a:t>
                </a:r>
                <a:r>
                  <a:rPr lang="it-IT" dirty="0" err="1">
                    <a:latin typeface="Times New Roman" pitchFamily="18" charset="0"/>
                    <a:cs typeface="Times New Roman" pitchFamily="18" charset="0"/>
                  </a:rPr>
                  <a:t>visit</a:t>
                </a:r>
                <a:endParaRPr lang="it-IT" dirty="0">
                  <a:latin typeface="Times New Roman" pitchFamily="18" charset="0"/>
                  <a:cs typeface="Times New Roman" pitchFamily="18" charset="0"/>
                </a:endParaRPr>
              </a:p>
            </p:txBody>
          </p:sp>
          <p:grpSp>
            <p:nvGrpSpPr>
              <p:cNvPr id="5" name="Gruppo 15"/>
              <p:cNvGrpSpPr/>
              <p:nvPr/>
            </p:nvGrpSpPr>
            <p:grpSpPr>
              <a:xfrm>
                <a:off x="5000628" y="4214818"/>
                <a:ext cx="2348523" cy="2028696"/>
                <a:chOff x="5894453" y="1428736"/>
                <a:chExt cx="2460358" cy="1928826"/>
              </a:xfrm>
            </p:grpSpPr>
            <p:sp>
              <p:nvSpPr>
                <p:cNvPr id="37" name="AutoShape 6"/>
                <p:cNvSpPr>
                  <a:spLocks noChangeArrowheads="1"/>
                </p:cNvSpPr>
                <p:nvPr/>
              </p:nvSpPr>
              <p:spPr bwMode="auto">
                <a:xfrm>
                  <a:off x="5894453" y="1428736"/>
                  <a:ext cx="2460358" cy="1928826"/>
                </a:xfrm>
                <a:prstGeom prst="flowChartMultidocument">
                  <a:avLst/>
                </a:prstGeom>
                <a:solidFill>
                  <a:srgbClr val="FFFFFF"/>
                </a:solidFill>
                <a:ln w="15875">
                  <a:solidFill>
                    <a:srgbClr val="000000"/>
                  </a:solidFill>
                  <a:miter lim="800000"/>
                  <a:headEnd/>
                  <a:tailEnd/>
                </a:ln>
              </p:spPr>
              <p:txBody>
                <a:bodyPr/>
                <a:lstStyle/>
                <a:p>
                  <a:pPr algn="ctr"/>
                  <a:endParaRPr lang="it-IT">
                    <a:solidFill>
                      <a:schemeClr val="bg1"/>
                    </a:solidFill>
                    <a:latin typeface="Times New Roman" pitchFamily="18" charset="0"/>
                  </a:endParaRPr>
                </a:p>
              </p:txBody>
            </p:sp>
            <p:grpSp>
              <p:nvGrpSpPr>
                <p:cNvPr id="6" name="Gruppo 130"/>
                <p:cNvGrpSpPr/>
                <p:nvPr/>
              </p:nvGrpSpPr>
              <p:grpSpPr>
                <a:xfrm>
                  <a:off x="5910004" y="1980629"/>
                  <a:ext cx="1723063" cy="1095450"/>
                  <a:chOff x="5910004" y="1980629"/>
                  <a:chExt cx="1723063" cy="1095450"/>
                </a:xfrm>
              </p:grpSpPr>
              <p:sp>
                <p:nvSpPr>
                  <p:cNvPr id="39" name="Text Box 80"/>
                  <p:cNvSpPr txBox="1">
                    <a:spLocks noChangeArrowheads="1"/>
                  </p:cNvSpPr>
                  <p:nvPr/>
                </p:nvSpPr>
                <p:spPr bwMode="auto">
                  <a:xfrm>
                    <a:off x="6858017" y="2285991"/>
                    <a:ext cx="775050" cy="790088"/>
                  </a:xfrm>
                  <a:prstGeom prst="rect">
                    <a:avLst/>
                  </a:prstGeom>
                  <a:noFill/>
                  <a:ln w="9525" algn="ctr">
                    <a:noFill/>
                    <a:miter lim="800000"/>
                    <a:headEnd/>
                    <a:tailEnd/>
                  </a:ln>
                </p:spPr>
                <p:txBody>
                  <a:bodyPr wrap="none">
                    <a:spAutoFit/>
                  </a:bodyPr>
                  <a:lstStyle/>
                  <a:p>
                    <a:r>
                      <a:rPr lang="en-CA" dirty="0"/>
                      <a:t>.......</a:t>
                    </a:r>
                  </a:p>
                  <a:p>
                    <a:endParaRPr lang="en-CA" dirty="0"/>
                  </a:p>
                </p:txBody>
              </p:sp>
              <p:sp>
                <p:nvSpPr>
                  <p:cNvPr id="40" name="Text Box 79"/>
                  <p:cNvSpPr txBox="1">
                    <a:spLocks noChangeArrowheads="1"/>
                  </p:cNvSpPr>
                  <p:nvPr/>
                </p:nvSpPr>
                <p:spPr bwMode="auto">
                  <a:xfrm>
                    <a:off x="5910004" y="1980629"/>
                    <a:ext cx="1630489" cy="204838"/>
                  </a:xfrm>
                  <a:prstGeom prst="rect">
                    <a:avLst/>
                  </a:prstGeom>
                  <a:noFill/>
                  <a:ln w="9525" algn="ctr">
                    <a:noFill/>
                    <a:miter lim="800000"/>
                    <a:headEnd/>
                    <a:tailEnd/>
                  </a:ln>
                </p:spPr>
                <p:txBody>
                  <a:bodyPr wrap="none">
                    <a:spAutoFit/>
                  </a:bodyPr>
                  <a:lstStyle/>
                  <a:p>
                    <a:r>
                      <a:rPr lang="en-US" sz="800" dirty="0">
                        <a:solidFill>
                          <a:schemeClr val="tx1"/>
                        </a:solidFill>
                        <a:effectLst/>
                      </a:rPr>
                      <a:t>Patient  1  Priority   Date of visit</a:t>
                    </a:r>
                    <a:endParaRPr lang="en-CA" sz="800" dirty="0">
                      <a:solidFill>
                        <a:schemeClr val="tx1"/>
                      </a:solidFill>
                      <a:effectLst/>
                    </a:endParaRPr>
                  </a:p>
                </p:txBody>
              </p:sp>
            </p:grpSp>
          </p:grpSp>
          <p:sp>
            <p:nvSpPr>
              <p:cNvPr id="42" name="Text Box 74"/>
              <p:cNvSpPr txBox="1">
                <a:spLocks noChangeArrowheads="1"/>
              </p:cNvSpPr>
              <p:nvPr/>
            </p:nvSpPr>
            <p:spPr bwMode="auto">
              <a:xfrm>
                <a:off x="7174890" y="5526743"/>
                <a:ext cx="1428760" cy="277652"/>
              </a:xfrm>
              <a:prstGeom prst="rect">
                <a:avLst/>
              </a:prstGeom>
              <a:noFill/>
              <a:ln w="9525" algn="ctr">
                <a:noFill/>
                <a:miter lim="800000"/>
                <a:headEnd/>
                <a:tailEnd/>
              </a:ln>
            </p:spPr>
            <p:txBody>
              <a:bodyPr wrap="square">
                <a:spAutoFit/>
              </a:bodyPr>
              <a:lstStyle/>
              <a:p>
                <a:r>
                  <a:rPr lang="en-US" sz="1600" b="1" dirty="0">
                    <a:solidFill>
                      <a:schemeClr val="tx1"/>
                    </a:solidFill>
                    <a:effectLst/>
                  </a:rPr>
                  <a:t>Waiting List</a:t>
                </a:r>
              </a:p>
            </p:txBody>
          </p:sp>
        </p:grpSp>
        <p:sp>
          <p:nvSpPr>
            <p:cNvPr id="60" name="Text Box 79"/>
            <p:cNvSpPr txBox="1">
              <a:spLocks noChangeArrowheads="1"/>
            </p:cNvSpPr>
            <p:nvPr/>
          </p:nvSpPr>
          <p:spPr bwMode="auto">
            <a:xfrm>
              <a:off x="1913243" y="1872482"/>
              <a:ext cx="1404526" cy="215444"/>
            </a:xfrm>
            <a:prstGeom prst="rect">
              <a:avLst/>
            </a:prstGeom>
            <a:noFill/>
            <a:ln w="9525" algn="ctr">
              <a:noFill/>
              <a:miter lim="800000"/>
              <a:headEnd/>
              <a:tailEnd/>
            </a:ln>
          </p:spPr>
          <p:txBody>
            <a:bodyPr wrap="none">
              <a:spAutoFit/>
            </a:bodyPr>
            <a:lstStyle/>
            <a:p>
              <a:r>
                <a:rPr lang="en-US" sz="800" dirty="0">
                  <a:solidFill>
                    <a:schemeClr val="tx1"/>
                  </a:solidFill>
                  <a:effectLst/>
                </a:rPr>
                <a:t>Patient  2  Priority   Date of visit</a:t>
              </a:r>
              <a:endParaRPr lang="en-CA" sz="800" dirty="0">
                <a:solidFill>
                  <a:schemeClr val="tx1"/>
                </a:solidFill>
                <a:effectLst/>
              </a:endParaRPr>
            </a:p>
          </p:txBody>
        </p:sp>
      </p:grpSp>
      <p:sp>
        <p:nvSpPr>
          <p:cNvPr id="41" name="Rettangolo 40"/>
          <p:cNvSpPr/>
          <p:nvPr/>
        </p:nvSpPr>
        <p:spPr>
          <a:xfrm>
            <a:off x="1857353" y="2500306"/>
            <a:ext cx="2399126" cy="2857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900" b="1" dirty="0" err="1">
                <a:solidFill>
                  <a:schemeClr val="tx1"/>
                </a:solidFill>
                <a:latin typeface="Arial" pitchFamily="34" charset="0"/>
                <a:cs typeface="Arial" pitchFamily="34" charset="0"/>
              </a:rPr>
              <a:t>Patient</a:t>
            </a:r>
            <a:r>
              <a:rPr lang="it-IT" sz="900" b="1" dirty="0">
                <a:solidFill>
                  <a:schemeClr val="tx1"/>
                </a:solidFill>
                <a:latin typeface="Arial" pitchFamily="34" charset="0"/>
                <a:cs typeface="Arial" pitchFamily="34" charset="0"/>
              </a:rPr>
              <a:t> </a:t>
            </a:r>
            <a:r>
              <a:rPr lang="it-IT" sz="900" b="1" i="1" dirty="0">
                <a:solidFill>
                  <a:schemeClr val="tx1"/>
                </a:solidFill>
                <a:latin typeface="Arial" pitchFamily="34" charset="0"/>
                <a:cs typeface="Arial" pitchFamily="34" charset="0"/>
              </a:rPr>
              <a:t>n</a:t>
            </a:r>
            <a:r>
              <a:rPr lang="it-IT" sz="900" b="1" dirty="0">
                <a:solidFill>
                  <a:schemeClr val="tx1"/>
                </a:solidFill>
                <a:latin typeface="Arial" pitchFamily="34" charset="0"/>
                <a:cs typeface="Arial" pitchFamily="34" charset="0"/>
              </a:rPr>
              <a:t>    </a:t>
            </a:r>
            <a:r>
              <a:rPr lang="it-IT" sz="900" b="1" dirty="0" err="1">
                <a:solidFill>
                  <a:schemeClr val="tx1"/>
                </a:solidFill>
                <a:latin typeface="Arial" pitchFamily="34" charset="0"/>
                <a:cs typeface="Arial" pitchFamily="34" charset="0"/>
              </a:rPr>
              <a:t>Priority</a:t>
            </a:r>
            <a:r>
              <a:rPr lang="it-IT" sz="900" b="1" dirty="0">
                <a:solidFill>
                  <a:schemeClr val="tx1"/>
                </a:solidFill>
                <a:latin typeface="Arial" pitchFamily="34" charset="0"/>
                <a:cs typeface="Arial" pitchFamily="34" charset="0"/>
              </a:rPr>
              <a:t>     Date </a:t>
            </a:r>
            <a:r>
              <a:rPr lang="it-IT" sz="900" b="1" dirty="0" err="1">
                <a:solidFill>
                  <a:schemeClr val="tx1"/>
                </a:solidFill>
                <a:latin typeface="Arial" pitchFamily="34" charset="0"/>
                <a:cs typeface="Arial" pitchFamily="34" charset="0"/>
              </a:rPr>
              <a:t>of</a:t>
            </a:r>
            <a:r>
              <a:rPr lang="it-IT" sz="900" b="1" dirty="0">
                <a:solidFill>
                  <a:schemeClr val="tx1"/>
                </a:solidFill>
                <a:latin typeface="Arial" pitchFamily="34" charset="0"/>
                <a:cs typeface="Arial" pitchFamily="34" charset="0"/>
              </a:rPr>
              <a:t> </a:t>
            </a:r>
            <a:r>
              <a:rPr lang="it-IT" sz="900" b="1" dirty="0" err="1">
                <a:solidFill>
                  <a:schemeClr val="tx1"/>
                </a:solidFill>
                <a:latin typeface="Arial" pitchFamily="34" charset="0"/>
                <a:cs typeface="Arial" pitchFamily="34" charset="0"/>
              </a:rPr>
              <a:t>visit</a:t>
            </a:r>
            <a:endParaRPr lang="it-IT" sz="900" b="1" dirty="0">
              <a:solidFill>
                <a:schemeClr val="tx1"/>
              </a:solidFill>
              <a:latin typeface="Arial" pitchFamily="34" charset="0"/>
              <a:cs typeface="Arial" pitchFamily="34" charset="0"/>
            </a:endParaRPr>
          </a:p>
        </p:txBody>
      </p:sp>
      <p:sp>
        <p:nvSpPr>
          <p:cNvPr id="29" name="Segnaposto numero diapositiva 28"/>
          <p:cNvSpPr>
            <a:spLocks noGrp="1"/>
          </p:cNvSpPr>
          <p:nvPr>
            <p:ph type="sldNum" sz="quarter" idx="12"/>
          </p:nvPr>
        </p:nvSpPr>
        <p:spPr/>
        <p:txBody>
          <a:bodyPr/>
          <a:lstStyle/>
          <a:p>
            <a:pPr>
              <a:defRPr/>
            </a:pPr>
            <a:fld id="{2139CA7F-6E70-47E7-B0F5-8C4FE34239C0}" type="slidenum">
              <a:rPr lang="it-IT" smtClean="0"/>
              <a:pPr>
                <a:defRPr/>
              </a:pPr>
              <a:t>9</a:t>
            </a:fld>
            <a:endParaRPr lang="it-IT"/>
          </a:p>
        </p:txBody>
      </p:sp>
      <p:sp>
        <p:nvSpPr>
          <p:cNvPr id="32" name="CasellaDiTesto 31">
            <a:extLst>
              <a:ext uri="{FF2B5EF4-FFF2-40B4-BE49-F238E27FC236}">
                <a16:creationId xmlns:a16="http://schemas.microsoft.com/office/drawing/2014/main" id="{DF287168-E3AE-4200-ABF0-F228DED15219}"/>
              </a:ext>
            </a:extLst>
          </p:cNvPr>
          <p:cNvSpPr txBox="1"/>
          <p:nvPr/>
        </p:nvSpPr>
        <p:spPr>
          <a:xfrm>
            <a:off x="349202" y="5602483"/>
            <a:ext cx="2861681" cy="461665"/>
          </a:xfrm>
          <a:prstGeom prst="rect">
            <a:avLst/>
          </a:prstGeom>
          <a:noFill/>
        </p:spPr>
        <p:txBody>
          <a:bodyPr wrap="none" rtlCol="0">
            <a:spAutoFit/>
          </a:bodyPr>
          <a:lstStyle/>
          <a:p>
            <a:r>
              <a:rPr lang="it-IT" b="1" dirty="0"/>
              <a:t>LOS: </a:t>
            </a:r>
            <a:r>
              <a:rPr lang="it-IT" b="1" dirty="0" err="1"/>
              <a:t>Lenght</a:t>
            </a:r>
            <a:r>
              <a:rPr lang="it-IT" b="1" dirty="0"/>
              <a:t> of stay</a:t>
            </a:r>
          </a:p>
        </p:txBody>
      </p:sp>
    </p:spTree>
  </p:cSld>
  <p:clrMapOvr>
    <a:masterClrMapping/>
  </p:clrMapOvr>
  <p:transition/>
</p:sld>
</file>

<file path=ppt/theme/theme1.xml><?xml version="1.0" encoding="utf-8"?>
<a:theme xmlns:a="http://schemas.openxmlformats.org/drawingml/2006/main" name="Struttura predefinita">
  <a:themeElements>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uttura predefinita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Quadrante">
  <a:themeElements>
    <a:clrScheme name="Quadrante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fontScheme name="Quadran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Quadrante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e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e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e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e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e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e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e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e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E02B392D869F044582D17ADCD8E176E1" ma:contentTypeVersion="9" ma:contentTypeDescription="Creare un nuovo documento." ma:contentTypeScope="" ma:versionID="cdeb62fe031afbd192913014e08c4035">
  <xsd:schema xmlns:xsd="http://www.w3.org/2001/XMLSchema" xmlns:xs="http://www.w3.org/2001/XMLSchema" xmlns:p="http://schemas.microsoft.com/office/2006/metadata/properties" xmlns:ns2="6f473069-c0e3-499c-a13a-ad6d47d60cde" xmlns:ns3="6bd42e5a-aa3e-40a5-929b-a7e251e79455" targetNamespace="http://schemas.microsoft.com/office/2006/metadata/properties" ma:root="true" ma:fieldsID="de64c311e8691415736e5719969f95fe" ns2:_="" ns3:_="">
    <xsd:import namespace="6f473069-c0e3-499c-a13a-ad6d47d60cde"/>
    <xsd:import namespace="6bd42e5a-aa3e-40a5-929b-a7e251e79455"/>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473069-c0e3-499c-a13a-ad6d47d60cd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Tag immagine" ma:readOnly="false" ma:fieldId="{5cf76f15-5ced-4ddc-b409-7134ff3c332f}" ma:taxonomyMulti="true" ma:sspId="bb21486a-7a0a-4db4-9655-fe3ce8b761ef"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bd42e5a-aa3e-40a5-929b-a7e251e79455"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dea9ae0e-c02f-4ed6-87c2-8bd8bf57a2e2}" ma:internalName="TaxCatchAll" ma:showField="CatchAllData" ma:web="6bd42e5a-aa3e-40a5-929b-a7e251e7945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bd42e5a-aa3e-40a5-929b-a7e251e79455" xsi:nil="true"/>
    <lcf76f155ced4ddcb4097134ff3c332f xmlns="6f473069-c0e3-499c-a13a-ad6d47d60cd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1A91203-1028-4292-BFBF-C0915351487D}"/>
</file>

<file path=customXml/itemProps2.xml><?xml version="1.0" encoding="utf-8"?>
<ds:datastoreItem xmlns:ds="http://schemas.openxmlformats.org/officeDocument/2006/customXml" ds:itemID="{E11E9AE8-CE03-4C0C-8262-09A8140EE925}"/>
</file>

<file path=customXml/itemProps3.xml><?xml version="1.0" encoding="utf-8"?>
<ds:datastoreItem xmlns:ds="http://schemas.openxmlformats.org/officeDocument/2006/customXml" ds:itemID="{7A7EA7C8-2431-4FA7-BE39-A0629F028774}"/>
</file>

<file path=docProps/app.xml><?xml version="1.0" encoding="utf-8"?>
<Properties xmlns="http://schemas.openxmlformats.org/officeDocument/2006/extended-properties" xmlns:vt="http://schemas.openxmlformats.org/officeDocument/2006/docPropsVTypes">
  <TotalTime>3130</TotalTime>
  <Words>981</Words>
  <Application>Microsoft Office PowerPoint</Application>
  <PresentationFormat>A4 (21x29,7 cm)</PresentationFormat>
  <Paragraphs>266</Paragraphs>
  <Slides>15</Slides>
  <Notes>8</Notes>
  <HiddenSlides>0</HiddenSlides>
  <MMClips>0</MMClips>
  <ScaleCrop>false</ScaleCrop>
  <HeadingPairs>
    <vt:vector size="8" baseType="variant">
      <vt:variant>
        <vt:lpstr>Caratteri utilizzati</vt:lpstr>
      </vt:variant>
      <vt:variant>
        <vt:i4>12</vt:i4>
      </vt:variant>
      <vt:variant>
        <vt:lpstr>Tema</vt:lpstr>
      </vt:variant>
      <vt:variant>
        <vt:i4>2</vt:i4>
      </vt:variant>
      <vt:variant>
        <vt:lpstr>Server OLE incorporati</vt:lpstr>
      </vt:variant>
      <vt:variant>
        <vt:i4>1</vt:i4>
      </vt:variant>
      <vt:variant>
        <vt:lpstr>Titoli diapositive</vt:lpstr>
      </vt:variant>
      <vt:variant>
        <vt:i4>15</vt:i4>
      </vt:variant>
    </vt:vector>
  </HeadingPairs>
  <TitlesOfParts>
    <vt:vector size="30" baseType="lpstr">
      <vt:lpstr>Aharoni</vt:lpstr>
      <vt:lpstr>Arial</vt:lpstr>
      <vt:lpstr>Arial Unicode MS</vt:lpstr>
      <vt:lpstr>Calibri</vt:lpstr>
      <vt:lpstr>Cambria</vt:lpstr>
      <vt:lpstr>Cambria Math</vt:lpstr>
      <vt:lpstr>Lucida Sans Unicode</vt:lpstr>
      <vt:lpstr>Segoe Print</vt:lpstr>
      <vt:lpstr>Times New Roman</vt:lpstr>
      <vt:lpstr>Verdana</vt:lpstr>
      <vt:lpstr>Wingdings</vt:lpstr>
      <vt:lpstr>Wingdings 3</vt:lpstr>
      <vt:lpstr>Struttura predefinita</vt:lpstr>
      <vt:lpstr>Quadrante</vt:lpstr>
      <vt:lpstr>Equazione</vt:lpstr>
      <vt:lpstr>Gestione Week Hospital</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Optimization Model Concept</vt:lpstr>
      <vt:lpstr> Structure of Week Hospital Admission/Discharge Planning </vt:lpstr>
      <vt:lpstr>Presentazione standard di PowerPoint</vt:lpstr>
      <vt:lpstr>Presentazione standard di PowerPoint</vt:lpstr>
      <vt:lpstr>Presentazione standard di PowerPoint</vt:lpstr>
      <vt:lpstr>Gestione della lista d’attesa</vt:lpstr>
    </vt:vector>
  </TitlesOfParts>
  <Company>Maurice &amp; 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mauro</dc:creator>
  <cp:lastModifiedBy>Domenico Conforti</cp:lastModifiedBy>
  <cp:revision>299</cp:revision>
  <dcterms:created xsi:type="dcterms:W3CDTF">2003-04-23T16:43:52Z</dcterms:created>
  <dcterms:modified xsi:type="dcterms:W3CDTF">2023-11-29T09:58:29Z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0x010100E02B392D869F044582D17ADCD8E176E1</vt:lpwstr>
  </property>
</Properties>
</file>